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5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6B63-BE8F-E529-8718-6BB573944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537E8-B80F-2068-B215-B179F6D1B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00ECF-860A-BC87-7D2D-B6C68247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021-5C25-447B-AF38-BD0BC6F7B990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3F22-A42D-BBBD-BADA-2844BFFC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1CDF-7FB5-4B79-71E7-9CAA46FA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3306-2B5F-410F-8447-140B635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03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D39E-9C28-BFFF-0B23-B8643113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E2E1D-277A-5488-90DD-FF51C7ED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AC2B-08FD-2069-9767-9889FD3B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021-5C25-447B-AF38-BD0BC6F7B990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35E1-F62D-172A-6362-0AB29AFA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47F94-9A70-9FC9-F254-C4063DC8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3306-2B5F-410F-8447-140B635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6BB68-90E1-2503-B6C5-9B74DB674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92AF8-F8BB-7FF0-34B7-2CCA758FD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2E0A6-80ED-C6B5-CE8C-93EA53BC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021-5C25-447B-AF38-BD0BC6F7B990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DEF2-F6C7-0C35-F40F-70713D65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7971C-6692-FADC-DEBF-907597B3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3306-2B5F-410F-8447-140B635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75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CB9A-C810-B820-A698-E73B5576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B8E4-8673-1291-C2D0-21A3A8AB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7595-0240-AF9C-54ED-CF0CEF97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021-5C25-447B-AF38-BD0BC6F7B990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D0B7-82DC-67B2-6DA9-ACD5C1AC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8231-72F5-0F1B-4E41-175CE0C5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3306-2B5F-410F-8447-140B635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90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B4A0-4F03-07B3-DD6F-6316B251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5FCC3-C476-E86D-9F03-B915CF3C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DE53E-6421-8861-E750-F8B6116E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021-5C25-447B-AF38-BD0BC6F7B990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8991-6C15-4C64-B556-C073D9AC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A55F-681E-AA11-68CD-56DC94E4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3306-2B5F-410F-8447-140B635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25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DD26-5337-8F88-2501-FF3E0D3F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5826-E274-2F1C-FB3F-73614574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0B96F-E5C8-E6D4-2BE2-BC67B01F9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C3A7E-CEC4-D359-B130-4D06EC5F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021-5C25-447B-AF38-BD0BC6F7B990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97471-3ADC-1425-C525-9ADB426F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09948-AE92-3462-90C7-DEE03D92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3306-2B5F-410F-8447-140B635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76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A853-F7C1-A111-B657-DF52D385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52952-02DC-1A85-ECFB-D11C10A2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55A1C-54A7-B39B-32CD-8187D39C9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C6B9B-474C-1657-FABA-9DD1D3F70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73CCA-FF86-76E4-EAC8-8B1E45C0A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F2E2B-81A1-6E3C-47DD-649DE88B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021-5C25-447B-AF38-BD0BC6F7B990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2948E-D66B-F0BA-1DA3-920FA961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EB3D9-C447-72C7-037B-0D39BECB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3306-2B5F-410F-8447-140B635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46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B510-D962-CB16-07DE-CC7FB8F7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1E6E5-ED55-08C2-689B-E05B1180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021-5C25-447B-AF38-BD0BC6F7B990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37B38-1D46-418A-1E97-7ADCE1B1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A7F30-E9AE-30FC-ABB1-13E8D0BE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3306-2B5F-410F-8447-140B635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3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024A5-6EC9-0032-1971-3A0FFA46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021-5C25-447B-AF38-BD0BC6F7B990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71173-5384-5E2D-2F4B-54E6A35F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05024-2931-BE5B-3C8C-60853C21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3306-2B5F-410F-8447-140B635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4C5F-C391-8E43-10B9-64D2797D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EADBB-490F-5430-091C-CF811F7B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A3FF-5480-E2CA-3B9C-9EF78E5C5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530EC-3988-A091-DAB3-4EDAEE06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021-5C25-447B-AF38-BD0BC6F7B990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0A7BA-27BB-51D7-FF3C-2529D91F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C464D-C779-2043-01DF-E112C14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3306-2B5F-410F-8447-140B635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CD04-1AE1-FC4D-A7E2-A8349999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3C4F0-5949-1909-5763-ACDFC3472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BD2EE-27AF-0713-F55F-2A84826CA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44A9A-C252-8726-8731-60F472E2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021-5C25-447B-AF38-BD0BC6F7B990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B31A9-0C43-76B0-02C8-83AC7559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3C92-DC74-49C0-50B7-C1F32612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3306-2B5F-410F-8447-140B635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7868A-A427-597E-496F-6B915C65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AFA52-F480-5126-4D49-DC884BB6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AEF37-E913-9DA7-2F29-9A36A481C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C021-5C25-447B-AF38-BD0BC6F7B990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6BB38-106C-2201-DDEF-C4C0A70E4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F1C2-7723-F81E-2F5E-46E356E50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3306-2B5F-410F-8447-140B635FC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99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A5AF4-9A3D-F223-3A51-C20FCFBE3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ahnschrift" panose="020B0502040204020203" pitchFamily="34" charset="0"/>
              </a:rPr>
              <a:t>A chemical equations solver game</a:t>
            </a:r>
            <a:endParaRPr lang="en-GB" sz="2000" dirty="0">
              <a:solidFill>
                <a:schemeClr val="tx2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C49562-089B-E50E-A4F3-F3588C853D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7512" y="973948"/>
            <a:ext cx="6596669" cy="2836567"/>
          </a:xfrm>
          <a:prstGeom prst="rect">
            <a:avLst/>
          </a:prstGeom>
          <a:noFill/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729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C43EB-101A-C77E-D667-2EBFBBB5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Table of </a:t>
            </a:r>
            <a:r>
              <a:rPr lang="en-US" dirty="0" err="1">
                <a:latin typeface="Bahnschrift" panose="020B0502040204020203" pitchFamily="34" charset="0"/>
              </a:rPr>
              <a:t>contens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D827-8457-01DD-27BA-89270BD9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550" y="2378317"/>
            <a:ext cx="3462836" cy="762906"/>
          </a:xfrm>
        </p:spPr>
        <p:txBody>
          <a:bodyPr>
            <a:noAutofit/>
          </a:bodyPr>
          <a:lstStyle/>
          <a:p>
            <a:pPr marL="0" indent="0" algn="ctr" defTabSz="1078992">
              <a:spcBef>
                <a:spcPts val="1180"/>
              </a:spcBef>
              <a:buNone/>
            </a:pPr>
            <a:r>
              <a:rPr lang="en-US" sz="400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1. Our team</a:t>
            </a:r>
            <a:endParaRPr lang="en-GB" sz="32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745B6-A94B-9CE9-5993-A28DC12DA9C3}"/>
              </a:ext>
            </a:extLst>
          </p:cNvPr>
          <p:cNvSpPr txBox="1"/>
          <p:nvPr/>
        </p:nvSpPr>
        <p:spPr>
          <a:xfrm>
            <a:off x="7028616" y="2378317"/>
            <a:ext cx="2816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78992"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2. Our idea</a:t>
            </a:r>
            <a:endParaRPr lang="en-GB" sz="32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41F85-F06E-42E8-3FD3-943E01FF8893}"/>
              </a:ext>
            </a:extLst>
          </p:cNvPr>
          <p:cNvSpPr txBox="1"/>
          <p:nvPr/>
        </p:nvSpPr>
        <p:spPr>
          <a:xfrm>
            <a:off x="1250830" y="4324967"/>
            <a:ext cx="4362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78992"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3. Stages of realization</a:t>
            </a:r>
            <a:endParaRPr lang="en-GB" sz="32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65046-ED30-16D8-2002-19089E68D6C2}"/>
              </a:ext>
            </a:extLst>
          </p:cNvPr>
          <p:cNvSpPr txBox="1"/>
          <p:nvPr/>
        </p:nvSpPr>
        <p:spPr>
          <a:xfrm>
            <a:off x="6863936" y="4324967"/>
            <a:ext cx="339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78992"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4. Used technologies</a:t>
            </a:r>
            <a:endParaRPr lang="en-GB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4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9F996-65C9-DF7B-A9F5-EEBD19D7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Our team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23" name="Content Placeholder 22" descr="A child with short brown hair&#10;&#10;Description automatically generated">
            <a:extLst>
              <a:ext uri="{FF2B5EF4-FFF2-40B4-BE49-F238E27FC236}">
                <a16:creationId xmlns:a16="http://schemas.microsoft.com/office/drawing/2014/main" id="{AAD2FDDC-DF97-2B16-2A12-CC37F6D4C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48" y="2122099"/>
            <a:ext cx="1565433" cy="1565433"/>
          </a:xfrm>
        </p:spPr>
      </p:pic>
      <p:pic>
        <p:nvPicPr>
          <p:cNvPr id="25" name="Picture 24" descr="A child in a blue shirt&#10;&#10;Description automatically generated">
            <a:extLst>
              <a:ext uri="{FF2B5EF4-FFF2-40B4-BE49-F238E27FC236}">
                <a16:creationId xmlns:a16="http://schemas.microsoft.com/office/drawing/2014/main" id="{435FAB92-3FCF-8BD6-4B67-8016EED41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47" y="4432578"/>
            <a:ext cx="1565433" cy="1565433"/>
          </a:xfrm>
          <a:prstGeom prst="rect">
            <a:avLst/>
          </a:prstGeom>
        </p:spPr>
      </p:pic>
      <p:pic>
        <p:nvPicPr>
          <p:cNvPr id="27" name="Picture 26" descr="A child in a blue shirt&#10;&#10;Description automatically generated">
            <a:extLst>
              <a:ext uri="{FF2B5EF4-FFF2-40B4-BE49-F238E27FC236}">
                <a16:creationId xmlns:a16="http://schemas.microsoft.com/office/drawing/2014/main" id="{BEAD8F71-3E87-8819-4BDB-F3C43FBC5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06" y="2122098"/>
            <a:ext cx="1565433" cy="1565433"/>
          </a:xfrm>
          <a:prstGeom prst="rect">
            <a:avLst/>
          </a:prstGeom>
        </p:spPr>
      </p:pic>
      <p:pic>
        <p:nvPicPr>
          <p:cNvPr id="29" name="Picture 28" descr="A child smiling at the camera&#10;&#10;Description automatically generated">
            <a:extLst>
              <a:ext uri="{FF2B5EF4-FFF2-40B4-BE49-F238E27FC236}">
                <a16:creationId xmlns:a16="http://schemas.microsoft.com/office/drawing/2014/main" id="{3949FE5C-047B-CAA8-123A-DCC3C3329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06" y="4432578"/>
            <a:ext cx="1565432" cy="15654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1DFAA6-9784-BC24-70A2-744242223AD9}"/>
              </a:ext>
            </a:extLst>
          </p:cNvPr>
          <p:cNvSpPr txBox="1"/>
          <p:nvPr/>
        </p:nvSpPr>
        <p:spPr>
          <a:xfrm>
            <a:off x="3497091" y="2444968"/>
            <a:ext cx="2446703" cy="91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088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Stoyan Skuliev</a:t>
            </a:r>
            <a:b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66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Scrum Trainer</a:t>
            </a:r>
            <a:b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10G</a:t>
            </a:r>
            <a:endParaRPr lang="en-GB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2CF94-C2E5-A70E-FAFE-1AB60C10BF15}"/>
              </a:ext>
            </a:extLst>
          </p:cNvPr>
          <p:cNvSpPr txBox="1"/>
          <p:nvPr/>
        </p:nvSpPr>
        <p:spPr>
          <a:xfrm>
            <a:off x="8118049" y="2444968"/>
            <a:ext cx="2446703" cy="91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088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Angel Angelov</a:t>
            </a:r>
            <a:b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66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Backend Developer</a:t>
            </a:r>
            <a:b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10A</a:t>
            </a:r>
            <a:endParaRPr lang="en-GB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E46F22-0274-F018-7CE0-065393916178}"/>
              </a:ext>
            </a:extLst>
          </p:cNvPr>
          <p:cNvSpPr txBox="1"/>
          <p:nvPr/>
        </p:nvSpPr>
        <p:spPr>
          <a:xfrm>
            <a:off x="3497091" y="4755448"/>
            <a:ext cx="2446703" cy="91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088" kern="1200" err="1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Vicho</a:t>
            </a:r>
            <a:r>
              <a:rPr lang="en-US" sz="2088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lang="en-US" sz="2088" kern="1200" err="1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Vichev</a:t>
            </a:r>
            <a:b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66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Backend Developer</a:t>
            </a:r>
            <a:b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10V</a:t>
            </a:r>
            <a:endParaRPr lang="en-GB" sz="2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1D1D52-ACF9-2312-A954-D032138D4BCB}"/>
              </a:ext>
            </a:extLst>
          </p:cNvPr>
          <p:cNvSpPr txBox="1"/>
          <p:nvPr/>
        </p:nvSpPr>
        <p:spPr>
          <a:xfrm>
            <a:off x="8118049" y="4755448"/>
            <a:ext cx="2446703" cy="9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088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Dimitar </a:t>
            </a:r>
            <a:r>
              <a:rPr lang="en-US" sz="2088" kern="1200" err="1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Byandov</a:t>
            </a:r>
            <a:b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4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Frontend</a:t>
            </a:r>
            <a:r>
              <a:rPr lang="en-US" sz="1566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 Developer</a:t>
            </a:r>
            <a:b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7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10B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40919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C43EB-101A-C77E-D667-2EBFBBB5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Our idea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D827-8457-01DD-27BA-89270BD9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378317"/>
            <a:ext cx="5337048" cy="3274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Our idea was to make a chemical equations solver game where you solve equations while playing a block breaker game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7B19D8-57F1-DF1E-9ECC-4AF794EC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665" y="2378317"/>
            <a:ext cx="4874670" cy="32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C43EB-101A-C77E-D667-2EBFBBB5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Stages of realization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D827-8457-01DD-27BA-89270BD9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550" y="2378317"/>
            <a:ext cx="3462836" cy="762906"/>
          </a:xfrm>
        </p:spPr>
        <p:txBody>
          <a:bodyPr>
            <a:noAutofit/>
          </a:bodyPr>
          <a:lstStyle/>
          <a:p>
            <a:pPr marL="0" indent="0" algn="ctr" defTabSz="1078992">
              <a:spcBef>
                <a:spcPts val="1180"/>
              </a:spcBef>
              <a:buNone/>
            </a:pPr>
            <a:r>
              <a:rPr lang="en-US" sz="400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1. </a:t>
            </a:r>
            <a:r>
              <a:rPr lang="en-US" sz="4000" dirty="0">
                <a:latin typeface="Bahnschrift" panose="020B0502040204020203" pitchFamily="34" charset="0"/>
              </a:rPr>
              <a:t>Distribute the roles</a:t>
            </a:r>
            <a:endParaRPr lang="en-GB" sz="32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745B6-A94B-9CE9-5993-A28DC12DA9C3}"/>
              </a:ext>
            </a:extLst>
          </p:cNvPr>
          <p:cNvSpPr txBox="1"/>
          <p:nvPr/>
        </p:nvSpPr>
        <p:spPr>
          <a:xfrm>
            <a:off x="7269512" y="2410598"/>
            <a:ext cx="2816361" cy="136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78992">
              <a:spcAft>
                <a:spcPts val="600"/>
              </a:spcAft>
            </a:pPr>
            <a:r>
              <a:rPr lang="en-US" sz="4248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2. </a:t>
            </a:r>
            <a:r>
              <a:rPr lang="en-US" sz="400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Invent an idea</a:t>
            </a:r>
            <a:endParaRPr lang="en-GB" sz="36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41F85-F06E-42E8-3FD3-943E01FF8893}"/>
              </a:ext>
            </a:extLst>
          </p:cNvPr>
          <p:cNvSpPr txBox="1"/>
          <p:nvPr/>
        </p:nvSpPr>
        <p:spPr>
          <a:xfrm>
            <a:off x="1250830" y="4324967"/>
            <a:ext cx="4362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78992"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3. Realization of the idea</a:t>
            </a:r>
            <a:endParaRPr lang="en-GB" sz="32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65046-ED30-16D8-2002-19089E68D6C2}"/>
              </a:ext>
            </a:extLst>
          </p:cNvPr>
          <p:cNvSpPr txBox="1"/>
          <p:nvPr/>
        </p:nvSpPr>
        <p:spPr>
          <a:xfrm>
            <a:off x="7204863" y="4324967"/>
            <a:ext cx="3395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78992"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4. Present the project</a:t>
            </a:r>
            <a:endParaRPr lang="en-GB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6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C43EB-101A-C77E-D667-2EBFBBB5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Used technologies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10" name="Picture 9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6BE41908-C39F-147D-2801-5A07C0DB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790" y="2400781"/>
            <a:ext cx="1421829" cy="1421829"/>
          </a:xfrm>
          <a:prstGeom prst="rect">
            <a:avLst/>
          </a:prstGeom>
        </p:spPr>
      </p:pic>
      <p:pic>
        <p:nvPicPr>
          <p:cNvPr id="13" name="Picture 12" descr="A colorful logo with a white circle&#10;&#10;Description automatically generated">
            <a:extLst>
              <a:ext uri="{FF2B5EF4-FFF2-40B4-BE49-F238E27FC236}">
                <a16:creationId xmlns:a16="http://schemas.microsoft.com/office/drawing/2014/main" id="{45AD8C3A-FFBA-CF53-8C99-8D1BD48C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834" y="4668836"/>
            <a:ext cx="1501739" cy="1464195"/>
          </a:xfrm>
          <a:prstGeom prst="rect">
            <a:avLst/>
          </a:prstGeom>
        </p:spPr>
      </p:pic>
      <p:pic>
        <p:nvPicPr>
          <p:cNvPr id="16" name="Picture 15" descr="A blue square with white text&#10;&#10;Description automatically generated">
            <a:extLst>
              <a:ext uri="{FF2B5EF4-FFF2-40B4-BE49-F238E27FC236}">
                <a16:creationId xmlns:a16="http://schemas.microsoft.com/office/drawing/2014/main" id="{99C51C29-75CA-4BEF-16B0-C3B48A20F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67" y="4450977"/>
            <a:ext cx="1631411" cy="1631411"/>
          </a:xfrm>
          <a:prstGeom prst="rect">
            <a:avLst/>
          </a:prstGeom>
        </p:spPr>
      </p:pic>
      <p:pic>
        <p:nvPicPr>
          <p:cNvPr id="18" name="Picture 17" descr="A logo of a microsoft powerpoint&#10;&#10;Description automatically generated">
            <a:extLst>
              <a:ext uri="{FF2B5EF4-FFF2-40B4-BE49-F238E27FC236}">
                <a16:creationId xmlns:a16="http://schemas.microsoft.com/office/drawing/2014/main" id="{7DFC700A-3024-99D4-2FB5-4FAD9FC20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36" y="4450977"/>
            <a:ext cx="1899916" cy="1899916"/>
          </a:xfrm>
          <a:prstGeom prst="rect">
            <a:avLst/>
          </a:prstGeom>
        </p:spPr>
      </p:pic>
      <p:pic>
        <p:nvPicPr>
          <p:cNvPr id="20" name="Picture 19" descr="A green and white logo&#10;&#10;Description automatically generated">
            <a:extLst>
              <a:ext uri="{FF2B5EF4-FFF2-40B4-BE49-F238E27FC236}">
                <a16:creationId xmlns:a16="http://schemas.microsoft.com/office/drawing/2014/main" id="{AEA3A8A1-880B-C78F-6DBC-45BE952EA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90" y="2090385"/>
            <a:ext cx="1902166" cy="1902166"/>
          </a:xfrm>
          <a:prstGeom prst="rect">
            <a:avLst/>
          </a:prstGeom>
        </p:spPr>
      </p:pic>
      <p:pic>
        <p:nvPicPr>
          <p:cNvPr id="22" name="Picture 21" descr="A blue square with white text and white text&#10;&#10;Description automatically generated">
            <a:extLst>
              <a:ext uri="{FF2B5EF4-FFF2-40B4-BE49-F238E27FC236}">
                <a16:creationId xmlns:a16="http://schemas.microsoft.com/office/drawing/2014/main" id="{05316887-E761-13FE-03E6-93A3FAA36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36" y="2090385"/>
            <a:ext cx="1899916" cy="1899916"/>
          </a:xfrm>
          <a:prstGeom prst="rect">
            <a:avLst/>
          </a:prstGeom>
        </p:spPr>
      </p:pic>
      <p:pic>
        <p:nvPicPr>
          <p:cNvPr id="24" name="Picture 23" descr="A logo of a cat&#10;&#10;Description automatically generated">
            <a:extLst>
              <a:ext uri="{FF2B5EF4-FFF2-40B4-BE49-F238E27FC236}">
                <a16:creationId xmlns:a16="http://schemas.microsoft.com/office/drawing/2014/main" id="{69DDA99B-8F22-4CDC-5C58-AFD3FD69FA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69" y="4520580"/>
            <a:ext cx="1760709" cy="1760709"/>
          </a:xfrm>
          <a:prstGeom prst="rect">
            <a:avLst/>
          </a:prstGeom>
        </p:spPr>
      </p:pic>
      <p:pic>
        <p:nvPicPr>
          <p:cNvPr id="26" name="Picture 25" descr="A purple ribbon in a shape of a triangle&#10;&#10;Description automatically generated">
            <a:extLst>
              <a:ext uri="{FF2B5EF4-FFF2-40B4-BE49-F238E27FC236}">
                <a16:creationId xmlns:a16="http://schemas.microsoft.com/office/drawing/2014/main" id="{2C0A374F-3B67-CB0F-F578-7F3A08B8E4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10" y="2329428"/>
            <a:ext cx="1421829" cy="14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4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E2539-5FFB-A792-C821-551453E2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164515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Bahnschrift" panose="020B0502040204020203" pitchFamily="34" charset="0"/>
              </a:rPr>
              <a:t>Now let’s jump to the game!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110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PowerPoint Presentation</vt:lpstr>
      <vt:lpstr>Table of contens</vt:lpstr>
      <vt:lpstr>Our team</vt:lpstr>
      <vt:lpstr>Our idea</vt:lpstr>
      <vt:lpstr>Stages of realization</vt:lpstr>
      <vt:lpstr>Used technologies</vt:lpstr>
      <vt:lpstr>Now let’s jump to the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Стоян Г. Скулиев</dc:creator>
  <cp:lastModifiedBy>Стоян Г. Скулиев</cp:lastModifiedBy>
  <cp:revision>1</cp:revision>
  <dcterms:created xsi:type="dcterms:W3CDTF">2023-11-12T15:37:35Z</dcterms:created>
  <dcterms:modified xsi:type="dcterms:W3CDTF">2023-11-14T01:58:33Z</dcterms:modified>
</cp:coreProperties>
</file>