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00D-D281-B840-EB41-3991728FB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D6C8E-62DC-A817-853C-0547495E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B2F9-0017-73AE-E465-828005E4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9E0B-9D5C-0853-F874-5CDC63F9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6968-6615-8A7A-275D-D3976C8B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7BEE-6DBD-9533-5E37-070AC68B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8A94-CB28-338D-DBEB-3AAA4C98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82B3-E436-3029-C6E4-55362D21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D64B-63EB-7337-D330-043BA6A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3364-4A23-E484-8528-A56E70D7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5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63BAA-5EE6-1087-27D3-4DC66CD5B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F61A-CEF4-4E8A-2CF1-10AA9DE3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13D5-D6C7-D25C-CF74-FD9FA6A4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ABFE-944B-1AAC-2FCE-DEFCC56E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2833-0079-643A-0C41-4FC64A63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CEA-4D44-869D-54C7-417C915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CE87-B6C9-1843-DA4F-737201CD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94EB-A11F-46ED-DE8A-AEC589A9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36BB-06A1-E2F7-C416-15B7281F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CF80-70BE-E16A-D179-4BA0996A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92A6-210A-C7BD-CA78-5148AE33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DBB2-493F-9034-EBF8-2E8E6818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A5CD-61EF-16D4-1B89-A777F6B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3C7-43EF-CBFB-26F3-6FAC3275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106A-0551-172A-3383-91ACEEDD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263C-0296-5EDA-9925-3B8022D0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FB6F-865D-6F8C-71C3-DE1F10466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77D5-803E-C6C7-769B-0CCEE96F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B9AB-A9C1-6238-3310-98540923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3463-1D0C-BF00-1101-990062EA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D5D7-F111-CC5C-453C-097B0C32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7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5BB1-17D4-D601-160C-F3A1A348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B969-880E-2733-699E-CDB8F149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DD243-51E3-E164-6CD9-9A15D170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FB73A-E55A-9A97-BF5E-61144832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FC431-C08D-2D66-5043-BE76A7662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A1EC3-1BB6-77B5-5934-2A26D27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2F96-74D4-3928-A4AF-3613103E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DFCA1-D9C8-0943-0B71-708140CB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66F2-5460-18C1-508B-A3A3D74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77CE9-C0F5-FAD3-50DB-7BB9AD2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0D9-186C-0D81-D39D-74850C12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FC20-1FFB-432A-D23A-770E01DB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ECFC3-A05D-FA83-2D89-99D81F7F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94F1F-C31A-233A-2907-6E133ACD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5C12-6F8F-AFAE-FE75-CE2C7A21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EBC-DB19-5115-5928-EF0F917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4913-DFD8-4A5F-4396-599C533F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CEAA-899A-1DC0-6EB9-77943F47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D1130-1D73-0797-37A9-F8171B04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53AD-477D-2139-10C5-9D36CF5C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6BE5-6F1D-ED54-A1B7-28788C1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22CD-B90C-29E0-915B-CD480E1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E54F6-7ECD-E313-FCC8-94DF9BD75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165C-8485-B6DB-AFC4-9CF077E7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E524-8961-139D-9445-848C8337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8783-501B-2677-2630-DBB37499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AAAA-6161-9412-6149-E1B2A09A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0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1F03-AB52-BB9B-0CB9-4E071DE0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79F7-825D-EAA2-AFD9-8795DA93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7052-EDA9-BF5F-DAB9-E02C7DB58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913C9-97E5-4AE2-A971-525F8808305B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BACE-69F6-CE39-E58D-443D08251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DED5-F415-F893-96AE-CDAF8A4A3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A2F87-C06B-4CAF-8858-E61C0CDC60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54AB-06C0-88DD-0A29-7C0FD7FE4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Davs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E2812-76AB-0783-53FA-AF27E5947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 app for testament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D721-0F57-E7BB-632B-EC76BBC2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Our team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3" name="Content Placeholder 12" descr="A child in a blue shirt&#10;&#10;Description automatically generated">
            <a:extLst>
              <a:ext uri="{FF2B5EF4-FFF2-40B4-BE49-F238E27FC236}">
                <a16:creationId xmlns:a16="http://schemas.microsoft.com/office/drawing/2014/main" id="{52AA4E13-B33F-1DFC-4ABC-C9933B1D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4" y="2061007"/>
            <a:ext cx="1890280" cy="1890280"/>
          </a:xfrm>
        </p:spPr>
      </p:pic>
      <p:pic>
        <p:nvPicPr>
          <p:cNvPr id="15" name="Picture 14" descr="A child with short brown hair&#10;&#10;Description automatically generated">
            <a:extLst>
              <a:ext uri="{FF2B5EF4-FFF2-40B4-BE49-F238E27FC236}">
                <a16:creationId xmlns:a16="http://schemas.microsoft.com/office/drawing/2014/main" id="{CA0B816C-C8A4-CE4E-06A5-72B3F244D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1007"/>
            <a:ext cx="1890280" cy="1890280"/>
          </a:xfrm>
          <a:prstGeom prst="rect">
            <a:avLst/>
          </a:prstGeom>
        </p:spPr>
      </p:pic>
      <p:pic>
        <p:nvPicPr>
          <p:cNvPr id="17" name="Picture 16" descr="A child in a blue shirt&#10;&#10;Description automatically generated">
            <a:extLst>
              <a:ext uri="{FF2B5EF4-FFF2-40B4-BE49-F238E27FC236}">
                <a16:creationId xmlns:a16="http://schemas.microsoft.com/office/drawing/2014/main" id="{0C96B908-4504-B218-6C29-E1050BE9B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4" y="4335824"/>
            <a:ext cx="1890280" cy="1890280"/>
          </a:xfrm>
          <a:prstGeom prst="rect">
            <a:avLst/>
          </a:prstGeom>
        </p:spPr>
      </p:pic>
      <p:pic>
        <p:nvPicPr>
          <p:cNvPr id="19" name="Picture 18" descr="A child smiling for a picture&#10;&#10;Description automatically generated">
            <a:extLst>
              <a:ext uri="{FF2B5EF4-FFF2-40B4-BE49-F238E27FC236}">
                <a16:creationId xmlns:a16="http://schemas.microsoft.com/office/drawing/2014/main" id="{A10888CC-92C2-BF7E-2DAD-457B0C63D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5824"/>
            <a:ext cx="1890280" cy="18902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BD2677-55D7-1E9C-8071-C6C055FAA37C}"/>
              </a:ext>
            </a:extLst>
          </p:cNvPr>
          <p:cNvSpPr txBox="1"/>
          <p:nvPr/>
        </p:nvSpPr>
        <p:spPr>
          <a:xfrm>
            <a:off x="8429309" y="2546301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Stoyan Skuliev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Scrum Trainer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10G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2CD8F-5ADC-4176-33A6-D421321C44B5}"/>
              </a:ext>
            </a:extLst>
          </p:cNvPr>
          <p:cNvSpPr txBox="1"/>
          <p:nvPr/>
        </p:nvSpPr>
        <p:spPr>
          <a:xfrm>
            <a:off x="3191865" y="4821118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Angel Angelov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Backend Developer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10A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ACFBE-39C4-A16E-2355-0ECDB11BF78B}"/>
              </a:ext>
            </a:extLst>
          </p:cNvPr>
          <p:cNvSpPr txBox="1"/>
          <p:nvPr/>
        </p:nvSpPr>
        <p:spPr>
          <a:xfrm>
            <a:off x="3191865" y="2509308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dirty="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Vicho</a:t>
            </a:r>
            <a:r>
              <a:rPr lang="en-US" sz="208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lang="en-US" sz="2088" kern="1200" dirty="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Vichev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Backend Developer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10V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79817-5BAC-32C1-E630-AE4130348D96}"/>
              </a:ext>
            </a:extLst>
          </p:cNvPr>
          <p:cNvSpPr txBox="1"/>
          <p:nvPr/>
        </p:nvSpPr>
        <p:spPr>
          <a:xfrm>
            <a:off x="8443712" y="4794068"/>
            <a:ext cx="2446703" cy="9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Dimitar </a:t>
            </a:r>
            <a:r>
              <a:rPr lang="en-US" sz="2088" kern="1200" dirty="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Byandov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Frontend</a:t>
            </a:r>
            <a:r>
              <a:rPr lang="en-US" sz="1566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 Developer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10B</a:t>
            </a:r>
            <a:endParaRPr lang="en-GB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37E787-22C8-9347-54F8-24360B76E95D}"/>
              </a:ext>
            </a:extLst>
          </p:cNvPr>
          <p:cNvCxnSpPr/>
          <p:nvPr/>
        </p:nvCxnSpPr>
        <p:spPr>
          <a:xfrm>
            <a:off x="609600" y="1625600"/>
            <a:ext cx="108365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F8C-365C-56B1-05F6-7FBE801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Our idea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787DD-D40A-287D-07C3-804B1EF8F9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92585-7842-E69D-CAAF-2CF8C22C2A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43DAA-2286-3DF9-FA44-9E15EA46A351}"/>
              </a:ext>
            </a:extLst>
          </p:cNvPr>
          <p:cNvCxnSpPr/>
          <p:nvPr/>
        </p:nvCxnSpPr>
        <p:spPr>
          <a:xfrm>
            <a:off x="609600" y="1625600"/>
            <a:ext cx="108365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6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2D64-B5C7-27F2-36BB-CD0FF058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Stages of realization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9272-0558-84F9-E50B-10A67901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109" y="2348844"/>
            <a:ext cx="3235036" cy="871393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Distribute the roles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725D4-B9A7-A6F6-1CFE-9E8EF2D6B1A5}"/>
              </a:ext>
            </a:extLst>
          </p:cNvPr>
          <p:cNvSpPr txBox="1"/>
          <p:nvPr/>
        </p:nvSpPr>
        <p:spPr>
          <a:xfrm>
            <a:off x="6594764" y="2348844"/>
            <a:ext cx="35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sz="2800" dirty="0">
                <a:latin typeface="Bahnschrift" panose="020B0502040204020203" pitchFamily="34" charset="0"/>
              </a:rPr>
              <a:t>Invent the idea</a:t>
            </a:r>
            <a:endParaRPr lang="en-GB" sz="28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D7AFF-47C2-5F21-628D-6225A523E899}"/>
              </a:ext>
            </a:extLst>
          </p:cNvPr>
          <p:cNvSpPr txBox="1"/>
          <p:nvPr/>
        </p:nvSpPr>
        <p:spPr>
          <a:xfrm>
            <a:off x="1450109" y="4590472"/>
            <a:ext cx="3472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sz="2800" dirty="0">
                <a:latin typeface="Bahnschrift" panose="020B0502040204020203" pitchFamily="34" charset="0"/>
              </a:rPr>
              <a:t>Realization of the idea</a:t>
            </a:r>
            <a:endParaRPr lang="en-GB" sz="28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9B987-BB19-119E-5723-272DC5D7B0D5}"/>
              </a:ext>
            </a:extLst>
          </p:cNvPr>
          <p:cNvSpPr txBox="1"/>
          <p:nvPr/>
        </p:nvSpPr>
        <p:spPr>
          <a:xfrm>
            <a:off x="6594764" y="4590472"/>
            <a:ext cx="3519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en-US" sz="2800" dirty="0">
                <a:latin typeface="Bahnschrift" panose="020B0502040204020203" pitchFamily="34" charset="0"/>
              </a:rPr>
              <a:t>Present the project </a:t>
            </a:r>
            <a:endParaRPr lang="en-GB" sz="28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089ECA-3BE1-7CE7-5501-350D912D7E50}"/>
              </a:ext>
            </a:extLst>
          </p:cNvPr>
          <p:cNvCxnSpPr/>
          <p:nvPr/>
        </p:nvCxnSpPr>
        <p:spPr>
          <a:xfrm>
            <a:off x="609600" y="1625600"/>
            <a:ext cx="108365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AC5A-D3DB-0653-230F-C6F9349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Used technology</a:t>
            </a:r>
            <a:endParaRPr lang="en-GB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5" name="Content Placeholder 4" descr="A blue square with white text&#10;&#10;Description automatically generated">
            <a:extLst>
              <a:ext uri="{FF2B5EF4-FFF2-40B4-BE49-F238E27FC236}">
                <a16:creationId xmlns:a16="http://schemas.microsoft.com/office/drawing/2014/main" id="{4978BBC7-4E4C-DBCC-3943-31B9BA0F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1" y="2038375"/>
            <a:ext cx="1676374" cy="1676374"/>
          </a:xfrm>
        </p:spPr>
      </p:pic>
      <p:pic>
        <p:nvPicPr>
          <p:cNvPr id="7" name="Picture 6" descr="A logo of a microsoft powerpoint&#10;&#10;Description automatically generated">
            <a:extLst>
              <a:ext uri="{FF2B5EF4-FFF2-40B4-BE49-F238E27FC236}">
                <a16:creationId xmlns:a16="http://schemas.microsoft.com/office/drawing/2014/main" id="{D9563C4A-1881-BD71-6063-3E115FED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02" y="1927374"/>
            <a:ext cx="1898377" cy="1898377"/>
          </a:xfrm>
          <a:prstGeom prst="rect">
            <a:avLst/>
          </a:prstGeom>
        </p:spPr>
      </p:pic>
      <p:pic>
        <p:nvPicPr>
          <p:cNvPr id="9" name="Picture 8" descr="A green and white logo&#10;&#10;Description automatically generated">
            <a:extLst>
              <a:ext uri="{FF2B5EF4-FFF2-40B4-BE49-F238E27FC236}">
                <a16:creationId xmlns:a16="http://schemas.microsoft.com/office/drawing/2014/main" id="{87906212-7A86-4F04-25D3-9B2E670DF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8" y="4306669"/>
            <a:ext cx="1898377" cy="1898377"/>
          </a:xfrm>
          <a:prstGeom prst="rect">
            <a:avLst/>
          </a:prstGeom>
        </p:spPr>
      </p:pic>
      <p:pic>
        <p:nvPicPr>
          <p:cNvPr id="11" name="Picture 10" descr="A blue square with white text and white text&#10;&#10;Description automatically generated">
            <a:extLst>
              <a:ext uri="{FF2B5EF4-FFF2-40B4-BE49-F238E27FC236}">
                <a16:creationId xmlns:a16="http://schemas.microsoft.com/office/drawing/2014/main" id="{B95DB67B-B259-C63B-EE0D-C6F30A935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54" y="4306669"/>
            <a:ext cx="2014872" cy="201487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611C31A-641F-3D4A-087C-96B388FFC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482" y="2164177"/>
            <a:ext cx="1461303" cy="1424770"/>
          </a:xfrm>
          <a:prstGeom prst="rect">
            <a:avLst/>
          </a:prstGeom>
        </p:spPr>
      </p:pic>
      <p:pic>
        <p:nvPicPr>
          <p:cNvPr id="15" name="Picture 14" descr="A logo of a cat&#10;&#10;Description automatically generated">
            <a:extLst>
              <a:ext uri="{FF2B5EF4-FFF2-40B4-BE49-F238E27FC236}">
                <a16:creationId xmlns:a16="http://schemas.microsoft.com/office/drawing/2014/main" id="{8DE80212-3E81-7B6B-6592-1BD26384C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6" y="4306669"/>
            <a:ext cx="1898377" cy="1898377"/>
          </a:xfrm>
          <a:prstGeom prst="rect">
            <a:avLst/>
          </a:prstGeom>
        </p:spPr>
      </p:pic>
      <p:pic>
        <p:nvPicPr>
          <p:cNvPr id="17" name="Picture 16" descr="A purple ribbon in a shape of a triangle&#10;&#10;Description automatically generated">
            <a:extLst>
              <a:ext uri="{FF2B5EF4-FFF2-40B4-BE49-F238E27FC236}">
                <a16:creationId xmlns:a16="http://schemas.microsoft.com/office/drawing/2014/main" id="{2ADBA76E-3981-9FCE-7289-1215F6C1C8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38" y="4476284"/>
            <a:ext cx="1559145" cy="1559145"/>
          </a:xfrm>
          <a:prstGeom prst="rect">
            <a:avLst/>
          </a:prstGeom>
        </p:spPr>
      </p:pic>
      <p:pic>
        <p:nvPicPr>
          <p:cNvPr id="19" name="Picture 18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EBEFF039-C624-5AF1-FA69-C1FCFCC6B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26" y="2164177"/>
            <a:ext cx="1424770" cy="14247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8D8E0-45E9-1678-D7E3-0F8196ADE596}"/>
              </a:ext>
            </a:extLst>
          </p:cNvPr>
          <p:cNvCxnSpPr/>
          <p:nvPr/>
        </p:nvCxnSpPr>
        <p:spPr>
          <a:xfrm>
            <a:off x="609600" y="1625600"/>
            <a:ext cx="1083656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698-AF5A-A7C7-2886-7A0B76C0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Now let’s jump to the app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2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14498</TotalTime>
  <Words>61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Bahnschrift</vt:lpstr>
      <vt:lpstr>Office Theme</vt:lpstr>
      <vt:lpstr>Davs</vt:lpstr>
      <vt:lpstr>Our team</vt:lpstr>
      <vt:lpstr>Our idea</vt:lpstr>
      <vt:lpstr>Stages of realization</vt:lpstr>
      <vt:lpstr>Used technology</vt:lpstr>
      <vt:lpstr>Now let’s jump to the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Davs</dc:title>
  <dc:creator>Стоян Г. Скулиев</dc:creator>
  <cp:lastModifiedBy>Стоян Г. Скулиев</cp:lastModifiedBy>
  <cp:revision>4</cp:revision>
  <dcterms:created xsi:type="dcterms:W3CDTF">2024-01-15T03:36:29Z</dcterms:created>
  <dcterms:modified xsi:type="dcterms:W3CDTF">2024-01-25T05:15:12Z</dcterms:modified>
</cp:coreProperties>
</file>