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56" r:id="rId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48768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B42D-C0A1-4289-9F2B-8454F4745CB2}" type="datetimeFigureOut">
              <a:rPr lang="bg-BG" smtClean="0"/>
              <a:pPr/>
              <a:t>29.7.2014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AD43-315E-48E6-A99B-ADAA3E59B238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89960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B42D-C0A1-4289-9F2B-8454F4745CB2}" type="datetimeFigureOut">
              <a:rPr lang="bg-BG" smtClean="0"/>
              <a:pPr/>
              <a:t>29.7.2014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AD43-315E-48E6-A99B-ADAA3E59B238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77978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B42D-C0A1-4289-9F2B-8454F4745CB2}" type="datetimeFigureOut">
              <a:rPr lang="bg-BG" smtClean="0"/>
              <a:pPr/>
              <a:t>29.7.2014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AD43-315E-48E6-A99B-ADAA3E59B238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51069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B42D-C0A1-4289-9F2B-8454F4745CB2}" type="datetimeFigureOut">
              <a:rPr lang="bg-BG" smtClean="0"/>
              <a:pPr/>
              <a:t>29.7.2014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AD43-315E-48E6-A99B-ADAA3E59B238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6906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B42D-C0A1-4289-9F2B-8454F4745CB2}" type="datetimeFigureOut">
              <a:rPr lang="bg-BG" smtClean="0"/>
              <a:pPr/>
              <a:t>29.7.2014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AD43-315E-48E6-A99B-ADAA3E59B238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87725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B42D-C0A1-4289-9F2B-8454F4745CB2}" type="datetimeFigureOut">
              <a:rPr lang="bg-BG" smtClean="0"/>
              <a:pPr/>
              <a:t>29.7.2014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AD43-315E-48E6-A99B-ADAA3E59B238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44370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B42D-C0A1-4289-9F2B-8454F4745CB2}" type="datetimeFigureOut">
              <a:rPr lang="bg-BG" smtClean="0"/>
              <a:pPr/>
              <a:t>29.7.2014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AD43-315E-48E6-A99B-ADAA3E59B238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04965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B42D-C0A1-4289-9F2B-8454F4745CB2}" type="datetimeFigureOut">
              <a:rPr lang="bg-BG" smtClean="0"/>
              <a:pPr/>
              <a:t>29.7.2014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AD43-315E-48E6-A99B-ADAA3E59B238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401690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B42D-C0A1-4289-9F2B-8454F4745CB2}" type="datetimeFigureOut">
              <a:rPr lang="bg-BG" smtClean="0"/>
              <a:pPr/>
              <a:t>29.7.2014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AD43-315E-48E6-A99B-ADAA3E59B238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15705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B42D-C0A1-4289-9F2B-8454F4745CB2}" type="datetimeFigureOut">
              <a:rPr lang="bg-BG" smtClean="0"/>
              <a:pPr/>
              <a:t>29.7.2014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AD43-315E-48E6-A99B-ADAA3E59B238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324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B42D-C0A1-4289-9F2B-8454F4745CB2}" type="datetimeFigureOut">
              <a:rPr lang="bg-BG" smtClean="0"/>
              <a:pPr/>
              <a:t>29.7.2014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AD43-315E-48E6-A99B-ADAA3E59B238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59411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DB42D-C0A1-4289-9F2B-8454F4745CB2}" type="datetimeFigureOut">
              <a:rPr lang="bg-BG" smtClean="0"/>
              <a:pPr/>
              <a:t>29.7.2014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1AD43-315E-48E6-A99B-ADAA3E59B238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66699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users/profile/show/zkalev" TargetMode="External"/><Relationship Id="rId3" Type="http://schemas.openxmlformats.org/officeDocument/2006/relationships/hyperlink" Target="https://softuni.bg/users/profile/show/alexkondov" TargetMode="External"/><Relationship Id="rId7" Type="http://schemas.openxmlformats.org/officeDocument/2006/relationships/hyperlink" Target="https://softuni.bg/users/profile/show/nikych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oftuni.bg/users/profile/show/dr3zz" TargetMode="External"/><Relationship Id="rId5" Type="http://schemas.openxmlformats.org/officeDocument/2006/relationships/hyperlink" Target="https://softuni.bg/users/profile/show/stoyan.stoyanov" TargetMode="External"/><Relationship Id="rId4" Type="http://schemas.openxmlformats.org/officeDocument/2006/relationships/hyperlink" Target="https://softuni.bg/users/profile/show/alea_him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Николай\Desktop\SuperMari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66102" cy="7029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7664" y="260648"/>
            <a:ext cx="4032448" cy="136815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r"/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TEAMWORK</a:t>
            </a:r>
            <a:r>
              <a:rPr lang="en-US" sz="5400" i="1" dirty="0" smtClean="0"/>
              <a:t/>
            </a:r>
            <a:br>
              <a:rPr lang="en-US" sz="5400" i="1" dirty="0" smtClean="0"/>
            </a:br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PROJECT</a:t>
            </a:r>
            <a:endParaRPr lang="bg-BG" sz="5400" b="1" i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36096" y="5229200"/>
            <a:ext cx="3503240" cy="1143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CREATED BY</a:t>
            </a:r>
            <a:r>
              <a:rPr lang="en-US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</a:p>
          <a:p>
            <a:pPr algn="r"/>
            <a:r>
              <a:rPr lang="en-US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 </a:t>
            </a:r>
            <a:r>
              <a:rPr lang="en-US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“CHOFEN”</a:t>
            </a:r>
            <a:endParaRPr lang="bg-BG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88024" y="3410609"/>
            <a:ext cx="4013684" cy="1266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JavaScript </a:t>
            </a:r>
            <a:r>
              <a:rPr lang="en-US" sz="32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GAME</a:t>
            </a:r>
            <a:endParaRPr lang="bg-BG" sz="32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016670" y="2276872"/>
            <a:ext cx="4114800" cy="13928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Super Mario</a:t>
            </a:r>
            <a:endParaRPr lang="bg-BG" sz="5400" b="1" i="1" u="sng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39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7" name="Picture 11" descr="C:\Users\Tihomira\Desktop\minion\java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770" b="26214"/>
          <a:stretch/>
        </p:blipFill>
        <p:spPr bwMode="auto">
          <a:xfrm>
            <a:off x="1" y="0"/>
            <a:ext cx="9144000" cy="688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696" y="2716329"/>
            <a:ext cx="6444209" cy="3365348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  Classic </a:t>
            </a:r>
            <a:r>
              <a:rPr lang="en-US" sz="32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Super Mario Game</a:t>
            </a:r>
            <a: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  a </a:t>
            </a:r>
            <a:r>
              <a:rPr lang="en-US" sz="32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web - </a:t>
            </a:r>
            <a: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based Game</a:t>
            </a:r>
            <a:b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  You can </a:t>
            </a:r>
            <a:r>
              <a:rPr lang="en-US" sz="32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play with: </a:t>
            </a:r>
            <a:r>
              <a:rPr lang="en-US" sz="32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</a:t>
            </a:r>
            <a:r>
              <a:rPr lang="en-US" sz="32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Mario Hero</a:t>
            </a:r>
            <a: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  Rate Score of </a:t>
            </a:r>
            <a:r>
              <a:rPr lang="en-US" sz="3200" b="1" i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MultiGaming</a:t>
            </a:r>
            <a: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endParaRPr lang="bg-BG" sz="32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114082" y="360512"/>
            <a:ext cx="4114800" cy="13928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Super Mario</a:t>
            </a:r>
            <a:endParaRPr lang="en-US" sz="5400" b="1" i="1" u="sng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sz="3600" b="1" i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GAME</a:t>
            </a:r>
            <a:endParaRPr lang="bg-BG" sz="3600" b="1" i="1" u="sng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098" name="Picture 2" descr="C:\Users\Николай\Desktop\mario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692696"/>
            <a:ext cx="2047056" cy="2047056"/>
          </a:xfrm>
          <a:prstGeom prst="rect">
            <a:avLst/>
          </a:prstGeom>
          <a:noFill/>
        </p:spPr>
      </p:pic>
      <p:pic>
        <p:nvPicPr>
          <p:cNvPr id="4099" name="Picture 3" descr="C:\Users\Николай\Desktop\javascrip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4941168"/>
            <a:ext cx="1700808" cy="17008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9562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Николай\Desktop\built_with@2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556792"/>
            <a:ext cx="6192688" cy="4399482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512" y="4337450"/>
            <a:ext cx="8352928" cy="2907974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28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8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 </a:t>
            </a:r>
            <a:r>
              <a:rPr lang="en-US" sz="28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Classes</a:t>
            </a:r>
            <a:r>
              <a:rPr lang="en-US" sz="28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28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8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 Methods</a:t>
            </a:r>
            <a:br>
              <a:rPr lang="en-US" sz="28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8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 Loops (if…else, do… while, for)</a:t>
            </a:r>
            <a:br>
              <a:rPr lang="en-US" sz="28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8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 Writing and Running in </a:t>
            </a:r>
            <a:r>
              <a:rPr lang="en-US" sz="28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WebStorm</a:t>
            </a:r>
            <a:r>
              <a:rPr lang="en-US" sz="28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/Sublime</a:t>
            </a:r>
            <a:endParaRPr lang="bg-BG" sz="2800" b="1" dirty="0">
              <a:ln w="1270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95536" y="216024"/>
            <a:ext cx="6120680" cy="1628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 </a:t>
            </a:r>
            <a:r>
              <a:rPr lang="en-US" sz="32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HTML5/CSS3 and JavaScript </a:t>
            </a:r>
            <a:r>
              <a:rPr lang="en-US" sz="32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Code</a:t>
            </a:r>
            <a:br>
              <a:rPr lang="en-US" sz="32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32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 a </a:t>
            </a:r>
            <a:r>
              <a:rPr lang="en-US" sz="32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web – </a:t>
            </a:r>
            <a:r>
              <a:rPr lang="en-US" sz="32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based Application</a:t>
            </a:r>
            <a:br>
              <a:rPr lang="en-US" sz="32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32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 Object – Oriented Programming</a:t>
            </a:r>
            <a:br>
              <a:rPr lang="en-US" sz="32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bg-BG" sz="3200" b="1" dirty="0">
              <a:ln w="1270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39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:\Users\Tihomira\Desktop\dsfcdscz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75928" y="1191929"/>
            <a:ext cx="6256312" cy="1039664"/>
          </a:xfrm>
        </p:spPr>
        <p:txBody>
          <a:bodyPr>
            <a:normAutofit fontScale="85000" lnSpcReduction="10000"/>
          </a:bodyPr>
          <a:lstStyle/>
          <a:p>
            <a:pPr lvl="0" algn="l"/>
            <a:r>
              <a:rPr lang="en-US" sz="4400" b="1" i="1" dirty="0" smtClean="0">
                <a:ln w="12700">
                  <a:solidFill>
                    <a:srgbClr val="CC66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 </a:t>
            </a:r>
            <a:r>
              <a:rPr lang="en-US" sz="4400" b="1" i="1" dirty="0" smtClean="0">
                <a:ln w="12700">
                  <a:solidFill>
                    <a:srgbClr val="CC66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“CHOFEN“ </a:t>
            </a:r>
            <a:r>
              <a:rPr lang="en-US" sz="4400" b="1" i="1" dirty="0" smtClean="0">
                <a:ln w="12700">
                  <a:solidFill>
                    <a:srgbClr val="CC66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MEMBERS:</a:t>
            </a:r>
          </a:p>
        </p:txBody>
      </p:sp>
      <p:sp>
        <p:nvSpPr>
          <p:cNvPr id="17" name="Subtitle 4"/>
          <p:cNvSpPr txBox="1">
            <a:spLocks/>
          </p:cNvSpPr>
          <p:nvPr/>
        </p:nvSpPr>
        <p:spPr>
          <a:xfrm>
            <a:off x="475928" y="2060848"/>
            <a:ext cx="4456112" cy="2488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0" indent="-6858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>
                <a:hlinkClick r:id="rId3"/>
              </a:rPr>
              <a:t>Alexander </a:t>
            </a:r>
            <a:r>
              <a:rPr lang="en-US" sz="2400" b="1" dirty="0" err="1" smtClean="0">
                <a:hlinkClick r:id="rId3"/>
              </a:rPr>
              <a:t>Kondov</a:t>
            </a:r>
            <a:endParaRPr lang="en-US" sz="2400" b="1" dirty="0" smtClean="0"/>
          </a:p>
          <a:p>
            <a:pPr marL="685800" lvl="0" indent="-6858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hlinkClick r:id="rId4"/>
              </a:rPr>
              <a:t>Mihaela</a:t>
            </a:r>
            <a:r>
              <a:rPr lang="en-US" sz="2400" b="1" dirty="0" smtClean="0">
                <a:hlinkClick r:id="rId4"/>
              </a:rPr>
              <a:t> </a:t>
            </a:r>
            <a:r>
              <a:rPr lang="en-US" sz="2400" b="1" dirty="0" err="1" smtClean="0">
                <a:hlinkClick r:id="rId4"/>
              </a:rPr>
              <a:t>Mladenova</a:t>
            </a:r>
            <a:endParaRPr lang="en-US" sz="2400" b="1" dirty="0" smtClean="0"/>
          </a:p>
          <a:p>
            <a:pPr marL="685800" lvl="0" indent="-6858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hlinkClick r:id="rId5"/>
              </a:rPr>
              <a:t>Stoyan</a:t>
            </a:r>
            <a:r>
              <a:rPr lang="en-US" sz="2400" b="1" dirty="0" smtClean="0">
                <a:hlinkClick r:id="rId5"/>
              </a:rPr>
              <a:t> </a:t>
            </a:r>
            <a:r>
              <a:rPr lang="en-US" sz="2400" b="1" dirty="0" err="1" smtClean="0">
                <a:hlinkClick r:id="rId5"/>
              </a:rPr>
              <a:t>Stoyanov</a:t>
            </a:r>
            <a:endParaRPr lang="en-US" sz="2400" b="1" dirty="0" smtClean="0"/>
          </a:p>
          <a:p>
            <a:pPr marL="685800" lvl="0" indent="-6858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hlinkClick r:id="rId6"/>
              </a:rPr>
              <a:t>Yavor</a:t>
            </a:r>
            <a:r>
              <a:rPr lang="en-US" sz="2400" b="1" dirty="0" smtClean="0">
                <a:hlinkClick r:id="rId6"/>
              </a:rPr>
              <a:t> </a:t>
            </a:r>
            <a:r>
              <a:rPr lang="en-US" sz="2400" b="1" dirty="0" err="1" smtClean="0">
                <a:hlinkClick r:id="rId6"/>
              </a:rPr>
              <a:t>Todorov</a:t>
            </a:r>
            <a:endParaRPr lang="en-US" sz="2400" b="1" dirty="0" smtClean="0"/>
          </a:p>
          <a:p>
            <a:pPr marL="685800" lvl="0" indent="-6858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hlinkClick r:id="rId7"/>
              </a:rPr>
              <a:t>Nikolay</a:t>
            </a:r>
            <a:r>
              <a:rPr lang="en-US" sz="2400" b="1" dirty="0" smtClean="0">
                <a:hlinkClick r:id="rId7"/>
              </a:rPr>
              <a:t> </a:t>
            </a:r>
            <a:r>
              <a:rPr lang="en-US" sz="2400" b="1" dirty="0" err="1" smtClean="0">
                <a:hlinkClick r:id="rId7"/>
              </a:rPr>
              <a:t>Chochev</a:t>
            </a:r>
            <a:endParaRPr lang="en-US" sz="2400" b="1" dirty="0" smtClean="0"/>
          </a:p>
          <a:p>
            <a:pPr marL="685800" lvl="0" indent="-6858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hlinkClick r:id="rId8"/>
              </a:rPr>
              <a:t>zkalev</a:t>
            </a:r>
            <a:endParaRPr lang="en-US" sz="2400" b="1" i="1" dirty="0" smtClean="0"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35" name="Picture 11" descr="F:\SoftUni-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88840"/>
            <a:ext cx="2230535" cy="223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ubtitle 4"/>
          <p:cNvSpPr txBox="1">
            <a:spLocks/>
          </p:cNvSpPr>
          <p:nvPr/>
        </p:nvSpPr>
        <p:spPr>
          <a:xfrm>
            <a:off x="395536" y="332656"/>
            <a:ext cx="4968552" cy="1039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i="1" dirty="0" smtClean="0">
                <a:ln w="12700">
                  <a:solidFill>
                    <a:srgbClr val="CC66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Teamwork Project</a:t>
            </a:r>
            <a:endParaRPr lang="en-US" sz="3600" b="1" i="1" dirty="0">
              <a:ln w="12700">
                <a:solidFill>
                  <a:srgbClr val="CC660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477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43</Words>
  <Application>Microsoft Office PowerPoint</Application>
  <PresentationFormat>Презентация на цял екран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5" baseType="lpstr">
      <vt:lpstr>Office Theme</vt:lpstr>
      <vt:lpstr>TEAMWORK PROJECT</vt:lpstr>
      <vt:lpstr>-  Classic Super Mario Game -  a web - based Game -  You can play with:  Mario Hero -  Rate Score of MultiGaming </vt:lpstr>
      <vt:lpstr> -  Classes -  Methods -  Loops (if…else, do… while, for) -  Writing and Running in WebStorm/Sublime</vt:lpstr>
      <vt:lpstr>Слайд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Tihomira</dc:creator>
  <cp:lastModifiedBy>Николай</cp:lastModifiedBy>
  <cp:revision>23</cp:revision>
  <dcterms:created xsi:type="dcterms:W3CDTF">2014-05-19T20:34:32Z</dcterms:created>
  <dcterms:modified xsi:type="dcterms:W3CDTF">2014-07-29T10:35:22Z</dcterms:modified>
</cp:coreProperties>
</file>