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DF5E-2C52-46B7-AEE7-987620592AB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430" y="-23342"/>
            <a:ext cx="12203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Early Warning System for patient                                         </a:t>
            </a:r>
            <a:r>
              <a:rPr lang="en-US" sz="14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Sunil Mandhan </a:t>
            </a:r>
            <a:r>
              <a:rPr lang="en-US" sz="1400" b="1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| Sagar P M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23" y="548957"/>
            <a:ext cx="528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Monitor non critical (but under observation) patient at home using wearable and video analytics.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6436" y="548957"/>
            <a:ext cx="52806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Value Proposition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 product targeted for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empowering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patients to stay at home and regain their personal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time.</a:t>
            </a:r>
            <a:endParaRPr lang="en-US" sz="2400" dirty="0" smtClean="0">
              <a:solidFill>
                <a:schemeClr val="bg1"/>
              </a:solidFill>
              <a:latin typeface="robo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Event based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auto monitoring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119" y="2814202"/>
            <a:ext cx="528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endParaRPr lang="en-US" sz="2800" dirty="0">
              <a:solidFill>
                <a:srgbClr val="FFFF00"/>
              </a:solidFill>
              <a:latin typeface="roboto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77" y="6254168"/>
            <a:ext cx="479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based expert system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285" y="2764072"/>
            <a:ext cx="59431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Future Plan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1: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Emotion detection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2: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Emotion + Rule based system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Final Stage: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Emotion + Posture + Rule based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75362" y="3563198"/>
            <a:ext cx="4914923" cy="2621074"/>
            <a:chOff x="-127707" y="2178564"/>
            <a:chExt cx="4914923" cy="2621074"/>
          </a:xfrm>
        </p:grpSpPr>
        <p:sp>
          <p:nvSpPr>
            <p:cNvPr id="11" name="TextBox 10"/>
            <p:cNvSpPr txBox="1"/>
            <p:nvPr/>
          </p:nvSpPr>
          <p:spPr>
            <a:xfrm>
              <a:off x="1458238" y="2677586"/>
              <a:ext cx="173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 emotion detection</a:t>
              </a:r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630240" y="3127701"/>
              <a:ext cx="1438718" cy="14015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7536" y="2178564"/>
              <a:ext cx="163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Retrained resnet50 </a:t>
              </a:r>
              <a:endParaRPr lang="en-US" sz="1600" dirty="0"/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1868186" y="4561696"/>
              <a:ext cx="886443" cy="23794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7707" y="2270050"/>
              <a:ext cx="1194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Video/Images</a:t>
              </a:r>
              <a:endParaRPr lang="en-US" sz="1400" dirty="0"/>
            </a:p>
          </p:txBody>
        </p:sp>
        <p:sp>
          <p:nvSpPr>
            <p:cNvPr id="19" name="Right Arrow 18"/>
            <p:cNvSpPr/>
            <p:nvPr/>
          </p:nvSpPr>
          <p:spPr>
            <a:xfrm rot="10800000" flipH="1" flipV="1">
              <a:off x="1583786" y="3664402"/>
              <a:ext cx="1598008" cy="15227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9448" y="3441541"/>
              <a:ext cx="1487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HR, RR, SPO2, BP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94029" y="4264913"/>
              <a:ext cx="1790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Rules/Tree based</a:t>
              </a:r>
              <a:endParaRPr lang="en-US" sz="1600" dirty="0"/>
            </a:p>
          </p:txBody>
        </p:sp>
      </p:grpSp>
      <p:sp>
        <p:nvSpPr>
          <p:cNvPr id="2" name="AutoShape 2" descr="Image result for camera cct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31" y="3704732"/>
            <a:ext cx="1155256" cy="835810"/>
          </a:xfrm>
          <a:prstGeom prst="rect">
            <a:avLst/>
          </a:prstGeom>
        </p:spPr>
      </p:pic>
      <p:pic>
        <p:nvPicPr>
          <p:cNvPr id="1028" name="Picture 4" descr="Image result for heart rate wear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00" y="4693435"/>
            <a:ext cx="1286132" cy="128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4" y="3941461"/>
            <a:ext cx="1199309" cy="10394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58" y="3953738"/>
            <a:ext cx="562486" cy="487488"/>
          </a:xfrm>
          <a:prstGeom prst="rect">
            <a:avLst/>
          </a:prstGeom>
        </p:spPr>
      </p:pic>
      <p:pic>
        <p:nvPicPr>
          <p:cNvPr id="1030" name="Picture 6" descr="Image result for cnn neural 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25" y="3846240"/>
            <a:ext cx="2078609" cy="8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41" y="4990231"/>
            <a:ext cx="1565788" cy="1477670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>
            <a:off x="5285437" y="4783285"/>
            <a:ext cx="247841" cy="1334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18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Mandhan, Sunil</cp:lastModifiedBy>
  <cp:revision>31</cp:revision>
  <dcterms:created xsi:type="dcterms:W3CDTF">2016-09-15T23:47:24Z</dcterms:created>
  <dcterms:modified xsi:type="dcterms:W3CDTF">2018-07-24T04:43:14Z</dcterms:modified>
</cp:coreProperties>
</file>