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6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DF5E-2C52-46B7-AEE7-987620592AB5}" type="datetimeFigureOut">
              <a:rPr lang="en-US" smtClean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EF59-0401-4DD4-B34B-0B3DB9F6DA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68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DF5E-2C52-46B7-AEE7-987620592AB5}" type="datetimeFigureOut">
              <a:rPr lang="en-US" smtClean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EF59-0401-4DD4-B34B-0B3DB9F6DA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14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DF5E-2C52-46B7-AEE7-987620592AB5}" type="datetimeFigureOut">
              <a:rPr lang="en-US" smtClean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EF59-0401-4DD4-B34B-0B3DB9F6DA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0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DF5E-2C52-46B7-AEE7-987620592AB5}" type="datetimeFigureOut">
              <a:rPr lang="en-US" smtClean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EF59-0401-4DD4-B34B-0B3DB9F6DA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931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DF5E-2C52-46B7-AEE7-987620592AB5}" type="datetimeFigureOut">
              <a:rPr lang="en-US" smtClean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EF59-0401-4DD4-B34B-0B3DB9F6DA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3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DF5E-2C52-46B7-AEE7-987620592AB5}" type="datetimeFigureOut">
              <a:rPr lang="en-US" smtClean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EF59-0401-4DD4-B34B-0B3DB9F6DA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17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DF5E-2C52-46B7-AEE7-987620592AB5}" type="datetimeFigureOut">
              <a:rPr lang="en-US" smtClean="0"/>
              <a:t>7/31/2018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EF59-0401-4DD4-B34B-0B3DB9F6DA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21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DF5E-2C52-46B7-AEE7-987620592AB5}" type="datetimeFigureOut">
              <a:rPr lang="en-US" smtClean="0"/>
              <a:t>7/31/2018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EF59-0401-4DD4-B34B-0B3DB9F6DA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13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DF5E-2C52-46B7-AEE7-987620592AB5}" type="datetimeFigureOut">
              <a:rPr lang="en-US" smtClean="0"/>
              <a:t>7/31/2018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EF59-0401-4DD4-B34B-0B3DB9F6DA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98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DF5E-2C52-46B7-AEE7-987620592AB5}" type="datetimeFigureOut">
              <a:rPr lang="en-US" smtClean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EF59-0401-4DD4-B34B-0B3DB9F6DA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34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DF5E-2C52-46B7-AEE7-987620592AB5}" type="datetimeFigureOut">
              <a:rPr lang="en-US" smtClean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EF59-0401-4DD4-B34B-0B3DB9F6DA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42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2DF5E-2C52-46B7-AEE7-987620592AB5}" type="datetimeFigureOut">
              <a:rPr lang="en-US" smtClean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3EF59-0401-4DD4-B34B-0B3DB9F6DA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1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1430" y="-23342"/>
            <a:ext cx="12203430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FF6600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142 - Workflow </a:t>
            </a:r>
            <a:r>
              <a:rPr lang="en-US" sz="2800" b="1" dirty="0" smtClean="0">
                <a:solidFill>
                  <a:srgbClr val="FF6600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improvements using </a:t>
            </a:r>
            <a:r>
              <a:rPr lang="en-US" sz="2800" b="1">
                <a:solidFill>
                  <a:srgbClr val="FF6600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2800" b="1" smtClean="0">
                <a:solidFill>
                  <a:srgbClr val="FF6600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ideo Analytics</a:t>
            </a:r>
            <a:r>
              <a:rPr lang="en-US" sz="2800" b="1" dirty="0" smtClean="0">
                <a:solidFill>
                  <a:srgbClr val="FF6600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b="1" dirty="0" smtClean="0">
                <a:solidFill>
                  <a:srgbClr val="FF6600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Sunil Mandhan | Sagar P M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3923" y="548957"/>
            <a:ext cx="528066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  <a:r>
              <a:rPr lang="en-US" sz="2000" dirty="0" smtClean="0"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Alerting the staff </a:t>
            </a:r>
            <a:r>
              <a:rPr lang="en-US" sz="2400" dirty="0" smtClean="0">
                <a:solidFill>
                  <a:schemeClr val="bg1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or scheduling service for </a:t>
            </a:r>
            <a:r>
              <a:rPr lang="en-US" sz="2400" dirty="0" smtClean="0">
                <a:solidFill>
                  <a:schemeClr val="bg1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patients who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roboto"/>
                <a:cs typeface="Times New Roman" panose="02020603050405020304" pitchFamily="18" charset="0"/>
              </a:rPr>
              <a:t>Need assistance and immediate </a:t>
            </a:r>
            <a:r>
              <a:rPr lang="en-US" sz="2400" dirty="0" smtClean="0">
                <a:solidFill>
                  <a:schemeClr val="bg1"/>
                </a:solidFill>
                <a:latin typeface="roboto"/>
                <a:cs typeface="Times New Roman" panose="02020603050405020304" pitchFamily="18" charset="0"/>
              </a:rPr>
              <a:t>attention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206436" y="548957"/>
            <a:ext cx="528066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Value Proposition</a:t>
            </a:r>
            <a:r>
              <a:rPr lang="en-US" sz="2000" dirty="0" smtClean="0"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Patients who are feeling weak and need assistance are to be benefited, increasing the care and satisfaction, and workflow improvements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– prioritize outpatient interaction with </a:t>
            </a:r>
            <a:r>
              <a:rPr lang="en-US" sz="2400" dirty="0" smtClean="0">
                <a:solidFill>
                  <a:schemeClr val="bg1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doctor based on the severity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9119" y="2814202"/>
            <a:ext cx="52806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Technology</a:t>
            </a:r>
          </a:p>
          <a:p>
            <a:endParaRPr lang="en-US" sz="2800" dirty="0">
              <a:solidFill>
                <a:srgbClr val="FFFF00"/>
              </a:solidFill>
              <a:latin typeface="roboto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93285" y="6012200"/>
            <a:ext cx="4795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Deep learning based  workflow improvement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06436" y="3612934"/>
            <a:ext cx="594311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Future Plan</a:t>
            </a:r>
            <a:r>
              <a:rPr lang="en-US" sz="2000" dirty="0" smtClean="0"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rgbClr val="FF6600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Prototype 1: </a:t>
            </a:r>
            <a:r>
              <a:rPr lang="en-US" sz="2400" dirty="0" smtClean="0">
                <a:solidFill>
                  <a:schemeClr val="bg1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Pose prediction</a:t>
            </a:r>
          </a:p>
          <a:p>
            <a:r>
              <a:rPr lang="en-US" sz="2400" dirty="0" smtClean="0">
                <a:solidFill>
                  <a:srgbClr val="FF6600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Prototype 2: </a:t>
            </a:r>
            <a:r>
              <a:rPr lang="en-US" sz="2400" dirty="0" smtClean="0">
                <a:solidFill>
                  <a:schemeClr val="bg1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Pose + Face expression</a:t>
            </a:r>
          </a:p>
          <a:p>
            <a:r>
              <a:rPr lang="en-US" sz="2400" dirty="0" smtClean="0">
                <a:solidFill>
                  <a:srgbClr val="FF6600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Final Stage: </a:t>
            </a:r>
            <a:r>
              <a:rPr lang="en-US" sz="2400" dirty="0" smtClean="0">
                <a:solidFill>
                  <a:schemeClr val="bg1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Pose + Face accuracy improvements</a:t>
            </a:r>
            <a:endParaRPr lang="en-US" sz="2400" dirty="0"/>
          </a:p>
        </p:txBody>
      </p:sp>
      <p:sp>
        <p:nvSpPr>
          <p:cNvPr id="2" name="AutoShape 2" descr="Image result for camera cct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95430" y="3667755"/>
            <a:ext cx="1732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Posture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491066" y="3916080"/>
            <a:ext cx="1438718" cy="14015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8" name="TextBox 17"/>
          <p:cNvSpPr txBox="1"/>
          <p:nvPr/>
        </p:nvSpPr>
        <p:spPr>
          <a:xfrm>
            <a:off x="196112" y="3232207"/>
            <a:ext cx="1194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Video/Images</a:t>
            </a:r>
            <a:endParaRPr lang="en-US" sz="1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129697" y="3646693"/>
            <a:ext cx="2034738" cy="1027514"/>
            <a:chOff x="3205113" y="3740963"/>
            <a:chExt cx="2034738" cy="1027514"/>
          </a:xfrm>
        </p:grpSpPr>
        <p:sp>
          <p:nvSpPr>
            <p:cNvPr id="10" name="Rectangle 9"/>
            <p:cNvSpPr/>
            <p:nvPr/>
          </p:nvSpPr>
          <p:spPr>
            <a:xfrm>
              <a:off x="3205113" y="3740963"/>
              <a:ext cx="2034738" cy="10275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64549" y="3804870"/>
              <a:ext cx="1639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prstClr val="white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Retrained resnet50 </a:t>
              </a:r>
              <a:endParaRPr lang="en-US" sz="1600" dirty="0"/>
            </a:p>
          </p:txBody>
        </p:sp>
        <p:pic>
          <p:nvPicPr>
            <p:cNvPr id="1030" name="Picture 6" descr="Image result for cnn neural ne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667" y="4076902"/>
              <a:ext cx="1241630" cy="503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Right Arrow 34"/>
          <p:cNvSpPr/>
          <p:nvPr/>
        </p:nvSpPr>
        <p:spPr>
          <a:xfrm rot="5400000">
            <a:off x="4023145" y="4837432"/>
            <a:ext cx="247841" cy="108023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9" name="Group 8"/>
          <p:cNvGrpSpPr/>
          <p:nvPr/>
        </p:nvGrpSpPr>
        <p:grpSpPr>
          <a:xfrm>
            <a:off x="196112" y="3612934"/>
            <a:ext cx="1008768" cy="863821"/>
            <a:chOff x="330275" y="3620487"/>
            <a:chExt cx="1910779" cy="163622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275" y="3852269"/>
              <a:ext cx="726323" cy="525484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757601" y="3620487"/>
              <a:ext cx="1483453" cy="1636225"/>
              <a:chOff x="757601" y="3620487"/>
              <a:chExt cx="1483453" cy="1636225"/>
            </a:xfrm>
          </p:grpSpPr>
          <p:pic>
            <p:nvPicPr>
              <p:cNvPr id="1025" name="Picture 102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5428" y="3620487"/>
                <a:ext cx="625626" cy="1112224"/>
              </a:xfrm>
              <a:prstGeom prst="rect">
                <a:avLst/>
              </a:prstGeom>
            </p:spPr>
          </p:pic>
          <p:pic>
            <p:nvPicPr>
              <p:cNvPr id="1026" name="Picture 102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3824" y="3658547"/>
                <a:ext cx="556148" cy="988708"/>
              </a:xfrm>
              <a:prstGeom prst="rect">
                <a:avLst/>
              </a:prstGeom>
            </p:spPr>
          </p:pic>
          <p:pic>
            <p:nvPicPr>
              <p:cNvPr id="1027" name="Picture 102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7601" y="4631486"/>
                <a:ext cx="1111512" cy="625226"/>
              </a:xfrm>
              <a:prstGeom prst="rect">
                <a:avLst/>
              </a:prstGeom>
            </p:spPr>
          </p:pic>
        </p:grpSp>
      </p:grpSp>
      <p:sp>
        <p:nvSpPr>
          <p:cNvPr id="39" name="TextBox 38"/>
          <p:cNvSpPr txBox="1"/>
          <p:nvPr/>
        </p:nvSpPr>
        <p:spPr>
          <a:xfrm>
            <a:off x="3066248" y="5027420"/>
            <a:ext cx="2161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assistance | Normal </a:t>
            </a:r>
            <a:endParaRPr lang="en-US" sz="1600" dirty="0"/>
          </a:p>
        </p:txBody>
      </p:sp>
      <p:sp>
        <p:nvSpPr>
          <p:cNvPr id="23" name="Right Arrow 22"/>
          <p:cNvSpPr/>
          <p:nvPr/>
        </p:nvSpPr>
        <p:spPr>
          <a:xfrm>
            <a:off x="1494760" y="4352122"/>
            <a:ext cx="1438718" cy="14015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4" name="TextBox 23"/>
          <p:cNvSpPr txBox="1"/>
          <p:nvPr/>
        </p:nvSpPr>
        <p:spPr>
          <a:xfrm>
            <a:off x="1416654" y="4099202"/>
            <a:ext cx="1732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Facial expression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79738" y="3391719"/>
            <a:ext cx="2161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Convolutional Neural Network model</a:t>
            </a:r>
            <a:endParaRPr lang="en-US" sz="1000" dirty="0"/>
          </a:p>
        </p:txBody>
      </p:sp>
      <p:sp>
        <p:nvSpPr>
          <p:cNvPr id="31" name="Right Arrow 30"/>
          <p:cNvSpPr/>
          <p:nvPr/>
        </p:nvSpPr>
        <p:spPr>
          <a:xfrm rot="5400000">
            <a:off x="3456342" y="5392838"/>
            <a:ext cx="247841" cy="108023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3362966" y="5553822"/>
            <a:ext cx="634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Staff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4225362" y="5521791"/>
            <a:ext cx="1294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Scheduling Service</a:t>
            </a:r>
            <a:endParaRPr lang="en-US" sz="1000" dirty="0"/>
          </a:p>
        </p:txBody>
      </p:sp>
      <p:sp>
        <p:nvSpPr>
          <p:cNvPr id="36" name="Right Arrow 35"/>
          <p:cNvSpPr/>
          <p:nvPr/>
        </p:nvSpPr>
        <p:spPr>
          <a:xfrm rot="5400000">
            <a:off x="4589949" y="5375890"/>
            <a:ext cx="247841" cy="108023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01871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Times New Roman</vt:lpstr>
      <vt:lpstr>Office Theme</vt:lpstr>
      <vt:lpstr>PowerPoint Presentation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Philips</dc:creator>
  <cp:lastModifiedBy>Mandhan, Sunil</cp:lastModifiedBy>
  <cp:revision>40</cp:revision>
  <dcterms:created xsi:type="dcterms:W3CDTF">2016-09-15T23:47:24Z</dcterms:created>
  <dcterms:modified xsi:type="dcterms:W3CDTF">2018-07-31T05:16:08Z</dcterms:modified>
</cp:coreProperties>
</file>