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8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4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3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3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7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1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3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8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4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2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DF5E-2C52-46B7-AEE7-987620592AB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1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1430" y="-23342"/>
            <a:ext cx="1220343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145 - Analytics </a:t>
            </a:r>
            <a:r>
              <a:rPr lang="en-US" sz="2800" b="1" dirty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Assistant using NLP | Voice</a:t>
            </a:r>
            <a:r>
              <a:rPr lang="en-US" sz="2800" b="1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b="1" dirty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Sunil Mandhan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923" y="548957"/>
            <a:ext cx="52806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br>
              <a:rPr lang="en-US" sz="2000" dirty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Instead of dashboard and KPIs tracking, talk to data in a natural and faster manner.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06436" y="548957"/>
            <a:ext cx="52806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Value Proposition</a:t>
            </a:r>
            <a:br>
              <a:rPr lang="en-US" sz="2000" dirty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Focused information</a:t>
            </a:r>
          </a:p>
          <a:p>
            <a:r>
              <a:rPr lang="en-US" sz="2400" dirty="0">
                <a:solidFill>
                  <a:schemeClr val="bg1"/>
                </a:solidFill>
                <a:latin typeface="roboto"/>
                <a:cs typeface="Times New Roman" panose="02020603050405020304" pitchFamily="18" charset="0"/>
              </a:rPr>
              <a:t>Natural interaction</a:t>
            </a:r>
          </a:p>
          <a:p>
            <a:r>
              <a:rPr lang="en-US" sz="2400" dirty="0">
                <a:solidFill>
                  <a:schemeClr val="bg1"/>
                </a:solidFill>
                <a:latin typeface="roboto"/>
                <a:cs typeface="Times New Roman" panose="02020603050405020304" pitchFamily="18" charset="0"/>
              </a:rPr>
              <a:t>Quick response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119" y="2814202"/>
            <a:ext cx="5280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</a:p>
          <a:p>
            <a:endParaRPr lang="en-US" sz="2800" dirty="0">
              <a:solidFill>
                <a:srgbClr val="FFFF00"/>
              </a:solidFill>
              <a:latin typeface="roboto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39123" y="6139308"/>
            <a:ext cx="479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based Analytics Assistant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6641" y="2814202"/>
            <a:ext cx="59431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Future Plan</a:t>
            </a:r>
            <a:br>
              <a:rPr lang="en-US" sz="2000" dirty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Prototype 1: 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NLP prototype</a:t>
            </a:r>
          </a:p>
          <a:p>
            <a:r>
              <a:rPr lang="en-US" sz="2400" dirty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Prototype 2: 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NLP scope – complex analytics</a:t>
            </a:r>
          </a:p>
          <a:p>
            <a:r>
              <a:rPr lang="en-US" sz="2400" dirty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Final Stage: 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Accuracy imp.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9767" y="3020409"/>
            <a:ext cx="5411998" cy="1646388"/>
            <a:chOff x="-1013302" y="1635775"/>
            <a:chExt cx="5411998" cy="1646388"/>
          </a:xfrm>
        </p:grpSpPr>
        <p:sp>
          <p:nvSpPr>
            <p:cNvPr id="11" name="TextBox 10"/>
            <p:cNvSpPr txBox="1"/>
            <p:nvPr/>
          </p:nvSpPr>
          <p:spPr>
            <a:xfrm>
              <a:off x="66063" y="2802086"/>
              <a:ext cx="173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NLP features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24761" y="3142008"/>
              <a:ext cx="1438718" cy="140155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59016" y="1635775"/>
              <a:ext cx="163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whit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NLTK + CNN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013302" y="2692653"/>
              <a:ext cx="973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whit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Text Query</a:t>
              </a:r>
            </a:p>
          </p:txBody>
        </p:sp>
      </p:grpSp>
      <p:sp>
        <p:nvSpPr>
          <p:cNvPr id="2" name="AutoShape 2" descr="Image result for camera cct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4913603" y="5082810"/>
            <a:ext cx="247841" cy="13341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29" name="AutoShape 12" descr="Image result for voice typ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10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7" y="4596720"/>
            <a:ext cx="501358" cy="538960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419" y="4462916"/>
            <a:ext cx="2440346" cy="1247288"/>
          </a:xfrm>
          <a:prstGeom prst="rect">
            <a:avLst/>
          </a:prstGeom>
        </p:spPr>
      </p:pic>
      <p:pic>
        <p:nvPicPr>
          <p:cNvPr id="1035" name="Picture 10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731" y="3434653"/>
            <a:ext cx="1743722" cy="8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1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Philips</dc:creator>
  <cp:lastModifiedBy>Mandhan, Sunil</cp:lastModifiedBy>
  <cp:revision>44</cp:revision>
  <dcterms:created xsi:type="dcterms:W3CDTF">2016-09-15T23:47:24Z</dcterms:created>
  <dcterms:modified xsi:type="dcterms:W3CDTF">2022-07-12T12:24:31Z</dcterms:modified>
</cp:coreProperties>
</file>