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varScale="1">
        <p:scale>
          <a:sx n="155" d="100"/>
          <a:sy n="155" d="100"/>
        </p:scale>
        <p:origin x="16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F08B-C680-4394-82B4-A626961A51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A2EBA3-8FE1-434F-9AD4-5BE6422207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937F95-E5D4-4E9D-BCD0-DE9709E749C4}"/>
              </a:ext>
            </a:extLst>
          </p:cNvPr>
          <p:cNvSpPr>
            <a:spLocks noGrp="1"/>
          </p:cNvSpPr>
          <p:nvPr>
            <p:ph type="dt" sz="half" idx="10"/>
          </p:nvPr>
        </p:nvSpPr>
        <p:spPr/>
        <p:txBody>
          <a:bodyPr/>
          <a:lstStyle/>
          <a:p>
            <a:fld id="{4EC28945-3D50-45DC-933F-FE926BE478E1}" type="datetimeFigureOut">
              <a:rPr lang="en-US" smtClean="0"/>
              <a:t>7/12/2022</a:t>
            </a:fld>
            <a:endParaRPr lang="en-US"/>
          </a:p>
        </p:txBody>
      </p:sp>
      <p:sp>
        <p:nvSpPr>
          <p:cNvPr id="5" name="Footer Placeholder 4">
            <a:extLst>
              <a:ext uri="{FF2B5EF4-FFF2-40B4-BE49-F238E27FC236}">
                <a16:creationId xmlns:a16="http://schemas.microsoft.com/office/drawing/2014/main" id="{70E9F9DD-6C0F-4F92-A331-55B7F9D2A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9E261C-BB3F-4FA3-B74D-4E85531F93CC}"/>
              </a:ext>
            </a:extLst>
          </p:cNvPr>
          <p:cNvSpPr>
            <a:spLocks noGrp="1"/>
          </p:cNvSpPr>
          <p:nvPr>
            <p:ph type="sldNum" sz="quarter" idx="12"/>
          </p:nvPr>
        </p:nvSpPr>
        <p:spPr/>
        <p:txBody>
          <a:bodyPr/>
          <a:lstStyle/>
          <a:p>
            <a:fld id="{F4E6BACF-5507-4A21-8D21-1F96796CE456}" type="slidenum">
              <a:rPr lang="en-US" smtClean="0"/>
              <a:t>‹#›</a:t>
            </a:fld>
            <a:endParaRPr lang="en-US"/>
          </a:p>
        </p:txBody>
      </p:sp>
    </p:spTree>
    <p:extLst>
      <p:ext uri="{BB962C8B-B14F-4D97-AF65-F5344CB8AC3E}">
        <p14:creationId xmlns:p14="http://schemas.microsoft.com/office/powerpoint/2010/main" val="3373264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C1EB4-6E72-459B-9F94-D324EEE7F2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ABE6AD-4BD3-429E-A826-351DDB6FB4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7D137-AACD-4124-B114-34E29FD72F65}"/>
              </a:ext>
            </a:extLst>
          </p:cNvPr>
          <p:cNvSpPr>
            <a:spLocks noGrp="1"/>
          </p:cNvSpPr>
          <p:nvPr>
            <p:ph type="dt" sz="half" idx="10"/>
          </p:nvPr>
        </p:nvSpPr>
        <p:spPr/>
        <p:txBody>
          <a:bodyPr/>
          <a:lstStyle/>
          <a:p>
            <a:fld id="{4EC28945-3D50-45DC-933F-FE926BE478E1}" type="datetimeFigureOut">
              <a:rPr lang="en-US" smtClean="0"/>
              <a:t>7/12/2022</a:t>
            </a:fld>
            <a:endParaRPr lang="en-US"/>
          </a:p>
        </p:txBody>
      </p:sp>
      <p:sp>
        <p:nvSpPr>
          <p:cNvPr id="5" name="Footer Placeholder 4">
            <a:extLst>
              <a:ext uri="{FF2B5EF4-FFF2-40B4-BE49-F238E27FC236}">
                <a16:creationId xmlns:a16="http://schemas.microsoft.com/office/drawing/2014/main" id="{ECE41CB0-30F0-4380-A616-2FF7A929D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2F742-98A2-4B45-B1EF-2F1EE298DD8D}"/>
              </a:ext>
            </a:extLst>
          </p:cNvPr>
          <p:cNvSpPr>
            <a:spLocks noGrp="1"/>
          </p:cNvSpPr>
          <p:nvPr>
            <p:ph type="sldNum" sz="quarter" idx="12"/>
          </p:nvPr>
        </p:nvSpPr>
        <p:spPr/>
        <p:txBody>
          <a:bodyPr/>
          <a:lstStyle/>
          <a:p>
            <a:fld id="{F4E6BACF-5507-4A21-8D21-1F96796CE456}" type="slidenum">
              <a:rPr lang="en-US" smtClean="0"/>
              <a:t>‹#›</a:t>
            </a:fld>
            <a:endParaRPr lang="en-US"/>
          </a:p>
        </p:txBody>
      </p:sp>
    </p:spTree>
    <p:extLst>
      <p:ext uri="{BB962C8B-B14F-4D97-AF65-F5344CB8AC3E}">
        <p14:creationId xmlns:p14="http://schemas.microsoft.com/office/powerpoint/2010/main" val="3960749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373516-DE89-4283-98B6-BB882A6AC2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7117F7-CE91-493D-BB5A-217124730D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EF0563-8543-4D3F-B5C2-CDCF6CF821C5}"/>
              </a:ext>
            </a:extLst>
          </p:cNvPr>
          <p:cNvSpPr>
            <a:spLocks noGrp="1"/>
          </p:cNvSpPr>
          <p:nvPr>
            <p:ph type="dt" sz="half" idx="10"/>
          </p:nvPr>
        </p:nvSpPr>
        <p:spPr/>
        <p:txBody>
          <a:bodyPr/>
          <a:lstStyle/>
          <a:p>
            <a:fld id="{4EC28945-3D50-45DC-933F-FE926BE478E1}" type="datetimeFigureOut">
              <a:rPr lang="en-US" smtClean="0"/>
              <a:t>7/12/2022</a:t>
            </a:fld>
            <a:endParaRPr lang="en-US"/>
          </a:p>
        </p:txBody>
      </p:sp>
      <p:sp>
        <p:nvSpPr>
          <p:cNvPr id="5" name="Footer Placeholder 4">
            <a:extLst>
              <a:ext uri="{FF2B5EF4-FFF2-40B4-BE49-F238E27FC236}">
                <a16:creationId xmlns:a16="http://schemas.microsoft.com/office/drawing/2014/main" id="{47FB12D5-5AB3-401A-8D2A-FF850E3D0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D6BFA3-ECCD-4FA6-BDAB-3CE0D3484BD2}"/>
              </a:ext>
            </a:extLst>
          </p:cNvPr>
          <p:cNvSpPr>
            <a:spLocks noGrp="1"/>
          </p:cNvSpPr>
          <p:nvPr>
            <p:ph type="sldNum" sz="quarter" idx="12"/>
          </p:nvPr>
        </p:nvSpPr>
        <p:spPr/>
        <p:txBody>
          <a:bodyPr/>
          <a:lstStyle/>
          <a:p>
            <a:fld id="{F4E6BACF-5507-4A21-8D21-1F96796CE456}" type="slidenum">
              <a:rPr lang="en-US" smtClean="0"/>
              <a:t>‹#›</a:t>
            </a:fld>
            <a:endParaRPr lang="en-US"/>
          </a:p>
        </p:txBody>
      </p:sp>
    </p:spTree>
    <p:extLst>
      <p:ext uri="{BB962C8B-B14F-4D97-AF65-F5344CB8AC3E}">
        <p14:creationId xmlns:p14="http://schemas.microsoft.com/office/powerpoint/2010/main" val="2873375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82CAA-81F6-43B2-B874-57D9E88A25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E19100-0F9A-4E07-8A7D-883D6E2640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5C95A-6127-485E-90B4-29C78457AACB}"/>
              </a:ext>
            </a:extLst>
          </p:cNvPr>
          <p:cNvSpPr>
            <a:spLocks noGrp="1"/>
          </p:cNvSpPr>
          <p:nvPr>
            <p:ph type="dt" sz="half" idx="10"/>
          </p:nvPr>
        </p:nvSpPr>
        <p:spPr/>
        <p:txBody>
          <a:bodyPr/>
          <a:lstStyle/>
          <a:p>
            <a:fld id="{4EC28945-3D50-45DC-933F-FE926BE478E1}" type="datetimeFigureOut">
              <a:rPr lang="en-US" smtClean="0"/>
              <a:t>7/12/2022</a:t>
            </a:fld>
            <a:endParaRPr lang="en-US"/>
          </a:p>
        </p:txBody>
      </p:sp>
      <p:sp>
        <p:nvSpPr>
          <p:cNvPr id="5" name="Footer Placeholder 4">
            <a:extLst>
              <a:ext uri="{FF2B5EF4-FFF2-40B4-BE49-F238E27FC236}">
                <a16:creationId xmlns:a16="http://schemas.microsoft.com/office/drawing/2014/main" id="{86547B17-FDE4-4772-9909-26DD5320B5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525FF-846E-47A5-9A20-843247BAF9A4}"/>
              </a:ext>
            </a:extLst>
          </p:cNvPr>
          <p:cNvSpPr>
            <a:spLocks noGrp="1"/>
          </p:cNvSpPr>
          <p:nvPr>
            <p:ph type="sldNum" sz="quarter" idx="12"/>
          </p:nvPr>
        </p:nvSpPr>
        <p:spPr/>
        <p:txBody>
          <a:bodyPr/>
          <a:lstStyle/>
          <a:p>
            <a:fld id="{F4E6BACF-5507-4A21-8D21-1F96796CE456}" type="slidenum">
              <a:rPr lang="en-US" smtClean="0"/>
              <a:t>‹#›</a:t>
            </a:fld>
            <a:endParaRPr lang="en-US"/>
          </a:p>
        </p:txBody>
      </p:sp>
    </p:spTree>
    <p:extLst>
      <p:ext uri="{BB962C8B-B14F-4D97-AF65-F5344CB8AC3E}">
        <p14:creationId xmlns:p14="http://schemas.microsoft.com/office/powerpoint/2010/main" val="3841018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E945-F79C-4392-A62C-4968370E39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3A7E2E-FB94-49EB-8BD8-0C9F8A40DB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0AC045-AFD4-4D4B-BD79-9B1E5156B1C4}"/>
              </a:ext>
            </a:extLst>
          </p:cNvPr>
          <p:cNvSpPr>
            <a:spLocks noGrp="1"/>
          </p:cNvSpPr>
          <p:nvPr>
            <p:ph type="dt" sz="half" idx="10"/>
          </p:nvPr>
        </p:nvSpPr>
        <p:spPr/>
        <p:txBody>
          <a:bodyPr/>
          <a:lstStyle/>
          <a:p>
            <a:fld id="{4EC28945-3D50-45DC-933F-FE926BE478E1}" type="datetimeFigureOut">
              <a:rPr lang="en-US" smtClean="0"/>
              <a:t>7/12/2022</a:t>
            </a:fld>
            <a:endParaRPr lang="en-US"/>
          </a:p>
        </p:txBody>
      </p:sp>
      <p:sp>
        <p:nvSpPr>
          <p:cNvPr id="5" name="Footer Placeholder 4">
            <a:extLst>
              <a:ext uri="{FF2B5EF4-FFF2-40B4-BE49-F238E27FC236}">
                <a16:creationId xmlns:a16="http://schemas.microsoft.com/office/drawing/2014/main" id="{0803B332-DBB9-4063-BCDC-96A67EF860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21B4B6-43F1-46E1-ABF7-6F91F0873424}"/>
              </a:ext>
            </a:extLst>
          </p:cNvPr>
          <p:cNvSpPr>
            <a:spLocks noGrp="1"/>
          </p:cNvSpPr>
          <p:nvPr>
            <p:ph type="sldNum" sz="quarter" idx="12"/>
          </p:nvPr>
        </p:nvSpPr>
        <p:spPr/>
        <p:txBody>
          <a:bodyPr/>
          <a:lstStyle/>
          <a:p>
            <a:fld id="{F4E6BACF-5507-4A21-8D21-1F96796CE456}" type="slidenum">
              <a:rPr lang="en-US" smtClean="0"/>
              <a:t>‹#›</a:t>
            </a:fld>
            <a:endParaRPr lang="en-US"/>
          </a:p>
        </p:txBody>
      </p:sp>
    </p:spTree>
    <p:extLst>
      <p:ext uri="{BB962C8B-B14F-4D97-AF65-F5344CB8AC3E}">
        <p14:creationId xmlns:p14="http://schemas.microsoft.com/office/powerpoint/2010/main" val="4186912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9179-082B-4BC8-8A68-0D8310A0D7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A4DA2A-1997-4BF6-9AB0-2A02F8B950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4CAD1D-EC30-47E3-BE3D-DB3FAC7190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A16D17-1F11-4B5B-86EE-83471695269A}"/>
              </a:ext>
            </a:extLst>
          </p:cNvPr>
          <p:cNvSpPr>
            <a:spLocks noGrp="1"/>
          </p:cNvSpPr>
          <p:nvPr>
            <p:ph type="dt" sz="half" idx="10"/>
          </p:nvPr>
        </p:nvSpPr>
        <p:spPr/>
        <p:txBody>
          <a:bodyPr/>
          <a:lstStyle/>
          <a:p>
            <a:fld id="{4EC28945-3D50-45DC-933F-FE926BE478E1}" type="datetimeFigureOut">
              <a:rPr lang="en-US" smtClean="0"/>
              <a:t>7/12/2022</a:t>
            </a:fld>
            <a:endParaRPr lang="en-US"/>
          </a:p>
        </p:txBody>
      </p:sp>
      <p:sp>
        <p:nvSpPr>
          <p:cNvPr id="6" name="Footer Placeholder 5">
            <a:extLst>
              <a:ext uri="{FF2B5EF4-FFF2-40B4-BE49-F238E27FC236}">
                <a16:creationId xmlns:a16="http://schemas.microsoft.com/office/drawing/2014/main" id="{9C406DF3-352F-4118-A3F4-F1441BB625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676C5B-BB83-43EB-B60E-3724329632A3}"/>
              </a:ext>
            </a:extLst>
          </p:cNvPr>
          <p:cNvSpPr>
            <a:spLocks noGrp="1"/>
          </p:cNvSpPr>
          <p:nvPr>
            <p:ph type="sldNum" sz="quarter" idx="12"/>
          </p:nvPr>
        </p:nvSpPr>
        <p:spPr/>
        <p:txBody>
          <a:bodyPr/>
          <a:lstStyle/>
          <a:p>
            <a:fld id="{F4E6BACF-5507-4A21-8D21-1F96796CE456}" type="slidenum">
              <a:rPr lang="en-US" smtClean="0"/>
              <a:t>‹#›</a:t>
            </a:fld>
            <a:endParaRPr lang="en-US"/>
          </a:p>
        </p:txBody>
      </p:sp>
    </p:spTree>
    <p:extLst>
      <p:ext uri="{BB962C8B-B14F-4D97-AF65-F5344CB8AC3E}">
        <p14:creationId xmlns:p14="http://schemas.microsoft.com/office/powerpoint/2010/main" val="903896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98CB7-C3A1-481C-B6B4-42E23979DB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0B9060-CE88-4B2A-BBE3-46C13ED42A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FB82B3-00FA-4B32-B89F-1B7FC2B29E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A9D262-574F-4273-A390-E66A1D5DB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63EA8B-2E52-459A-9468-E028A14E32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12502B-656D-470D-BC89-0F821CE30555}"/>
              </a:ext>
            </a:extLst>
          </p:cNvPr>
          <p:cNvSpPr>
            <a:spLocks noGrp="1"/>
          </p:cNvSpPr>
          <p:nvPr>
            <p:ph type="dt" sz="half" idx="10"/>
          </p:nvPr>
        </p:nvSpPr>
        <p:spPr/>
        <p:txBody>
          <a:bodyPr/>
          <a:lstStyle/>
          <a:p>
            <a:fld id="{4EC28945-3D50-45DC-933F-FE926BE478E1}" type="datetimeFigureOut">
              <a:rPr lang="en-US" smtClean="0"/>
              <a:t>7/12/2022</a:t>
            </a:fld>
            <a:endParaRPr lang="en-US"/>
          </a:p>
        </p:txBody>
      </p:sp>
      <p:sp>
        <p:nvSpPr>
          <p:cNvPr id="8" name="Footer Placeholder 7">
            <a:extLst>
              <a:ext uri="{FF2B5EF4-FFF2-40B4-BE49-F238E27FC236}">
                <a16:creationId xmlns:a16="http://schemas.microsoft.com/office/drawing/2014/main" id="{1D3AACBC-0329-4115-8C0A-5B0C8F6892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A463AA-9886-4264-AADA-89028C3863A0}"/>
              </a:ext>
            </a:extLst>
          </p:cNvPr>
          <p:cNvSpPr>
            <a:spLocks noGrp="1"/>
          </p:cNvSpPr>
          <p:nvPr>
            <p:ph type="sldNum" sz="quarter" idx="12"/>
          </p:nvPr>
        </p:nvSpPr>
        <p:spPr/>
        <p:txBody>
          <a:bodyPr/>
          <a:lstStyle/>
          <a:p>
            <a:fld id="{F4E6BACF-5507-4A21-8D21-1F96796CE456}" type="slidenum">
              <a:rPr lang="en-US" smtClean="0"/>
              <a:t>‹#›</a:t>
            </a:fld>
            <a:endParaRPr lang="en-US"/>
          </a:p>
        </p:txBody>
      </p:sp>
    </p:spTree>
    <p:extLst>
      <p:ext uri="{BB962C8B-B14F-4D97-AF65-F5344CB8AC3E}">
        <p14:creationId xmlns:p14="http://schemas.microsoft.com/office/powerpoint/2010/main" val="1367661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95F24-9749-4EA6-A8C1-E683E1E75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E0A0BF-E8A4-4B39-B0D5-D95E2EA149BE}"/>
              </a:ext>
            </a:extLst>
          </p:cNvPr>
          <p:cNvSpPr>
            <a:spLocks noGrp="1"/>
          </p:cNvSpPr>
          <p:nvPr>
            <p:ph type="dt" sz="half" idx="10"/>
          </p:nvPr>
        </p:nvSpPr>
        <p:spPr/>
        <p:txBody>
          <a:bodyPr/>
          <a:lstStyle/>
          <a:p>
            <a:fld id="{4EC28945-3D50-45DC-933F-FE926BE478E1}" type="datetimeFigureOut">
              <a:rPr lang="en-US" smtClean="0"/>
              <a:t>7/12/2022</a:t>
            </a:fld>
            <a:endParaRPr lang="en-US"/>
          </a:p>
        </p:txBody>
      </p:sp>
      <p:sp>
        <p:nvSpPr>
          <p:cNvPr id="4" name="Footer Placeholder 3">
            <a:extLst>
              <a:ext uri="{FF2B5EF4-FFF2-40B4-BE49-F238E27FC236}">
                <a16:creationId xmlns:a16="http://schemas.microsoft.com/office/drawing/2014/main" id="{005812AF-3849-4A0B-A183-4643959DA3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127C7D-2B95-4BE8-9136-7ED2EEE512FE}"/>
              </a:ext>
            </a:extLst>
          </p:cNvPr>
          <p:cNvSpPr>
            <a:spLocks noGrp="1"/>
          </p:cNvSpPr>
          <p:nvPr>
            <p:ph type="sldNum" sz="quarter" idx="12"/>
          </p:nvPr>
        </p:nvSpPr>
        <p:spPr/>
        <p:txBody>
          <a:bodyPr/>
          <a:lstStyle/>
          <a:p>
            <a:fld id="{F4E6BACF-5507-4A21-8D21-1F96796CE456}" type="slidenum">
              <a:rPr lang="en-US" smtClean="0"/>
              <a:t>‹#›</a:t>
            </a:fld>
            <a:endParaRPr lang="en-US"/>
          </a:p>
        </p:txBody>
      </p:sp>
    </p:spTree>
    <p:extLst>
      <p:ext uri="{BB962C8B-B14F-4D97-AF65-F5344CB8AC3E}">
        <p14:creationId xmlns:p14="http://schemas.microsoft.com/office/powerpoint/2010/main" val="110077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60F407-F053-4C96-924C-3FE3F93B21BD}"/>
              </a:ext>
            </a:extLst>
          </p:cNvPr>
          <p:cNvSpPr>
            <a:spLocks noGrp="1"/>
          </p:cNvSpPr>
          <p:nvPr>
            <p:ph type="dt" sz="half" idx="10"/>
          </p:nvPr>
        </p:nvSpPr>
        <p:spPr/>
        <p:txBody>
          <a:bodyPr/>
          <a:lstStyle/>
          <a:p>
            <a:fld id="{4EC28945-3D50-45DC-933F-FE926BE478E1}" type="datetimeFigureOut">
              <a:rPr lang="en-US" smtClean="0"/>
              <a:t>7/12/2022</a:t>
            </a:fld>
            <a:endParaRPr lang="en-US"/>
          </a:p>
        </p:txBody>
      </p:sp>
      <p:sp>
        <p:nvSpPr>
          <p:cNvPr id="3" name="Footer Placeholder 2">
            <a:extLst>
              <a:ext uri="{FF2B5EF4-FFF2-40B4-BE49-F238E27FC236}">
                <a16:creationId xmlns:a16="http://schemas.microsoft.com/office/drawing/2014/main" id="{A54F6EE6-EDB5-4E6A-9BAC-0EFC16970C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9A9969-54A1-4543-8C8C-237178229DC7}"/>
              </a:ext>
            </a:extLst>
          </p:cNvPr>
          <p:cNvSpPr>
            <a:spLocks noGrp="1"/>
          </p:cNvSpPr>
          <p:nvPr>
            <p:ph type="sldNum" sz="quarter" idx="12"/>
          </p:nvPr>
        </p:nvSpPr>
        <p:spPr/>
        <p:txBody>
          <a:bodyPr/>
          <a:lstStyle/>
          <a:p>
            <a:fld id="{F4E6BACF-5507-4A21-8D21-1F96796CE456}" type="slidenum">
              <a:rPr lang="en-US" smtClean="0"/>
              <a:t>‹#›</a:t>
            </a:fld>
            <a:endParaRPr lang="en-US"/>
          </a:p>
        </p:txBody>
      </p:sp>
    </p:spTree>
    <p:extLst>
      <p:ext uri="{BB962C8B-B14F-4D97-AF65-F5344CB8AC3E}">
        <p14:creationId xmlns:p14="http://schemas.microsoft.com/office/powerpoint/2010/main" val="267962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22B15-1960-46F6-A340-CDF9072B16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7025EC-C94B-4B9B-8845-8912540457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1F1427-A0B6-4E87-886B-0BB00461EE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B4166C-1EE8-44A7-99EE-68E162DC7EAC}"/>
              </a:ext>
            </a:extLst>
          </p:cNvPr>
          <p:cNvSpPr>
            <a:spLocks noGrp="1"/>
          </p:cNvSpPr>
          <p:nvPr>
            <p:ph type="dt" sz="half" idx="10"/>
          </p:nvPr>
        </p:nvSpPr>
        <p:spPr/>
        <p:txBody>
          <a:bodyPr/>
          <a:lstStyle/>
          <a:p>
            <a:fld id="{4EC28945-3D50-45DC-933F-FE926BE478E1}" type="datetimeFigureOut">
              <a:rPr lang="en-US" smtClean="0"/>
              <a:t>7/12/2022</a:t>
            </a:fld>
            <a:endParaRPr lang="en-US"/>
          </a:p>
        </p:txBody>
      </p:sp>
      <p:sp>
        <p:nvSpPr>
          <p:cNvPr id="6" name="Footer Placeholder 5">
            <a:extLst>
              <a:ext uri="{FF2B5EF4-FFF2-40B4-BE49-F238E27FC236}">
                <a16:creationId xmlns:a16="http://schemas.microsoft.com/office/drawing/2014/main" id="{6092CEEB-A9FC-4BF0-A768-FE2AF718A6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DDA8B3-64CC-4BEE-8A48-1440AA5805EE}"/>
              </a:ext>
            </a:extLst>
          </p:cNvPr>
          <p:cNvSpPr>
            <a:spLocks noGrp="1"/>
          </p:cNvSpPr>
          <p:nvPr>
            <p:ph type="sldNum" sz="quarter" idx="12"/>
          </p:nvPr>
        </p:nvSpPr>
        <p:spPr/>
        <p:txBody>
          <a:bodyPr/>
          <a:lstStyle/>
          <a:p>
            <a:fld id="{F4E6BACF-5507-4A21-8D21-1F96796CE456}" type="slidenum">
              <a:rPr lang="en-US" smtClean="0"/>
              <a:t>‹#›</a:t>
            </a:fld>
            <a:endParaRPr lang="en-US"/>
          </a:p>
        </p:txBody>
      </p:sp>
    </p:spTree>
    <p:extLst>
      <p:ext uri="{BB962C8B-B14F-4D97-AF65-F5344CB8AC3E}">
        <p14:creationId xmlns:p14="http://schemas.microsoft.com/office/powerpoint/2010/main" val="404552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7D94-F726-4ED6-9B58-6BB59A4309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4DE1F3-5F04-4E1E-AAD7-ED554CF1B6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751DEC-E2CF-475B-B04B-89F9770EE4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370A0E-52BD-4918-A67F-D8A3EAE3ABD4}"/>
              </a:ext>
            </a:extLst>
          </p:cNvPr>
          <p:cNvSpPr>
            <a:spLocks noGrp="1"/>
          </p:cNvSpPr>
          <p:nvPr>
            <p:ph type="dt" sz="half" idx="10"/>
          </p:nvPr>
        </p:nvSpPr>
        <p:spPr/>
        <p:txBody>
          <a:bodyPr/>
          <a:lstStyle/>
          <a:p>
            <a:fld id="{4EC28945-3D50-45DC-933F-FE926BE478E1}" type="datetimeFigureOut">
              <a:rPr lang="en-US" smtClean="0"/>
              <a:t>7/12/2022</a:t>
            </a:fld>
            <a:endParaRPr lang="en-US"/>
          </a:p>
        </p:txBody>
      </p:sp>
      <p:sp>
        <p:nvSpPr>
          <p:cNvPr id="6" name="Footer Placeholder 5">
            <a:extLst>
              <a:ext uri="{FF2B5EF4-FFF2-40B4-BE49-F238E27FC236}">
                <a16:creationId xmlns:a16="http://schemas.microsoft.com/office/drawing/2014/main" id="{506EEA42-6A9C-48D6-AEB3-8043870856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076330-D2A3-4CEA-914F-419C43D564E0}"/>
              </a:ext>
            </a:extLst>
          </p:cNvPr>
          <p:cNvSpPr>
            <a:spLocks noGrp="1"/>
          </p:cNvSpPr>
          <p:nvPr>
            <p:ph type="sldNum" sz="quarter" idx="12"/>
          </p:nvPr>
        </p:nvSpPr>
        <p:spPr/>
        <p:txBody>
          <a:bodyPr/>
          <a:lstStyle/>
          <a:p>
            <a:fld id="{F4E6BACF-5507-4A21-8D21-1F96796CE456}" type="slidenum">
              <a:rPr lang="en-US" smtClean="0"/>
              <a:t>‹#›</a:t>
            </a:fld>
            <a:endParaRPr lang="en-US"/>
          </a:p>
        </p:txBody>
      </p:sp>
    </p:spTree>
    <p:extLst>
      <p:ext uri="{BB962C8B-B14F-4D97-AF65-F5344CB8AC3E}">
        <p14:creationId xmlns:p14="http://schemas.microsoft.com/office/powerpoint/2010/main" val="845883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F4CF42-6F6B-4EF0-BABA-04DC58C4F6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408C65-8173-4B72-9593-62579C077C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FA9D8E-E45C-4545-9660-FCF4EBA474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C28945-3D50-45DC-933F-FE926BE478E1}" type="datetimeFigureOut">
              <a:rPr lang="en-US" smtClean="0"/>
              <a:t>7/12/2022</a:t>
            </a:fld>
            <a:endParaRPr lang="en-US"/>
          </a:p>
        </p:txBody>
      </p:sp>
      <p:sp>
        <p:nvSpPr>
          <p:cNvPr id="5" name="Footer Placeholder 4">
            <a:extLst>
              <a:ext uri="{FF2B5EF4-FFF2-40B4-BE49-F238E27FC236}">
                <a16:creationId xmlns:a16="http://schemas.microsoft.com/office/drawing/2014/main" id="{660F4219-7D3C-4DCC-8BA0-06478D49F8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FDD1AC-1049-49F0-8A54-5E3F35FD7D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E6BACF-5507-4A21-8D21-1F96796CE456}" type="slidenum">
              <a:rPr lang="en-US" smtClean="0"/>
              <a:t>‹#›</a:t>
            </a:fld>
            <a:endParaRPr lang="en-US"/>
          </a:p>
        </p:txBody>
      </p:sp>
    </p:spTree>
    <p:extLst>
      <p:ext uri="{BB962C8B-B14F-4D97-AF65-F5344CB8AC3E}">
        <p14:creationId xmlns:p14="http://schemas.microsoft.com/office/powerpoint/2010/main" val="2940469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EECEF-D109-4059-AAFD-F8D8CD491915}"/>
              </a:ext>
            </a:extLst>
          </p:cNvPr>
          <p:cNvSpPr>
            <a:spLocks noGrp="1"/>
          </p:cNvSpPr>
          <p:nvPr>
            <p:ph type="ctrTitle"/>
          </p:nvPr>
        </p:nvSpPr>
        <p:spPr>
          <a:xfrm>
            <a:off x="358346" y="4658498"/>
            <a:ext cx="7556157" cy="1844229"/>
          </a:xfrm>
        </p:spPr>
        <p:txBody>
          <a:bodyPr anchor="t">
            <a:normAutofit fontScale="90000"/>
          </a:bodyPr>
          <a:lstStyle/>
          <a:p>
            <a:pPr algn="l"/>
            <a:r>
              <a:rPr lang="en-US" sz="1400" dirty="0"/>
              <a:t>Radiologist add a new segmentation or update the AI model prediction (he does it manually (yellowish color) because he is not satisfied with AI model results - segmentation is not as expected (green color).</a:t>
            </a:r>
            <a:br>
              <a:rPr lang="en-US" sz="1400" dirty="0"/>
            </a:br>
            <a:br>
              <a:rPr lang="en-US" sz="1400" dirty="0"/>
            </a:br>
            <a:r>
              <a:rPr lang="en-US" sz="1400" dirty="0"/>
              <a:t>Different error metrics are calculated (between model output and manual segmentation) and shown on the shadow model viewer (in this case 3D Slicer with custom plugin). </a:t>
            </a:r>
            <a:br>
              <a:rPr lang="en-US" sz="1400" dirty="0"/>
            </a:br>
            <a:br>
              <a:rPr lang="en-US" sz="1400" dirty="0"/>
            </a:br>
            <a:r>
              <a:rPr lang="en-US" sz="1400" dirty="0"/>
              <a:t>Multiple Volume Display (in multiple slicer windows) on live data from different hospitals can be seen.</a:t>
            </a:r>
            <a:br>
              <a:rPr lang="en-US" sz="1400" dirty="0"/>
            </a:br>
            <a:br>
              <a:rPr lang="en-US" sz="1400" dirty="0"/>
            </a:br>
            <a:r>
              <a:rPr lang="en-US" sz="1400" dirty="0"/>
              <a:t>This helps in Identifying the failure cases and store metadata about the failures to later collect only these "tail quality" cases</a:t>
            </a:r>
          </a:p>
        </p:txBody>
      </p:sp>
      <p:pic>
        <p:nvPicPr>
          <p:cNvPr id="5" name="Picture 4">
            <a:extLst>
              <a:ext uri="{FF2B5EF4-FFF2-40B4-BE49-F238E27FC236}">
                <a16:creationId xmlns:a16="http://schemas.microsoft.com/office/drawing/2014/main" id="{EB29983F-659D-43F3-AF59-2CA522C40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346" y="355273"/>
            <a:ext cx="7556157" cy="4054882"/>
          </a:xfrm>
          <a:prstGeom prst="rect">
            <a:avLst/>
          </a:prstGeom>
        </p:spPr>
      </p:pic>
    </p:spTree>
    <p:extLst>
      <p:ext uri="{BB962C8B-B14F-4D97-AF65-F5344CB8AC3E}">
        <p14:creationId xmlns:p14="http://schemas.microsoft.com/office/powerpoint/2010/main" val="1212252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Words>
  <Application>Microsoft Office PowerPoint</Application>
  <PresentationFormat>Widescreen</PresentationFormat>
  <Paragraphs>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Radiologist add a new segmentation or update the AI model prediction (he does it manually (yellowish color) because he is not satisfied with AI model results - segmentation is not as expected (green color).  Different error metrics are calculated (between model output and manual segmentation) and shown on the shadow model viewer (in this case 3D Slicer with custom plugin).   Multiple Volume Display (in multiple slicer windows) on live data from different hospitals can be seen.  This helps in Identifying the failure cases and store metadata about the failures to later collect only these "tail quality"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Radiologist add a new segmentation or update the AI model prediction (he does it manually (yellowish color) because he is not satisfied with AI model results - segmentation is not as expected (green color).  Different error metrics are calculated (between model output and manual segmentation) and shown on the shadow model viewer (in this case 3D Slicer with custom plugin).   Multiple Volume Display (in multiple slicer windows) on live data from different hospitals can be seen.  This helps in Identifying the failure cases and store metadata about the failures to later collect only these "tail quality" cases</dc:title>
  <dc:creator>Mandhan, Sunil</dc:creator>
  <cp:lastModifiedBy>Mandhan, Sunil</cp:lastModifiedBy>
  <cp:revision>2</cp:revision>
  <dcterms:created xsi:type="dcterms:W3CDTF">2021-04-30T06:03:41Z</dcterms:created>
  <dcterms:modified xsi:type="dcterms:W3CDTF">2022-07-12T12:22:49Z</dcterms:modified>
</cp:coreProperties>
</file>