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96264"/>
            <a:ext cx="5657850" cy="51511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779" y="6435897"/>
            <a:ext cx="5657850" cy="1651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7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99126"/>
            <a:ext cx="1478756" cy="8316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99125"/>
            <a:ext cx="4350544" cy="8316273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1096264"/>
            <a:ext cx="5657850" cy="51511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6432296"/>
            <a:ext cx="5657850" cy="1651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79308" y="6273800"/>
            <a:ext cx="55549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42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2666060"/>
            <a:ext cx="2777490" cy="581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580" y="2666064"/>
            <a:ext cx="2777490" cy="58115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6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3730038"/>
            <a:ext cx="2777490" cy="47475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7580" y="2666520"/>
            <a:ext cx="2777490" cy="10635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7580" y="3730038"/>
            <a:ext cx="2777490" cy="474754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04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87" y="9245600"/>
            <a:ext cx="6856214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0" y="9149568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3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" y="0"/>
            <a:ext cx="2278570" cy="990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272540" y="0"/>
            <a:ext cx="36005" cy="990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858519"/>
            <a:ext cx="1800225" cy="3302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5178" y="1056640"/>
            <a:ext cx="3757045" cy="7594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4226560"/>
            <a:ext cx="1800225" cy="488095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1851" y="9330803"/>
            <a:ext cx="1472912" cy="527403"/>
          </a:xfrm>
        </p:spPr>
        <p:txBody>
          <a:bodyPr/>
          <a:lstStyle>
            <a:lvl1pPr algn="l">
              <a:defRPr/>
            </a:lvl1pPr>
          </a:lstStyle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00337" y="9330803"/>
            <a:ext cx="2614613" cy="52740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84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154333"/>
            <a:ext cx="6856214" cy="2751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" y="7099554"/>
            <a:ext cx="6856214" cy="92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7330440"/>
            <a:ext cx="5692140" cy="11887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" y="0"/>
            <a:ext cx="6857992" cy="709955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19" y="8532368"/>
            <a:ext cx="5692140" cy="85852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45600"/>
            <a:ext cx="6858001" cy="6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9149567"/>
            <a:ext cx="6858001" cy="95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13984"/>
            <a:ext cx="5657850" cy="2095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19" y="2666060"/>
            <a:ext cx="5657851" cy="5811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1" y="9330803"/>
            <a:ext cx="139065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5B6ECB52-9309-4552-9D84-7E5551714098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3480" y="9330803"/>
            <a:ext cx="2712827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9009" y="9330803"/>
            <a:ext cx="738014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6C5E04E7-BB57-4027-AC33-950E29138EC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71362" y="2510221"/>
            <a:ext cx="56064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1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1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1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evcho3356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A5ABD-794D-5459-41AA-9D257E26E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828674"/>
            <a:ext cx="5829300" cy="142036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조민제</a:t>
            </a:r>
            <a:br>
              <a:rPr lang="en-US" altLang="ko-KR" dirty="0"/>
            </a:br>
            <a:r>
              <a:rPr lang="ko-KR" altLang="en-US" dirty="0"/>
              <a:t>포트폴리오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EBF1F-A03D-E086-1E9F-C7797A51204A}"/>
              </a:ext>
            </a:extLst>
          </p:cNvPr>
          <p:cNvSpPr txBox="1"/>
          <p:nvPr/>
        </p:nvSpPr>
        <p:spPr>
          <a:xfrm>
            <a:off x="3316881" y="7964905"/>
            <a:ext cx="3541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POC:</a:t>
            </a:r>
            <a:r>
              <a:rPr lang="ko-KR" altLang="en-US" dirty="0"/>
              <a:t> </a:t>
            </a:r>
            <a:r>
              <a:rPr lang="en-US" altLang="ko-KR" dirty="0"/>
              <a:t>010-2989-3356</a:t>
            </a:r>
          </a:p>
          <a:p>
            <a:r>
              <a:rPr lang="en-US" altLang="ko-KR" dirty="0"/>
              <a:t>E-mail: </a:t>
            </a:r>
            <a:r>
              <a:rPr lang="en-US" altLang="ko-KR" dirty="0">
                <a:hlinkClick r:id="rId2"/>
              </a:rPr>
              <a:t>devcho3356@gmail.com</a:t>
            </a:r>
            <a:endParaRPr lang="en-US" altLang="ko-KR" dirty="0"/>
          </a:p>
          <a:p>
            <a:r>
              <a:rPr lang="en-US" altLang="ko-KR" dirty="0"/>
              <a:t>GitHub: github.com/SGT-Cho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58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C6592-DF63-E90D-EA68-75C57D90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739921"/>
          </a:xfrm>
        </p:spPr>
        <p:txBody>
          <a:bodyPr/>
          <a:lstStyle/>
          <a:p>
            <a:r>
              <a:rPr lang="ko-KR" altLang="en-US" dirty="0"/>
              <a:t>참여 프로젝트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B2BE0-A609-4F64-C465-0E3D34F2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267326"/>
            <a:ext cx="5915025" cy="1541954"/>
          </a:xfrm>
        </p:spPr>
        <p:txBody>
          <a:bodyPr>
            <a:normAutofit/>
          </a:bodyPr>
          <a:lstStyle/>
          <a:p>
            <a:r>
              <a:rPr lang="ko-KR" altLang="en-US" dirty="0"/>
              <a:t>카메라 촬영을 통한 쏘카</a:t>
            </a:r>
            <a:r>
              <a:rPr lang="en-US" altLang="ko-KR" dirty="0"/>
              <a:t>(SOCAR) </a:t>
            </a:r>
            <a:r>
              <a:rPr lang="ko-KR" altLang="en-US" dirty="0"/>
              <a:t>렌트 차량 파손 탐지 모델 개발</a:t>
            </a:r>
            <a:endParaRPr lang="en-US" altLang="ko-KR" dirty="0"/>
          </a:p>
          <a:p>
            <a:r>
              <a:rPr lang="en-US" altLang="ko-KR" dirty="0"/>
              <a:t>CCTV</a:t>
            </a:r>
            <a:r>
              <a:rPr lang="ko-KR" altLang="en-US" dirty="0"/>
              <a:t>영상을 활용하여</a:t>
            </a:r>
            <a:r>
              <a:rPr lang="en-US" altLang="ko-KR" dirty="0"/>
              <a:t>, </a:t>
            </a:r>
            <a:r>
              <a:rPr lang="ko-KR" altLang="en-US" dirty="0"/>
              <a:t>보행자를 우회전 차량으로부터 보호하는 스마트 바리케이드 개발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2423BE9-1E10-E871-15F7-B7D28584C4C9}"/>
              </a:ext>
            </a:extLst>
          </p:cNvPr>
          <p:cNvSpPr txBox="1">
            <a:spLocks/>
          </p:cNvSpPr>
          <p:nvPr/>
        </p:nvSpPr>
        <p:spPr>
          <a:xfrm>
            <a:off x="471488" y="2965805"/>
            <a:ext cx="5915025" cy="739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개인 프로젝트 목록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D2068B3-1FAF-9766-0109-6E6A9695252A}"/>
              </a:ext>
            </a:extLst>
          </p:cNvPr>
          <p:cNvSpPr txBox="1">
            <a:spLocks/>
          </p:cNvSpPr>
          <p:nvPr/>
        </p:nvSpPr>
        <p:spPr>
          <a:xfrm>
            <a:off x="471488" y="3862251"/>
            <a:ext cx="5915025" cy="501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공공장소 이상행동 감지 프로젝트</a:t>
            </a:r>
            <a:endParaRPr lang="en-US" altLang="ko-KR" dirty="0"/>
          </a:p>
          <a:p>
            <a:r>
              <a:rPr lang="ko-KR" altLang="en-US" dirty="0"/>
              <a:t>전라남도 지역 전력소비패턴 데이터 분석</a:t>
            </a:r>
            <a:endParaRPr lang="en-US" altLang="ko-KR" dirty="0"/>
          </a:p>
          <a:p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영국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한국의 사고통계 데이터 분석</a:t>
            </a:r>
            <a:endParaRPr lang="en-US" altLang="ko-KR" dirty="0"/>
          </a:p>
          <a:p>
            <a:r>
              <a:rPr lang="en-US" altLang="ko-KR" dirty="0"/>
              <a:t>A.I.</a:t>
            </a:r>
            <a:r>
              <a:rPr lang="ko-KR" altLang="en-US" dirty="0"/>
              <a:t>를 이용한 </a:t>
            </a:r>
            <a:r>
              <a:rPr lang="en-US" altLang="ko-KR" dirty="0"/>
              <a:t>Discord TTS</a:t>
            </a:r>
            <a:r>
              <a:rPr lang="ko-KR" altLang="en-US" dirty="0"/>
              <a:t>봇 개발</a:t>
            </a:r>
            <a:endParaRPr lang="en-US" altLang="ko-KR" dirty="0"/>
          </a:p>
          <a:p>
            <a:r>
              <a:rPr lang="en-US" altLang="ko-KR" dirty="0"/>
              <a:t>A.I.</a:t>
            </a:r>
            <a:r>
              <a:rPr lang="ko-KR" altLang="en-US" dirty="0"/>
              <a:t>를 이용한 음성 변조 모델 개발</a:t>
            </a:r>
            <a:endParaRPr lang="en-US" altLang="ko-KR" dirty="0"/>
          </a:p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SpeechToText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이용한 음성인식</a:t>
            </a:r>
            <a:endParaRPr lang="en-US" altLang="ko-KR" dirty="0"/>
          </a:p>
          <a:p>
            <a:r>
              <a:rPr lang="en-US" altLang="ko-KR" dirty="0"/>
              <a:t>Google Speech Commands </a:t>
            </a:r>
            <a:r>
              <a:rPr lang="ko-KR" altLang="en-US" dirty="0"/>
              <a:t>데이터셋을 이용한 음성인식 모델 개발</a:t>
            </a:r>
            <a:endParaRPr lang="en-US" altLang="ko-KR" dirty="0"/>
          </a:p>
          <a:p>
            <a:r>
              <a:rPr lang="en-US" altLang="ko-KR" dirty="0"/>
              <a:t>UrbanSound8K</a:t>
            </a:r>
            <a:r>
              <a:rPr lang="ko-KR" altLang="en-US" dirty="0"/>
              <a:t> 활용한 </a:t>
            </a:r>
            <a:r>
              <a:rPr lang="en-US" altLang="ko-KR" dirty="0"/>
              <a:t>CNN </a:t>
            </a:r>
            <a:r>
              <a:rPr lang="ko-KR" altLang="en-US" dirty="0"/>
              <a:t>분류모델  개발</a:t>
            </a:r>
            <a:endParaRPr lang="en-US" altLang="ko-KR" dirty="0"/>
          </a:p>
          <a:p>
            <a:r>
              <a:rPr lang="ko-KR" altLang="en-US" dirty="0"/>
              <a:t>카메라를 이용한 콘크리트 구조물 균열 탐지 모델 개발</a:t>
            </a:r>
            <a:r>
              <a:rPr lang="en-US" altLang="ko-KR" dirty="0"/>
              <a:t>, </a:t>
            </a:r>
            <a:r>
              <a:rPr lang="ko-KR" altLang="en-US" dirty="0"/>
              <a:t>현재 스마트폰으로 사진을 찍어 균열 여부를 탐지하는 어플 개발 중</a:t>
            </a:r>
            <a:endParaRPr lang="en-US" altLang="ko-KR" dirty="0"/>
          </a:p>
          <a:p>
            <a:r>
              <a:rPr lang="en-US" altLang="ko-KR" dirty="0"/>
              <a:t>Kaggle 2019 2</a:t>
            </a:r>
            <a:r>
              <a:rPr lang="en-US" altLang="ko-KR" baseline="30000" dirty="0"/>
              <a:t>nd</a:t>
            </a:r>
            <a:r>
              <a:rPr lang="en-US" altLang="ko-KR" dirty="0"/>
              <a:t> &amp;3</a:t>
            </a:r>
            <a:r>
              <a:rPr lang="en-US" altLang="ko-KR" baseline="30000" dirty="0"/>
              <a:t>rd</a:t>
            </a:r>
            <a:r>
              <a:rPr lang="en-US" altLang="ko-KR" dirty="0"/>
              <a:t> ML month with KaKR </a:t>
            </a:r>
            <a:r>
              <a:rPr lang="ko-KR" altLang="en-US" dirty="0"/>
              <a:t>참여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9AB9DFC-98E8-4005-A1F5-2877BE8D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-299889"/>
            <a:ext cx="5657850" cy="2095538"/>
          </a:xfrm>
        </p:spPr>
        <p:txBody>
          <a:bodyPr/>
          <a:lstStyle/>
          <a:p>
            <a:r>
              <a:rPr lang="ko-KR" altLang="en-US" dirty="0"/>
              <a:t>참여형 프로젝트</a:t>
            </a:r>
            <a:endParaRPr 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0BC4AD-3B8C-F460-B595-01BE9284A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17484"/>
              </p:ext>
            </p:extLst>
          </p:nvPr>
        </p:nvGraphicFramePr>
        <p:xfrm>
          <a:off x="298596" y="1795649"/>
          <a:ext cx="6260807" cy="7227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236">
                  <a:extLst>
                    <a:ext uri="{9D8B030D-6E8A-4147-A177-3AD203B41FA5}">
                      <a16:colId xmlns:a16="http://schemas.microsoft.com/office/drawing/2014/main" val="1017824479"/>
                    </a:ext>
                  </a:extLst>
                </a:gridCol>
                <a:gridCol w="1899172">
                  <a:extLst>
                    <a:ext uri="{9D8B030D-6E8A-4147-A177-3AD203B41FA5}">
                      <a16:colId xmlns:a16="http://schemas.microsoft.com/office/drawing/2014/main" val="1400614347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920696535"/>
                    </a:ext>
                  </a:extLst>
                </a:gridCol>
              </a:tblGrid>
              <a:tr h="4124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참여 프로젝트</a:t>
                      </a:r>
                    </a:p>
                  </a:txBody>
                  <a:tcPr marL="103981" marR="103981" marT="51991" marB="51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역할</a:t>
                      </a:r>
                    </a:p>
                  </a:txBody>
                  <a:tcPr marL="103981" marR="103981" marT="51991" marB="519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103981" marR="103981" marT="51991" marB="51991"/>
                </a:tc>
                <a:extLst>
                  <a:ext uri="{0D108BD9-81ED-4DB2-BD59-A6C34878D82A}">
                    <a16:rowId xmlns:a16="http://schemas.microsoft.com/office/drawing/2014/main" val="1899598405"/>
                  </a:ext>
                </a:extLst>
              </a:tr>
              <a:tr h="162494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카메라 촬영을 통한 쏘카</a:t>
                      </a:r>
                      <a:r>
                        <a:rPr lang="en-US" altLang="ko-KR" sz="1600" dirty="0"/>
                        <a:t>(SOCAR) </a:t>
                      </a:r>
                      <a:r>
                        <a:rPr lang="ko-KR" altLang="en-US" sz="1600" dirty="0"/>
                        <a:t>렌트 차량 파손 탐지 모델 개발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500" dirty="0"/>
                    </a:p>
                  </a:txBody>
                  <a:tcPr marL="103981" marR="103981" marT="51991" marB="51991"/>
                </a:tc>
                <a:tc rowSpan="2">
                  <a:txBody>
                    <a:bodyPr/>
                    <a:lstStyle/>
                    <a:p>
                      <a:r>
                        <a:rPr lang="ko-KR" altLang="en-US" sz="1500" dirty="0"/>
                        <a:t>차량 파손탐지</a:t>
                      </a:r>
                      <a:r>
                        <a:rPr lang="en-US" altLang="ko-KR" sz="1500" dirty="0"/>
                        <a:t>:</a:t>
                      </a:r>
                    </a:p>
                    <a:p>
                      <a:endParaRPr lang="en-US" altLang="ko-KR" sz="1500" dirty="0"/>
                    </a:p>
                    <a:p>
                      <a:r>
                        <a:rPr lang="ko-KR" altLang="en-US" sz="1500" dirty="0"/>
                        <a:t>제가 맡은 역할은 </a:t>
                      </a:r>
                      <a:endParaRPr lang="en-US" altLang="ko-KR" sz="1500" dirty="0"/>
                    </a:p>
                    <a:p>
                      <a:r>
                        <a:rPr lang="ko-KR" altLang="en-US" sz="1500" dirty="0"/>
                        <a:t>데이터 전처리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마스크 생성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 및 차량 파손 탐지 모델 개발이었습니다</a:t>
                      </a:r>
                      <a:r>
                        <a:rPr lang="en-US" altLang="ko-KR" sz="1500" dirty="0"/>
                        <a:t>. </a:t>
                      </a:r>
                    </a:p>
                    <a:p>
                      <a:r>
                        <a:rPr lang="ko-KR" altLang="en-US" sz="1500" dirty="0"/>
                        <a:t>베이스라인은 </a:t>
                      </a:r>
                      <a:r>
                        <a:rPr lang="en-US" altLang="ko-KR" sz="1500" dirty="0"/>
                        <a:t>U-net</a:t>
                      </a:r>
                      <a:r>
                        <a:rPr lang="ko-KR" altLang="en-US" sz="1500" dirty="0"/>
                        <a:t>을 참조하였으며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/>
                        <a:t> 약간의 튜닝을 거쳐 완성하였습니다</a:t>
                      </a:r>
                      <a:r>
                        <a:rPr lang="en-US" altLang="ko-KR" sz="1500" dirty="0"/>
                        <a:t>. </a:t>
                      </a:r>
                      <a:endParaRPr lang="ko-KR" altLang="en-US" sz="1500" dirty="0"/>
                    </a:p>
                  </a:txBody>
                  <a:tcPr marL="103981" marR="103981" marT="51991" marB="51991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3981" marR="103981" marT="51991" marB="51991"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17513167"/>
                  </a:ext>
                </a:extLst>
              </a:tr>
              <a:tr h="1624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사용 기술</a:t>
                      </a:r>
                      <a:r>
                        <a:rPr lang="en-US" altLang="ko-KR" sz="1500" dirty="0"/>
                        <a:t>: </a:t>
                      </a:r>
                      <a:r>
                        <a:rPr lang="en-US" altLang="ko-KR" sz="1500" dirty="0" err="1"/>
                        <a:t>Tensorflow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en-US" altLang="ko-KR" sz="1500" dirty="0"/>
                        <a:t>OpenCV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 marL="103981" marR="103981" marT="51991" marB="5199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56104"/>
                  </a:ext>
                </a:extLst>
              </a:tr>
              <a:tr h="15007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스마트 바리케이드 개발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500" dirty="0"/>
                    </a:p>
                  </a:txBody>
                  <a:tcPr marL="103981" marR="103981" marT="51991" marB="51991"/>
                </a:tc>
                <a:tc rowSpan="2">
                  <a:txBody>
                    <a:bodyPr/>
                    <a:lstStyle/>
                    <a:p>
                      <a:r>
                        <a:rPr lang="ko-KR" altLang="en-US" sz="1500" dirty="0"/>
                        <a:t>스마트 바리케이드</a:t>
                      </a:r>
                      <a:r>
                        <a:rPr lang="en-US" altLang="ko-KR" sz="1500" dirty="0"/>
                        <a:t>:</a:t>
                      </a:r>
                    </a:p>
                    <a:p>
                      <a:endParaRPr lang="en-US" altLang="ko-KR" sz="1500" dirty="0"/>
                    </a:p>
                    <a:p>
                      <a:r>
                        <a:rPr lang="ko-KR" altLang="en-US" sz="1500" dirty="0"/>
                        <a:t>제가 맡은 역할은 실시간 영상 전달</a:t>
                      </a:r>
                      <a:r>
                        <a:rPr lang="en-US" altLang="ko-KR" sz="1500" dirty="0"/>
                        <a:t> (RTSP</a:t>
                      </a:r>
                      <a:r>
                        <a:rPr lang="ko-KR" altLang="en-US" sz="1500" dirty="0"/>
                        <a:t>프로토콜 이용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과 </a:t>
                      </a:r>
                      <a:endParaRPr lang="en-US" altLang="ko-KR" sz="1500" dirty="0"/>
                    </a:p>
                    <a:p>
                      <a:r>
                        <a:rPr lang="ko-KR" altLang="en-US" sz="1500" dirty="0"/>
                        <a:t>차량 탐지 모델 개발이었습니다</a:t>
                      </a:r>
                      <a:r>
                        <a:rPr lang="en-US" altLang="ko-KR" sz="1500" dirty="0"/>
                        <a:t>. YoloV8 </a:t>
                      </a:r>
                      <a:r>
                        <a:rPr lang="ko-KR" altLang="en-US" sz="1500" dirty="0"/>
                        <a:t>모델을 사용 하였습니다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103981" marR="103981" marT="51991" marB="51991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3981" marR="103981" marT="51991" marB="51991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624751804"/>
                  </a:ext>
                </a:extLst>
              </a:tr>
              <a:tr h="1500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사용 기술</a:t>
                      </a:r>
                      <a:r>
                        <a:rPr lang="en-US" altLang="ko-KR" sz="1500" dirty="0"/>
                        <a:t>: </a:t>
                      </a:r>
                      <a:r>
                        <a:rPr lang="en-US" altLang="ko-KR" sz="1500" dirty="0" err="1"/>
                        <a:t>Tensorflow</a:t>
                      </a:r>
                      <a:r>
                        <a:rPr lang="en-US" altLang="ko-KR" sz="1500" dirty="0"/>
                        <a:t>,</a:t>
                      </a:r>
                    </a:p>
                    <a:p>
                      <a:pPr latinLnBrk="1"/>
                      <a:r>
                        <a:rPr lang="en-US" altLang="ko-KR" sz="1500" dirty="0"/>
                        <a:t>OpenCV,</a:t>
                      </a:r>
                    </a:p>
                    <a:p>
                      <a:pPr latinLnBrk="1"/>
                      <a:r>
                        <a:rPr lang="en-US" altLang="ko-KR" sz="1500" dirty="0"/>
                        <a:t>YOLOv8</a:t>
                      </a:r>
                    </a:p>
                    <a:p>
                      <a:pPr latinLnBrk="1"/>
                      <a:endParaRPr lang="en-US" altLang="ko-KR" sz="1500" dirty="0"/>
                    </a:p>
                  </a:txBody>
                  <a:tcPr marL="103981" marR="103981" marT="51991" marB="51991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8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89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77FB7-A899-44B0-7CE5-B60139FE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프로젝트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F9ACFA-5C2F-CE8D-3D93-5D818F843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85444"/>
              </p:ext>
            </p:extLst>
          </p:nvPr>
        </p:nvGraphicFramePr>
        <p:xfrm>
          <a:off x="600074" y="3626317"/>
          <a:ext cx="5657851" cy="466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463">
                  <a:extLst>
                    <a:ext uri="{9D8B030D-6E8A-4147-A177-3AD203B41FA5}">
                      <a16:colId xmlns:a16="http://schemas.microsoft.com/office/drawing/2014/main" val="886006655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4251792502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3089140708"/>
                    </a:ext>
                  </a:extLst>
                </a:gridCol>
              </a:tblGrid>
              <a:tr h="87161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사고통계 데이터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사진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246124"/>
                  </a:ext>
                </a:extLst>
              </a:tr>
              <a:tr h="87161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사고통계 데이터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ARIMA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48637072"/>
                  </a:ext>
                </a:extLst>
              </a:tr>
              <a:tr h="118205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사고통계 데이터 분석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Matplotlib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550036499"/>
                  </a:ext>
                </a:extLst>
              </a:tr>
              <a:tr h="8716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UrbanSound</a:t>
                      </a:r>
                      <a:r>
                        <a:rPr lang="en-US" altLang="ko-KR" dirty="0"/>
                        <a:t> 8K </a:t>
                      </a:r>
                      <a:r>
                        <a:rPr lang="ko-KR" altLang="en-US" dirty="0"/>
                        <a:t>활용한 </a:t>
                      </a:r>
                      <a:r>
                        <a:rPr lang="en-US" altLang="ko-KR" dirty="0"/>
                        <a:t>CNN </a:t>
                      </a:r>
                      <a:r>
                        <a:rPr lang="ko-KR" altLang="en-US" dirty="0"/>
                        <a:t>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Tensorflow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13968533"/>
                  </a:ext>
                </a:extLst>
              </a:tr>
              <a:tr h="8716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균열 탐지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Pytorch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881094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59F59B9-BC79-B15B-0052-1444B04CCD07}"/>
              </a:ext>
            </a:extLst>
          </p:cNvPr>
          <p:cNvSpPr txBox="1"/>
          <p:nvPr/>
        </p:nvSpPr>
        <p:spPr>
          <a:xfrm>
            <a:off x="600074" y="8294836"/>
            <a:ext cx="532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r>
              <a:rPr lang="en-US" altLang="ko-KR" dirty="0"/>
              <a:t>, Pandas</a:t>
            </a:r>
            <a:r>
              <a:rPr lang="ko-KR" altLang="en-US" dirty="0"/>
              <a:t>와 같이 기초적이고 필수적인 것들은 따로 적지는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48517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266</Words>
  <Application>Microsoft Office PowerPoint</Application>
  <PresentationFormat>A4 용지(210x297mm)</PresentationFormat>
  <Paragraphs>55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추억</vt:lpstr>
      <vt:lpstr>조민제 포트폴리오</vt:lpstr>
      <vt:lpstr>참여 프로젝트 목록</vt:lpstr>
      <vt:lpstr>참여형 프로젝트</vt:lpstr>
      <vt:lpstr>개인 프로젝트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조민제/컴퓨터공학부</dc:creator>
  <cp:lastModifiedBy>조민제/컴퓨터공학부</cp:lastModifiedBy>
  <cp:revision>3</cp:revision>
  <dcterms:created xsi:type="dcterms:W3CDTF">2024-12-04T10:42:04Z</dcterms:created>
  <dcterms:modified xsi:type="dcterms:W3CDTF">2024-12-04T11:50:44Z</dcterms:modified>
</cp:coreProperties>
</file>