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1233F-35D5-9B9B-D2FD-95C862DEA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CD3ED-5B45-3942-75AC-47CDAE149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E41B8-D25D-D037-7024-9B8385EC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BBBA8-66EA-815F-38A9-C5B248DE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53809-7DA5-15FE-1B5E-A6185F38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D5280-F24B-EEA1-53B4-8279BA4F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6295E-0907-3B9C-8E55-90ACBF503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F7B61-22C9-F6AA-EC6A-6D61B62E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6CFD7-E276-8044-38EF-48E5B7B1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62C53-E273-FA1B-923F-733253B3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2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757839-4BD8-BD24-C8B4-F9F1F95B0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5EB50C-3F2D-0E04-A429-6D0F811EF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9A3C7-2D54-30EA-FDE2-1DB76C35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FCEA3-4D7D-29FE-00B1-2517DD60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1C04C-4234-20CC-8D97-A8EB66A6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3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E7569-772F-86DB-3B46-8EC72FEB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CA748-EB98-AE9F-BFE3-A2FBD479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2FF75-31F4-6D60-843E-BB4480A6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501BB-A324-39E4-6511-3951234A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14F20-1FBE-A4C9-6B94-CDDAEE52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36577-A8D5-75CF-6F52-270DFC38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B8D1A-AADD-D866-7890-6AFC8C06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2A017-C7EA-4AB8-54D8-97D4F587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808E4-67BE-CDB4-5259-A65A3D06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98EA1-BB9D-AEC4-BE34-2C17073D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2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83A8D-5337-ED23-8186-3A507506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DD8B1-8A10-C027-B565-264AB1654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9218E-FCEF-9DDA-51D5-64031532B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F3481-337B-85B7-C216-E0EEBF0A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89726-2004-7CA9-2CB7-979FA4D8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DCD6E-7CC4-D40C-310B-C6F27473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3099E-AB45-6E08-E60C-67860237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5FC74-7407-EA4C-4C8F-3A2640B0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3FD73C-D9DE-A975-865D-5F9BC92C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90FEF5-5FED-5A63-6BA5-589AB5091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AAF865-E925-2AD5-E021-B97DD9F87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5AB840-8671-013C-4044-C8996B2E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D082D2-25CC-CCF7-4442-CAE9C41E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053C78-5A41-6D2D-1B8C-35DA0B98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7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4B008-C41E-E228-8BFD-854DA1A4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878D8B-2572-746B-E617-FB071D7C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5BF35A-049F-E8CF-FBA4-4BAC24B4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ACADA-7F50-7EB6-13BE-1178976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BBA9B-1BB5-1208-2917-0870B9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4802B-313C-83FC-F0F0-ECB15156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1C2054-B78A-B872-09E8-268CA57C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8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42B46-E1D4-228B-AAA4-E338B0CB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06860-DD36-20FE-7576-4B686471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103EA-8CB0-01F2-F20C-230AD8EF2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2F517-6955-FF33-2E66-AB55135C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DE04F-5FA2-7BCB-9931-1242125B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B7791-4EB5-FF87-8317-54540CA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0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E9FE0-3050-147D-B853-17BDFC8C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75B8C-02E3-9DC1-8B12-FA0B899FC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EDEE3-CBEB-6904-2557-8DAE5BC5B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16E96-D46A-6159-3A34-46B78A5E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E4F3D-8768-355C-D810-A7179C4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1C4C8-F681-ECE4-9B3B-036ECE6D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9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CC9FC-1430-CBB5-884D-85AF38E0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C6ACC-BF6B-004B-9656-77223E9D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510F8-6FF3-EC1A-380A-26588DA79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FB549-2D18-4897-8922-C6926BCB67A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488A3-D525-4110-07BB-16681091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2657E-F6AF-31DB-BE63-3CC48874D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61CDA-ABDC-4CE2-89F1-F4F4636C1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8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4C0E4-587A-0124-4B65-DA25BD1F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MFCC </a:t>
            </a:r>
            <a:r>
              <a:rPr lang="ko-KR" altLang="en-US" dirty="0"/>
              <a:t>특징 추출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E97A7-FB32-6651-B5D0-8E799D5E57D5}"/>
              </a:ext>
            </a:extLst>
          </p:cNvPr>
          <p:cNvSpPr txBox="1"/>
          <p:nvPr/>
        </p:nvSpPr>
        <p:spPr>
          <a:xfrm>
            <a:off x="838200" y="1978130"/>
            <a:ext cx="3427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폴더내 </a:t>
            </a:r>
            <a:r>
              <a:rPr lang="en-US" altLang="ko-KR" dirty="0"/>
              <a:t>wav </a:t>
            </a:r>
            <a:r>
              <a:rPr lang="ko-KR" altLang="en-US" dirty="0"/>
              <a:t>파일</a:t>
            </a:r>
            <a:endParaRPr lang="en-US" altLang="ko-KR" dirty="0"/>
          </a:p>
          <a:p>
            <a:r>
              <a:rPr lang="en-US" altLang="ko-KR" dirty="0"/>
              <a:t>Train:74,063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Val:21,151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Test:10,615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각각 </a:t>
            </a:r>
            <a:r>
              <a:rPr lang="en-US" altLang="ko-KR" dirty="0"/>
              <a:t>70% 20% 10% </a:t>
            </a:r>
            <a:r>
              <a:rPr lang="ko-KR" altLang="en-US" dirty="0"/>
              <a:t>로 분할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C208C3-098C-F1E0-644D-A32D0D3C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76" y="3429000"/>
            <a:ext cx="4210638" cy="235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E013A6-321A-32A5-B8F3-2FA7DF440861}"/>
              </a:ext>
            </a:extLst>
          </p:cNvPr>
          <p:cNvSpPr txBox="1"/>
          <p:nvPr/>
        </p:nvSpPr>
        <p:spPr>
          <a:xfrm>
            <a:off x="4872076" y="5861082"/>
            <a:ext cx="388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위와같은</a:t>
            </a:r>
            <a:r>
              <a:rPr lang="ko-KR" altLang="en-US" dirty="0"/>
              <a:t> 조건으로 특징추출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F750CC-D0C9-BD16-6AC0-FA980779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76" y="1978130"/>
            <a:ext cx="679227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1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B912D-3940-416E-2B17-1EC220BD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글로벌 평균 및 분산 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634B2-C705-A16B-B4CF-5C8642C9FEE6}"/>
              </a:ext>
            </a:extLst>
          </p:cNvPr>
          <p:cNvSpPr txBox="1"/>
          <p:nvPr/>
        </p:nvSpPr>
        <p:spPr>
          <a:xfrm>
            <a:off x="1064795" y="2502568"/>
            <a:ext cx="327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 </a:t>
            </a:r>
            <a:r>
              <a:rPr lang="ko-KR" altLang="en-US" dirty="0"/>
              <a:t>파일들의 있는 데이터를 기반으로 </a:t>
            </a:r>
            <a:r>
              <a:rPr lang="en-US" altLang="ko-KR" dirty="0" err="1"/>
              <a:t>global_mean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en-US" altLang="ko-KR" dirty="0" err="1"/>
              <a:t>global_std</a:t>
            </a:r>
            <a:r>
              <a:rPr lang="ko-KR" altLang="en-US" dirty="0"/>
              <a:t>를 계산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C908B8-F287-D85A-7710-9C089F03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65" y="1955321"/>
            <a:ext cx="5547000" cy="390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6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09082-4CE0-CE97-8F22-BE8D627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음소 리스트 및 라벨 준비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3C5246-D4CE-8DF2-5CFB-3CA15F4A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202" y="1690688"/>
            <a:ext cx="3458058" cy="4867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A19EAA-98BD-48CE-138B-92CEDB9D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687219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6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0BDA-EC91-03F9-6A18-A9964839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음소 </a:t>
            </a:r>
            <a:r>
              <a:rPr lang="en-US" altLang="ko-KR" dirty="0"/>
              <a:t>HMM </a:t>
            </a:r>
            <a:r>
              <a:rPr lang="ko-KR" altLang="en-US" dirty="0"/>
              <a:t>정의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114EEC-33F6-36FE-E278-536DC91B0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911" y="1825625"/>
            <a:ext cx="5788177" cy="4351338"/>
          </a:xfrm>
        </p:spPr>
      </p:pic>
    </p:spTree>
    <p:extLst>
      <p:ext uri="{BB962C8B-B14F-4D97-AF65-F5344CB8AC3E}">
        <p14:creationId xmlns:p14="http://schemas.microsoft.com/office/powerpoint/2010/main" val="275218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AB12A-1714-123E-35BD-D33091AC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음소 </a:t>
            </a:r>
            <a:r>
              <a:rPr lang="en-US" altLang="ko-KR" dirty="0"/>
              <a:t>HMM </a:t>
            </a:r>
            <a:r>
              <a:rPr lang="ko-KR" altLang="en-US" dirty="0"/>
              <a:t>초기화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237F41-CECA-6A2F-A35D-95279E96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801" y="1690688"/>
            <a:ext cx="2612156" cy="4351338"/>
          </a:xfrm>
        </p:spPr>
      </p:pic>
    </p:spTree>
    <p:extLst>
      <p:ext uri="{BB962C8B-B14F-4D97-AF65-F5344CB8AC3E}">
        <p14:creationId xmlns:p14="http://schemas.microsoft.com/office/powerpoint/2010/main" val="428892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48AF2-23C4-3653-8065-384D3933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HMM </a:t>
            </a:r>
            <a:r>
              <a:rPr lang="ko-KR" altLang="en-US" dirty="0"/>
              <a:t>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B039A-06A4-35DD-EC83-9CFF91D8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814"/>
            <a:ext cx="5296639" cy="3362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65511-624A-54C7-2E89-1C47FA7531BD}"/>
              </a:ext>
            </a:extLst>
          </p:cNvPr>
          <p:cNvSpPr txBox="1"/>
          <p:nvPr/>
        </p:nvSpPr>
        <p:spPr>
          <a:xfrm>
            <a:off x="6805649" y="1690688"/>
            <a:ext cx="317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시험용 학습을 진행시켜보았다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47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76E52-F934-2574-C6BB-CC6EB462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15CEF-E378-4025-252D-16D23593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" y="1866126"/>
            <a:ext cx="4354176" cy="462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6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94716-CEE4-C1D3-D053-3732916C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평가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717B72-20A4-D855-CD92-1BC25927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289"/>
            <a:ext cx="4686954" cy="1857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06CFF-AEC3-D6EE-777C-56AB19674AF2}"/>
              </a:ext>
            </a:extLst>
          </p:cNvPr>
          <p:cNvSpPr txBox="1"/>
          <p:nvPr/>
        </p:nvSpPr>
        <p:spPr>
          <a:xfrm>
            <a:off x="6275156" y="2268550"/>
            <a:ext cx="394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63.50%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를 보였다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158C7E-65B0-49A2-3A25-5C914E19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1040"/>
            <a:ext cx="7220958" cy="70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BD7ED1-248A-6C6A-4399-A3D2FF51F468}"/>
              </a:ext>
            </a:extLst>
          </p:cNvPr>
          <p:cNvSpPr txBox="1"/>
          <p:nvPr/>
        </p:nvSpPr>
        <p:spPr>
          <a:xfrm>
            <a:off x="8459945" y="3791040"/>
            <a:ext cx="217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사이즈 </a:t>
            </a:r>
            <a:r>
              <a:rPr lang="en-US" altLang="ko-KR" dirty="0"/>
              <a:t>848K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7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81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MFCC 특징 추출</vt:lpstr>
      <vt:lpstr>글로벌 평균 및 분산 계산</vt:lpstr>
      <vt:lpstr>음소 리스트 및 라벨 준비</vt:lpstr>
      <vt:lpstr>음소 HMM 정의</vt:lpstr>
      <vt:lpstr>음소 HMM 초기화</vt:lpstr>
      <vt:lpstr>HMM 학습</vt:lpstr>
      <vt:lpstr>인식 테스트</vt:lpstr>
      <vt:lpstr>결과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조민제/컴퓨터공학부</dc:creator>
  <cp:lastModifiedBy>조민제/컴퓨터공학부</cp:lastModifiedBy>
  <cp:revision>2</cp:revision>
  <dcterms:created xsi:type="dcterms:W3CDTF">2024-12-09T09:52:39Z</dcterms:created>
  <dcterms:modified xsi:type="dcterms:W3CDTF">2024-12-13T08:01:54Z</dcterms:modified>
</cp:coreProperties>
</file>