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12" autoAdjust="0"/>
  </p:normalViewPr>
  <p:slideViewPr>
    <p:cSldViewPr snapToGrid="0" snapToObjects="1">
      <p:cViewPr varScale="1">
        <p:scale>
          <a:sx n="93" d="100"/>
          <a:sy n="93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43832-4B51-594B-AE87-0833498FCC4C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9E10-AD9B-F745-8CE1-740A059D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B9E10-AD9B-F745-8CE1-740A059DE8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藍色自己跑</a:t>
            </a:r>
            <a:endParaRPr lang="en-US" altLang="zh-TW" dirty="0" smtClean="0"/>
          </a:p>
          <a:p>
            <a:r>
              <a:rPr lang="zh-TW" altLang="en-US" dirty="0" smtClean="0"/>
              <a:t>紅色插入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B9E10-AD9B-F745-8CE1-740A059DE8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A8F5CD6-C2CE-5E4B-880B-29BDE4DD8E7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F4F0118-671B-E44C-A160-795A1E527F7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nkr.co/edit/eydYuG5LGCQJBzsBJDJB?p=preview" TargetMode="External"/><Relationship Id="rId3" Type="http://schemas.openxmlformats.org/officeDocument/2006/relationships/hyperlink" Target="http://plnkr.co/edit/yFLe7OXj2u8epHXe6a0s?p=pre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Transclusion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 book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090" y="1878542"/>
            <a:ext cx="86878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angular.module</a:t>
            </a:r>
            <a:r>
              <a:rPr lang="en-US" dirty="0" smtClean="0">
                <a:latin typeface="Consolas"/>
                <a:cs typeface="Consolas"/>
              </a:rPr>
              <a:t>('</a:t>
            </a:r>
            <a:r>
              <a:rPr lang="en-US" dirty="0" err="1" smtClean="0">
                <a:latin typeface="Consolas"/>
                <a:cs typeface="Consolas"/>
              </a:rPr>
              <a:t>myApp</a:t>
            </a:r>
            <a:r>
              <a:rPr lang="en-US" dirty="0" smtClean="0">
                <a:latin typeface="Consolas"/>
                <a:cs typeface="Consolas"/>
              </a:rPr>
              <a:t>', []).directive('</a:t>
            </a:r>
            <a:r>
              <a:rPr lang="en-US" dirty="0" err="1" smtClean="0">
                <a:latin typeface="Consolas"/>
                <a:cs typeface="Consolas"/>
              </a:rPr>
              <a:t>postHeader</a:t>
            </a:r>
            <a:r>
              <a:rPr lang="en-US" dirty="0" smtClean="0">
                <a:latin typeface="Consolas"/>
                <a:cs typeface="Consolas"/>
              </a:rPr>
              <a:t>', function () {</a:t>
            </a:r>
          </a:p>
          <a:p>
            <a:r>
              <a:rPr lang="en-US" dirty="0" smtClean="0">
                <a:latin typeface="Consolas"/>
                <a:cs typeface="Consolas"/>
              </a:rPr>
              <a:t>return {…</a:t>
            </a:r>
          </a:p>
          <a:p>
            <a:r>
              <a:rPr lang="en-US" b="1" dirty="0" err="1" smtClean="0">
                <a:latin typeface="Consolas"/>
                <a:cs typeface="Consolas"/>
              </a:rPr>
              <a:t>transclude</a:t>
            </a:r>
            <a:r>
              <a:rPr lang="en-US" b="1" dirty="0" smtClean="0">
                <a:latin typeface="Consolas"/>
                <a:cs typeface="Consolas"/>
              </a:rPr>
              <a:t> : 'element’</a:t>
            </a:r>
          </a:p>
          <a:p>
            <a:r>
              <a:rPr lang="en-US" dirty="0" smtClean="0">
                <a:latin typeface="Consolas"/>
                <a:cs typeface="Consolas"/>
              </a:rPr>
              <a:t>controller : function ($scope, $element, $</a:t>
            </a:r>
            <a:r>
              <a:rPr lang="en-US" dirty="0" err="1" smtClean="0">
                <a:latin typeface="Consolas"/>
                <a:cs typeface="Consolas"/>
              </a:rPr>
              <a:t>attrs</a:t>
            </a:r>
            <a:r>
              <a:rPr lang="en-US" dirty="0" smtClean="0">
                <a:latin typeface="Consolas"/>
                <a:cs typeface="Consolas"/>
              </a:rPr>
              <a:t>, $</a:t>
            </a:r>
            <a:r>
              <a:rPr lang="en-US" dirty="0" err="1" smtClean="0">
                <a:latin typeface="Consolas"/>
                <a:cs typeface="Consolas"/>
              </a:rPr>
              <a:t>transclude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r>
              <a:rPr lang="en-US" dirty="0" smtClean="0">
                <a:latin typeface="Consolas"/>
                <a:cs typeface="Consolas"/>
              </a:rPr>
              <a:t>$</a:t>
            </a:r>
            <a:r>
              <a:rPr lang="en-US" dirty="0" err="1" smtClean="0">
                <a:latin typeface="Consolas"/>
                <a:cs typeface="Consolas"/>
              </a:rPr>
              <a:t>transclude</a:t>
            </a:r>
            <a:r>
              <a:rPr lang="en-US" dirty="0" smtClean="0">
                <a:latin typeface="Consolas"/>
                <a:cs typeface="Consolas"/>
              </a:rPr>
              <a:t>(function (clone) {</a:t>
            </a:r>
          </a:p>
          <a:p>
            <a:r>
              <a:rPr lang="en-US" dirty="0" err="1" smtClean="0">
                <a:latin typeface="Consolas"/>
                <a:cs typeface="Consolas"/>
              </a:rPr>
              <a:t>clone.removeClass</a:t>
            </a:r>
            <a:r>
              <a:rPr lang="en-US" dirty="0" smtClean="0">
                <a:latin typeface="Consolas"/>
                <a:cs typeface="Consolas"/>
              </a:rPr>
              <a:t>('post-header');</a:t>
            </a:r>
          </a:p>
          <a:p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title = </a:t>
            </a:r>
            <a:r>
              <a:rPr lang="en-US" dirty="0" err="1" smtClean="0">
                <a:latin typeface="Consolas"/>
                <a:cs typeface="Consolas"/>
              </a:rPr>
              <a:t>clone.find</a:t>
            </a:r>
            <a:r>
              <a:rPr lang="en-US" dirty="0" smtClean="0">
                <a:latin typeface="Consolas"/>
                <a:cs typeface="Consolas"/>
              </a:rPr>
              <a:t>('.title').text();</a:t>
            </a:r>
          </a:p>
          <a:p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dateEl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clone.find</a:t>
            </a:r>
            <a:r>
              <a:rPr lang="en-US" dirty="0" smtClean="0">
                <a:latin typeface="Consolas"/>
                <a:cs typeface="Consolas"/>
              </a:rPr>
              <a:t>('.date’).hide();</a:t>
            </a:r>
          </a:p>
          <a:p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authorEl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clone.find</a:t>
            </a:r>
            <a:r>
              <a:rPr lang="en-US" dirty="0" smtClean="0">
                <a:latin typeface="Consolas"/>
                <a:cs typeface="Consolas"/>
              </a:rPr>
              <a:t>('.author’).hide();</a:t>
            </a:r>
          </a:p>
          <a:p>
            <a:r>
              <a:rPr lang="en-US" dirty="0" smtClean="0">
                <a:latin typeface="Consolas"/>
                <a:cs typeface="Consolas"/>
              </a:rPr>
              <a:t>$</a:t>
            </a:r>
            <a:r>
              <a:rPr lang="en-US" dirty="0" err="1" smtClean="0">
                <a:latin typeface="Consolas"/>
                <a:cs typeface="Consolas"/>
              </a:rPr>
              <a:t>element.append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dateEl</a:t>
            </a:r>
            <a:r>
              <a:rPr lang="en-US" dirty="0" smtClean="0">
                <a:latin typeface="Consolas"/>
                <a:cs typeface="Consolas"/>
              </a:rPr>
              <a:t>).append('&lt;h2 class="title"&gt;'+title +'&lt;/h2&gt;’)</a:t>
            </a:r>
          </a:p>
          <a:p>
            <a:r>
              <a:rPr lang="en-US" dirty="0" smtClean="0">
                <a:latin typeface="Consolas"/>
                <a:cs typeface="Consolas"/>
              </a:rPr>
              <a:t>.append(</a:t>
            </a:r>
            <a:r>
              <a:rPr lang="en-US" dirty="0" err="1" smtClean="0">
                <a:latin typeface="Consolas"/>
                <a:cs typeface="Consolas"/>
              </a:rPr>
              <a:t>authorEl</a:t>
            </a:r>
            <a:r>
              <a:rPr lang="en-US" dirty="0" smtClean="0">
                <a:latin typeface="Consolas"/>
                <a:cs typeface="Consolas"/>
              </a:rPr>
              <a:t>);});</a:t>
            </a:r>
          </a:p>
          <a:p>
            <a:r>
              <a:rPr lang="en-US" dirty="0" smtClean="0">
                <a:latin typeface="Consolas"/>
                <a:cs typeface="Consolas"/>
              </a:rPr>
              <a:t>$</a:t>
            </a:r>
            <a:r>
              <a:rPr lang="en-US" dirty="0" err="1" smtClean="0">
                <a:latin typeface="Consolas"/>
                <a:cs typeface="Consolas"/>
              </a:rPr>
              <a:t>element.waypoint</a:t>
            </a:r>
            <a:r>
              <a:rPr lang="en-US" dirty="0" smtClean="0">
                <a:latin typeface="Consolas"/>
                <a:cs typeface="Consolas"/>
              </a:rPr>
              <a:t>(function () {</a:t>
            </a:r>
          </a:p>
          <a:p>
            <a:r>
              <a:rPr lang="en-US" dirty="0" smtClean="0">
                <a:latin typeface="Consolas"/>
                <a:cs typeface="Consolas"/>
              </a:rPr>
              <a:t>  $</a:t>
            </a:r>
            <a:r>
              <a:rPr lang="en-US" dirty="0" err="1" smtClean="0">
                <a:latin typeface="Consolas"/>
                <a:cs typeface="Consolas"/>
              </a:rPr>
              <a:t>element.find</a:t>
            </a:r>
            <a:r>
              <a:rPr lang="en-US" dirty="0" smtClean="0">
                <a:latin typeface="Consolas"/>
                <a:cs typeface="Consolas"/>
              </a:rPr>
              <a:t>('.date, .author').</a:t>
            </a:r>
            <a:r>
              <a:rPr lang="en-US" dirty="0" err="1" smtClean="0">
                <a:latin typeface="Consolas"/>
                <a:cs typeface="Consolas"/>
              </a:rPr>
              <a:t>fadeIn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 smtClean="0">
                <a:latin typeface="Consolas"/>
                <a:cs typeface="Consolas"/>
              </a:rPr>
              <a:t>});</a:t>
            </a:r>
          </a:p>
          <a:p>
            <a:r>
              <a:rPr lang="en-US" dirty="0" smtClean="0">
                <a:latin typeface="Consolas"/>
                <a:cs typeface="Consolas"/>
              </a:rPr>
              <a:t>}}});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142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ransclude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59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6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http://www.angularjshub.com/examples/customdirectives/transclusion/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://plnkr.co/edit/eydYuG5LGCQJBzsBJDJB?p=</a:t>
            </a:r>
            <a:r>
              <a:rPr lang="en-US" dirty="0" smtClean="0">
                <a:hlinkClick r:id="rId2"/>
              </a:rPr>
              <a:t>preview</a:t>
            </a:r>
            <a:endParaRPr lang="en-US" dirty="0" smtClean="0"/>
          </a:p>
          <a:p>
            <a:r>
              <a:rPr lang="en-US" dirty="0">
                <a:hlinkClick r:id="rId3"/>
              </a:rPr>
              <a:t>http://plnkr.co/edit/yFLe7OXj2u8epHXe6a0s?p=</a:t>
            </a:r>
            <a:r>
              <a:rPr lang="en-US" dirty="0" smtClean="0">
                <a:hlinkClick r:id="rId3"/>
              </a:rPr>
              <a:t>preview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chapters</a:t>
            </a:r>
          </a:p>
          <a:p>
            <a:pPr lvl="1"/>
            <a:r>
              <a:rPr lang="en-US" dirty="0" smtClean="0"/>
              <a:t>How directives affects HTML by template, binding, and plugins.</a:t>
            </a:r>
          </a:p>
          <a:p>
            <a:r>
              <a:rPr lang="en-US" dirty="0" smtClean="0"/>
              <a:t>This chapter</a:t>
            </a:r>
          </a:p>
          <a:p>
            <a:pPr lvl="1"/>
            <a:r>
              <a:rPr lang="en-US" dirty="0" err="1" smtClean="0"/>
              <a:t>Transclusion</a:t>
            </a:r>
            <a:r>
              <a:rPr lang="en-US" dirty="0" smtClean="0"/>
              <a:t> allows original content to impact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in dictionary</a:t>
            </a:r>
          </a:p>
          <a:p>
            <a:r>
              <a:rPr lang="en-US" dirty="0" smtClean="0"/>
              <a:t>Inclusion</a:t>
            </a:r>
          </a:p>
          <a:p>
            <a:pPr lvl="1"/>
            <a:r>
              <a:rPr lang="en-US" dirty="0" smtClean="0"/>
              <a:t>In a template, repeated code snippets</a:t>
            </a:r>
          </a:p>
          <a:p>
            <a:pPr lvl="1"/>
            <a:r>
              <a:rPr lang="en-US" dirty="0" smtClean="0"/>
              <a:t>Don’t repeat yourself</a:t>
            </a:r>
          </a:p>
          <a:p>
            <a:pPr lvl="1"/>
            <a:r>
              <a:rPr lang="en-US" dirty="0" smtClean="0"/>
              <a:t>Include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Parse </a:t>
            </a:r>
            <a:r>
              <a:rPr lang="en-US" dirty="0"/>
              <a:t>d</a:t>
            </a:r>
            <a:r>
              <a:rPr lang="en-US" dirty="0" smtClean="0"/>
              <a:t>ynamic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0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…it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widget in a isolated scope</a:t>
            </a:r>
          </a:p>
          <a:p>
            <a:r>
              <a:rPr lang="en-US" dirty="0" smtClean="0"/>
              <a:t>Tunnel back out into the parent scope to parse </a:t>
            </a:r>
            <a:r>
              <a:rPr lang="en-US" dirty="0"/>
              <a:t>the original </a:t>
            </a:r>
            <a:r>
              <a:rPr lang="en-US" dirty="0" smtClean="0"/>
              <a:t>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 book 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41615"/>
            <a:ext cx="90368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&lt;body&gt;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&lt;div&gt;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&lt;input type="text"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-model="name" /&gt;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&lt;select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-model="movie"&gt;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&lt;option value="Man Of Steel"&gt;Superman&lt;/option&gt;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&lt;option value="A New Hope"&gt;Star Wars&lt;/option&gt;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&lt;/select&gt;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&lt;input type="number"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-model="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friendCount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" /&gt;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&lt;/div&gt;</a:t>
            </a:r>
          </a:p>
          <a:p>
            <a:r>
              <a:rPr lang="en-US" dirty="0" smtClean="0"/>
              <a:t>		&lt;div movie-info="movie"&gt;</a:t>
            </a:r>
          </a:p>
          <a:p>
            <a:r>
              <a:rPr lang="en-US" dirty="0" smtClean="0"/>
              <a:t>		  &lt;p&gt;Hi, I'm {{name}}, and I'm going to see {{movie}} with {{</a:t>
            </a:r>
            <a:r>
              <a:rPr lang="en-US" dirty="0" err="1" smtClean="0"/>
              <a:t>friendCount</a:t>
            </a:r>
            <a:r>
              <a:rPr lang="en-US" dirty="0" smtClean="0"/>
              <a:t>}} friends&lt;/p&gt;</a:t>
            </a:r>
          </a:p>
          <a:p>
            <a:r>
              <a:rPr lang="en-US" dirty="0" smtClean="0"/>
              <a:t>		&lt;/div&gt;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	&lt;/body&gt;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 book 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163" y="1956300"/>
            <a:ext cx="8574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myApp</a:t>
            </a:r>
            <a:r>
              <a:rPr lang="en-US" dirty="0" smtClean="0"/>
              <a:t>', [])</a:t>
            </a:r>
          </a:p>
          <a:p>
            <a:r>
              <a:rPr lang="en-US" dirty="0" smtClean="0"/>
              <a:t>.directive('</a:t>
            </a:r>
            <a:r>
              <a:rPr lang="en-US" dirty="0" err="1" smtClean="0"/>
              <a:t>movieInfo</a:t>
            </a:r>
            <a:r>
              <a:rPr lang="en-US" dirty="0" smtClean="0"/>
              <a:t>', function () {</a:t>
            </a:r>
          </a:p>
          <a:p>
            <a:r>
              <a:rPr lang="en-US" dirty="0"/>
              <a:t> </a:t>
            </a:r>
            <a:r>
              <a:rPr lang="en-US" dirty="0" smtClean="0"/>
              <a:t> return {</a:t>
            </a:r>
          </a:p>
          <a:p>
            <a:r>
              <a:rPr lang="en-US" dirty="0" smtClean="0"/>
              <a:t>    template : '&lt;div class=”movie-info”&gt;' +</a:t>
            </a:r>
          </a:p>
          <a:p>
            <a:r>
              <a:rPr lang="en-US" dirty="0" smtClean="0"/>
              <a:t>      '&lt;h1 class=”movie-title”&gt;{{name}}&lt;/h1&gt;' +</a:t>
            </a:r>
          </a:p>
          <a:p>
            <a:r>
              <a:rPr lang="en-US" dirty="0" smtClean="0"/>
              <a:t>      '&lt;</a:t>
            </a:r>
            <a:r>
              <a:rPr lang="en-US" dirty="0" err="1" smtClean="0"/>
              <a:t>img</a:t>
            </a:r>
            <a:r>
              <a:rPr lang="en-US" dirty="0" smtClean="0"/>
              <a:t> class=”movie-poster” </a:t>
            </a:r>
            <a:r>
              <a:rPr lang="en-US" dirty="0" err="1" smtClean="0"/>
              <a:t>ng-src</a:t>
            </a:r>
            <a:r>
              <a:rPr lang="en-US" dirty="0" smtClean="0"/>
              <a:t>=”posters/{{name}}.jpg” /&gt;' +</a:t>
            </a:r>
          </a:p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'&lt;div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ng-transclude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&gt;&lt;/div&gt;' +</a:t>
            </a:r>
          </a:p>
          <a:p>
            <a:r>
              <a:rPr lang="en-US" dirty="0" smtClean="0"/>
              <a:t>      '&lt;/div&gt;',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transclude</a:t>
            </a:r>
            <a:r>
              <a:rPr lang="en-US" dirty="0" smtClean="0"/>
              <a:t> : true,</a:t>
            </a:r>
          </a:p>
          <a:p>
            <a:r>
              <a:rPr lang="en-US" dirty="0" smtClean="0"/>
              <a:t>     scope : {</a:t>
            </a:r>
          </a:p>
          <a:p>
            <a:r>
              <a:rPr lang="en-US" dirty="0" smtClean="0"/>
              <a:t>      'name' : '=</a:t>
            </a:r>
            <a:r>
              <a:rPr lang="en-US" dirty="0" err="1" smtClean="0"/>
              <a:t>movieInfo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}}});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9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 </a:t>
            </a:r>
            <a:r>
              <a:rPr lang="en-US" dirty="0" smtClean="0"/>
              <a:t>book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41615"/>
            <a:ext cx="90368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&lt;body&gt;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&lt;div&gt;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&lt;input type="text"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-model="name" /&gt;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&lt;select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-model="movie"&gt;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&lt;option value="Man Of Steel"&gt;Superman&lt;/option&gt;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&lt;option value="A New Hope"&gt;Star Wars&lt;/option&gt;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&lt;/select&gt;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&lt;input type="number"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-model="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friendCount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" /&gt;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&lt;/div&gt;</a:t>
            </a:r>
          </a:p>
          <a:p>
            <a:r>
              <a:rPr lang="en-US" dirty="0" smtClean="0"/>
              <a:t>		&lt;div movie-info="movie"&gt;</a:t>
            </a:r>
          </a:p>
          <a:p>
            <a:r>
              <a:rPr lang="en-US" dirty="0" smtClean="0"/>
              <a:t>		  &lt;p&gt;Hi, I'm {{name}}, and I'm going to see {{movie}} with {{</a:t>
            </a:r>
            <a:r>
              <a:rPr lang="en-US" dirty="0" err="1" smtClean="0"/>
              <a:t>friendCount</a:t>
            </a:r>
            <a:r>
              <a:rPr lang="en-US" dirty="0" smtClean="0"/>
              <a:t>}} friends&lt;/p&gt;</a:t>
            </a:r>
          </a:p>
          <a:p>
            <a:r>
              <a:rPr lang="en-US" dirty="0" smtClean="0"/>
              <a:t>		&lt;/div&gt;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	&lt;/body&gt;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4308" y="2536760"/>
            <a:ext cx="7332578" cy="1754327"/>
          </a:xfrm>
          <a:prstGeom prst="rect">
            <a:avLst/>
          </a:prstGeom>
          <a:solidFill>
            <a:srgbClr val="EAE7E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&lt;div class=“movie-info”&gt;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&lt;h1 class=”movie-title”&gt;{{name}}&lt;/h1&gt;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&lt;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 class=”movie-poster” </a:t>
            </a:r>
            <a:r>
              <a:rPr lang="en-US" b="1" dirty="0" err="1" smtClean="0">
                <a:solidFill>
                  <a:srgbClr val="0000FF"/>
                </a:solidFill>
              </a:rPr>
              <a:t>ng-src</a:t>
            </a:r>
            <a:r>
              <a:rPr lang="en-US" b="1" dirty="0" smtClean="0">
                <a:solidFill>
                  <a:srgbClr val="0000FF"/>
                </a:solidFill>
              </a:rPr>
              <a:t>=”posters/{{name}}.jpg” /&gt;</a:t>
            </a:r>
          </a:p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&lt;div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ng-transclude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dirty="0" smtClean="0">
                <a:solidFill>
                  <a:srgbClr val="FF2929"/>
                </a:solidFill>
              </a:rPr>
              <a:t>&lt;p&gt;Hi, I'm {{name}}, and I'm going to see {{movie}} with {{</a:t>
            </a:r>
            <a:r>
              <a:rPr lang="en-US" dirty="0" err="1" smtClean="0">
                <a:solidFill>
                  <a:srgbClr val="FF2929"/>
                </a:solidFill>
              </a:rPr>
              <a:t>friendCount</a:t>
            </a:r>
            <a:r>
              <a:rPr lang="en-US" dirty="0" smtClean="0">
                <a:solidFill>
                  <a:srgbClr val="FF2929"/>
                </a:solidFill>
              </a:rPr>
              <a:t>}} friends&lt;/p&gt;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&lt;/div&gt;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ransclude</a:t>
            </a:r>
            <a:r>
              <a:rPr lang="en-US" dirty="0" smtClean="0"/>
              <a:t>: true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37767"/>
            <a:ext cx="5715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 book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1615"/>
            <a:ext cx="48606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&lt;div class="post"&gt;</a:t>
            </a:r>
          </a:p>
          <a:p>
            <a:r>
              <a:rPr lang="en-US" b="1" dirty="0" smtClean="0"/>
              <a:t>  &lt;h2 class="post-header"&gt;</a:t>
            </a:r>
          </a:p>
          <a:p>
            <a:r>
              <a:rPr lang="en-US" b="1" dirty="0" smtClean="0"/>
              <a:t>    &lt;span class="title"&gt;{{</a:t>
            </a:r>
            <a:r>
              <a:rPr lang="en-US" b="1" dirty="0" err="1" smtClean="0"/>
              <a:t>postTitle</a:t>
            </a:r>
            <a:r>
              <a:rPr lang="en-US" b="1" dirty="0" smtClean="0"/>
              <a:t>}}&lt;/span&gt; |</a:t>
            </a:r>
          </a:p>
          <a:p>
            <a:r>
              <a:rPr lang="en-US" b="1" dirty="0" smtClean="0"/>
              <a:t>    &lt;span class="author"&gt;{{author}}&lt;/span&gt;</a:t>
            </a:r>
          </a:p>
          <a:p>
            <a:r>
              <a:rPr lang="en-US" b="1" dirty="0" smtClean="0"/>
              <a:t>    &lt;span class="date"&gt;{{</a:t>
            </a:r>
            <a:r>
              <a:rPr lang="en-US" b="1" dirty="0" err="1" smtClean="0"/>
              <a:t>formattedDate</a:t>
            </a:r>
            <a:r>
              <a:rPr lang="en-US" b="1" dirty="0" smtClean="0"/>
              <a:t>}}&lt;/span&gt;</a:t>
            </a:r>
          </a:p>
          <a:p>
            <a:r>
              <a:rPr lang="en-US" b="1" dirty="0" smtClean="0"/>
              <a:t>  &lt;/h2&gt;</a:t>
            </a:r>
          </a:p>
          <a:p>
            <a:r>
              <a:rPr lang="en-US" dirty="0"/>
              <a:t> </a:t>
            </a:r>
            <a:r>
              <a:rPr lang="en-US" dirty="0" smtClean="0"/>
              <a:t> &lt;div class="content"&gt;...&lt;/div&gt;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28994"/>
            <a:ext cx="6872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&lt;div class="post-header"&gt;</a:t>
            </a:r>
          </a:p>
          <a:p>
            <a:r>
              <a:rPr lang="en-US" b="1" dirty="0" smtClean="0"/>
              <a:t>  &lt;span class="date" style="</a:t>
            </a:r>
            <a:r>
              <a:rPr lang="en-US" b="1" dirty="0" err="1" smtClean="0"/>
              <a:t>display:none</a:t>
            </a:r>
            <a:r>
              <a:rPr lang="en-US" b="1" dirty="0" smtClean="0"/>
              <a:t>;"&gt;{{</a:t>
            </a:r>
            <a:r>
              <a:rPr lang="en-US" b="1" dirty="0" err="1" smtClean="0"/>
              <a:t>formattedDate</a:t>
            </a:r>
            <a:r>
              <a:rPr lang="en-US" b="1" dirty="0" smtClean="0"/>
              <a:t>}}&lt;/span&gt;</a:t>
            </a:r>
          </a:p>
          <a:p>
            <a:r>
              <a:rPr lang="en-US" b="1" dirty="0" smtClean="0"/>
              <a:t>  &lt;h2 class="title"&gt;{{</a:t>
            </a:r>
            <a:r>
              <a:rPr lang="en-US" b="1" dirty="0" err="1" smtClean="0"/>
              <a:t>postTitle</a:t>
            </a:r>
            <a:r>
              <a:rPr lang="en-US" b="1" dirty="0" smtClean="0"/>
              <a:t>}}&lt;/h2&gt;</a:t>
            </a:r>
          </a:p>
          <a:p>
            <a:r>
              <a:rPr lang="en-US" b="1" dirty="0" smtClean="0"/>
              <a:t>  &lt;span class="author" style="</a:t>
            </a:r>
            <a:r>
              <a:rPr lang="en-US" b="1" dirty="0" err="1" smtClean="0"/>
              <a:t>display:none</a:t>
            </a:r>
            <a:r>
              <a:rPr lang="en-US" b="1" dirty="0" smtClean="0"/>
              <a:t>;"&gt;{{author}}&lt;/span&gt;</a:t>
            </a:r>
          </a:p>
          <a:p>
            <a:r>
              <a:rPr lang="en-US" b="1" dirty="0" smtClean="0"/>
              <a:t>&lt;/div&gt;</a:t>
            </a:r>
            <a:endParaRPr lang="en-US" b="1" dirty="0"/>
          </a:p>
        </p:txBody>
      </p:sp>
      <p:sp>
        <p:nvSpPr>
          <p:cNvPr id="6" name="Down Arrow 5"/>
          <p:cNvSpPr/>
          <p:nvPr/>
        </p:nvSpPr>
        <p:spPr>
          <a:xfrm>
            <a:off x="2204341" y="3941799"/>
            <a:ext cx="1065675" cy="5871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6493" y="3757133"/>
            <a:ext cx="179440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Change the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736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549</TotalTime>
  <Words>751</Words>
  <Application>Microsoft Macintosh PowerPoint</Application>
  <PresentationFormat>On-screen Show (4:3)</PresentationFormat>
  <Paragraphs>106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Spectrum</vt:lpstr>
      <vt:lpstr>Transclusion</vt:lpstr>
      <vt:lpstr>Transclusion</vt:lpstr>
      <vt:lpstr>Not a word</vt:lpstr>
      <vt:lpstr>…it a solution</vt:lpstr>
      <vt:lpstr>code in book (1)</vt:lpstr>
      <vt:lpstr>code in book (1)</vt:lpstr>
      <vt:lpstr>code in book (1)</vt:lpstr>
      <vt:lpstr>transclude: true</vt:lpstr>
      <vt:lpstr>code in book (2)</vt:lpstr>
      <vt:lpstr>code in book (2)</vt:lpstr>
      <vt:lpstr>transclude element</vt:lpstr>
      <vt:lpstr>Thank you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Transclusion</dc:title>
  <dc:creator>Kyle Yu</dc:creator>
  <cp:lastModifiedBy>Kyle Yu</cp:lastModifiedBy>
  <cp:revision>13</cp:revision>
  <dcterms:created xsi:type="dcterms:W3CDTF">2014-04-20T08:44:12Z</dcterms:created>
  <dcterms:modified xsi:type="dcterms:W3CDTF">2014-04-21T02:37:06Z</dcterms:modified>
</cp:coreProperties>
</file>