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2" r:id="rId3"/>
    <p:sldId id="261" r:id="rId4"/>
  </p:sldIdLst>
  <p:sldSz cx="121920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F7"/>
    <a:srgbClr val="F5F5F5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4694"/>
  </p:normalViewPr>
  <p:slideViewPr>
    <p:cSldViewPr snapToGrid="0">
      <p:cViewPr varScale="1">
        <p:scale>
          <a:sx n="134" d="100"/>
          <a:sy n="134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10127"/>
            <a:ext cx="91440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1834"/>
            <a:ext cx="91440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8613"/>
            <a:ext cx="2628900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8613"/>
            <a:ext cx="7734300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8765"/>
            <a:ext cx="1051560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30517"/>
            <a:ext cx="1051560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43063"/>
            <a:ext cx="518160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3063"/>
            <a:ext cx="518160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8613"/>
            <a:ext cx="1051560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13047"/>
            <a:ext cx="5157787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54568"/>
            <a:ext cx="5157787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13047"/>
            <a:ext cx="518318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54568"/>
            <a:ext cx="518318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5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11480"/>
            <a:ext cx="3932237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8683"/>
            <a:ext cx="617220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51660"/>
            <a:ext cx="3932237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11480"/>
            <a:ext cx="3932237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8683"/>
            <a:ext cx="6172200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51660"/>
            <a:ext cx="3932237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2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8613"/>
            <a:ext cx="1051560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43063"/>
            <a:ext cx="1051560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720715"/>
            <a:ext cx="27432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E16D0-E7FD-1041-9C71-0D28B2D3F8E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20715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20715"/>
            <a:ext cx="27432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DEA4F-EA5F-A347-BAF0-3845B52D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1.png"/><Relationship Id="rId18" Type="http://schemas.openxmlformats.org/officeDocument/2006/relationships/image" Target="../media/image12.svg"/><Relationship Id="rId3" Type="http://schemas.openxmlformats.org/officeDocument/2006/relationships/image" Target="../media/image2.svg"/><Relationship Id="rId21" Type="http://schemas.openxmlformats.org/officeDocument/2006/relationships/image" Target="../media/image9.png"/><Relationship Id="rId7" Type="http://schemas.openxmlformats.org/officeDocument/2006/relationships/image" Target="../media/image8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5.png"/><Relationship Id="rId5" Type="http://schemas.openxmlformats.org/officeDocument/2006/relationships/image" Target="../media/image6.svg"/><Relationship Id="rId15" Type="http://schemas.openxmlformats.org/officeDocument/2006/relationships/image" Target="../media/image33.png"/><Relationship Id="rId10" Type="http://schemas.openxmlformats.org/officeDocument/2006/relationships/image" Target="../media/image17.png"/><Relationship Id="rId19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3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0CD9598A-B1B4-1DD0-4367-746E5CC4C77C}"/>
              </a:ext>
            </a:extLst>
          </p:cNvPr>
          <p:cNvSpPr/>
          <p:nvPr/>
        </p:nvSpPr>
        <p:spPr>
          <a:xfrm rot="20355488">
            <a:off x="4299405" y="2862351"/>
            <a:ext cx="3811872" cy="2430157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07FCF91D-C360-350B-15EA-0691C6100B48}"/>
              </a:ext>
            </a:extLst>
          </p:cNvPr>
          <p:cNvSpPr/>
          <p:nvPr/>
        </p:nvSpPr>
        <p:spPr>
          <a:xfrm>
            <a:off x="7918646" y="3847513"/>
            <a:ext cx="1391478" cy="1578730"/>
          </a:xfrm>
          <a:prstGeom prst="can">
            <a:avLst>
              <a:gd name="adj" fmla="val 20642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D79CC4C7-515A-3BC8-AD8C-014F6C62C258}"/>
              </a:ext>
            </a:extLst>
          </p:cNvPr>
          <p:cNvSpPr/>
          <p:nvPr/>
        </p:nvSpPr>
        <p:spPr>
          <a:xfrm rot="245609">
            <a:off x="3220736" y="204382"/>
            <a:ext cx="5811945" cy="2397609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E396D423-6C9C-43D2-5196-0ABEBE7E6A75}"/>
              </a:ext>
            </a:extLst>
          </p:cNvPr>
          <p:cNvSpPr/>
          <p:nvPr/>
        </p:nvSpPr>
        <p:spPr>
          <a:xfrm>
            <a:off x="3693610" y="2706333"/>
            <a:ext cx="3949935" cy="3250956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58238E6-210F-669B-61AE-A6B4F6D2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244" y="2748087"/>
            <a:ext cx="1181100" cy="11811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1B2428A-E84B-7A4C-46AC-0C4569AC8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5909" y="798534"/>
            <a:ext cx="1181100" cy="11811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F3567CE-3341-893C-AD8B-406E0821D3C4}"/>
              </a:ext>
            </a:extLst>
          </p:cNvPr>
          <p:cNvGrpSpPr/>
          <p:nvPr/>
        </p:nvGrpSpPr>
        <p:grpSpPr>
          <a:xfrm>
            <a:off x="4033391" y="3846973"/>
            <a:ext cx="1085533" cy="1242537"/>
            <a:chOff x="7009543" y="4430612"/>
            <a:chExt cx="1085533" cy="124253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7B7A901-9BD6-E77E-7152-C32EED5ED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9543" y="4587616"/>
              <a:ext cx="1085533" cy="1085533"/>
            </a:xfrm>
            <a:prstGeom prst="rect">
              <a:avLst/>
            </a:prstGeom>
          </p:spPr>
        </p:pic>
        <p:pic>
          <p:nvPicPr>
            <p:cNvPr id="29" name="Graphic 28" descr="Lock with solid fill">
              <a:extLst>
                <a:ext uri="{FF2B5EF4-FFF2-40B4-BE49-F238E27FC236}">
                  <a16:creationId xmlns:a16="http://schemas.microsoft.com/office/drawing/2014/main" id="{59049ADD-5565-67E3-BD88-72FF944BA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84473" y="4430612"/>
              <a:ext cx="533775" cy="533775"/>
            </a:xfrm>
            <a:prstGeom prst="rect">
              <a:avLst/>
            </a:prstGeom>
          </p:spPr>
        </p:pic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4CB0DCF8-958C-BCCF-9EB5-021F4795E9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92324" y="2061950"/>
            <a:ext cx="1534511" cy="153451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E9C5DE2A-4DA6-B84D-E358-C480051452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7595" y="899019"/>
            <a:ext cx="1008302" cy="10083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22FA085-BB1C-B97A-1326-975A43239056}"/>
              </a:ext>
            </a:extLst>
          </p:cNvPr>
          <p:cNvSpPr txBox="1"/>
          <p:nvPr/>
        </p:nvSpPr>
        <p:spPr>
          <a:xfrm>
            <a:off x="3871476" y="498950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permissions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03FFAF-A745-4E6D-BDBC-DE4ABE9D0A57}"/>
              </a:ext>
            </a:extLst>
          </p:cNvPr>
          <p:cNvSpPr txBox="1"/>
          <p:nvPr/>
        </p:nvSpPr>
        <p:spPr>
          <a:xfrm>
            <a:off x="5503987" y="3668387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ABCE7-78A0-C371-B16A-32D71FFF9CFE}"/>
              </a:ext>
            </a:extLst>
          </p:cNvPr>
          <p:cNvSpPr txBox="1"/>
          <p:nvPr/>
        </p:nvSpPr>
        <p:spPr>
          <a:xfrm>
            <a:off x="6991188" y="1886008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markdown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061D82-5430-C01F-3E09-63F16FEBA4F3}"/>
              </a:ext>
            </a:extLst>
          </p:cNvPr>
          <p:cNvSpPr txBox="1"/>
          <p:nvPr/>
        </p:nvSpPr>
        <p:spPr>
          <a:xfrm>
            <a:off x="10767424" y="3437690"/>
            <a:ext cx="984308" cy="51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steward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ACE8C7-2D1C-AAAA-8267-709F07375E96}"/>
              </a:ext>
            </a:extLst>
          </p:cNvPr>
          <p:cNvSpPr txBox="1"/>
          <p:nvPr/>
        </p:nvSpPr>
        <p:spPr>
          <a:xfrm>
            <a:off x="4157764" y="1843812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catalog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E64506A-482C-3906-AE3E-4F1333DA8F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48881" y="3728709"/>
            <a:ext cx="1704647" cy="170464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83E090-373E-E5B3-E0E9-3E48F4BEC7FC}"/>
              </a:ext>
            </a:extLst>
          </p:cNvPr>
          <p:cNvCxnSpPr>
            <a:cxnSpLocks/>
          </p:cNvCxnSpPr>
          <p:nvPr/>
        </p:nvCxnSpPr>
        <p:spPr>
          <a:xfrm flipH="1">
            <a:off x="7028464" y="4671032"/>
            <a:ext cx="89018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FF84F1-7387-4B95-A701-D3131A06468A}"/>
              </a:ext>
            </a:extLst>
          </p:cNvPr>
          <p:cNvSpPr txBox="1"/>
          <p:nvPr/>
        </p:nvSpPr>
        <p:spPr>
          <a:xfrm>
            <a:off x="5727894" y="44321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2FB01E-8A54-0F1B-28D7-66840AD7C76C}"/>
              </a:ext>
            </a:extLst>
          </p:cNvPr>
          <p:cNvGrpSpPr/>
          <p:nvPr/>
        </p:nvGrpSpPr>
        <p:grpSpPr>
          <a:xfrm>
            <a:off x="8087157" y="4146000"/>
            <a:ext cx="1054456" cy="1219348"/>
            <a:chOff x="8037792" y="4141096"/>
            <a:chExt cx="1054456" cy="121934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C6C187-C610-CB6A-FBAE-492C0CB3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74142" y="4141096"/>
              <a:ext cx="981756" cy="98175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29646C-73DF-AE39-F5C8-3A998AAE33A2}"/>
                </a:ext>
              </a:extLst>
            </p:cNvPr>
            <p:cNvSpPr txBox="1"/>
            <p:nvPr/>
          </p:nvSpPr>
          <p:spPr>
            <a:xfrm>
              <a:off x="8037792" y="4991112"/>
              <a:ext cx="105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datasets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501DCF3-7680-E060-C53A-E6D6048A0AFC}"/>
              </a:ext>
            </a:extLst>
          </p:cNvPr>
          <p:cNvSpPr txBox="1"/>
          <p:nvPr/>
        </p:nvSpPr>
        <p:spPr>
          <a:xfrm>
            <a:off x="5703634" y="1599561"/>
            <a:ext cx="1134733" cy="51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site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generator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D1853F-9522-84B6-E786-0E65DEFD1F13}"/>
              </a:ext>
            </a:extLst>
          </p:cNvPr>
          <p:cNvSpPr txBox="1"/>
          <p:nvPr/>
        </p:nvSpPr>
        <p:spPr>
          <a:xfrm>
            <a:off x="1652381" y="1813881"/>
            <a:ext cx="1135824" cy="51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discovery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02BA77-A3A7-8D0D-2DDD-A7C3BB6948C0}"/>
              </a:ext>
            </a:extLst>
          </p:cNvPr>
          <p:cNvSpPr txBox="1"/>
          <p:nvPr/>
        </p:nvSpPr>
        <p:spPr>
          <a:xfrm>
            <a:off x="2058892" y="3596039"/>
            <a:ext cx="898003" cy="51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access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F01C96-8D02-019D-9E3E-A8B3873594B0}"/>
              </a:ext>
            </a:extLst>
          </p:cNvPr>
          <p:cNvCxnSpPr>
            <a:cxnSpLocks/>
          </p:cNvCxnSpPr>
          <p:nvPr/>
        </p:nvCxnSpPr>
        <p:spPr>
          <a:xfrm flipH="1">
            <a:off x="1789344" y="1363483"/>
            <a:ext cx="2094641" cy="168410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8B19C9-B4F9-88B5-D09A-03CF3726B659}"/>
              </a:ext>
            </a:extLst>
          </p:cNvPr>
          <p:cNvCxnSpPr>
            <a:cxnSpLocks/>
          </p:cNvCxnSpPr>
          <p:nvPr/>
        </p:nvCxnSpPr>
        <p:spPr>
          <a:xfrm flipH="1" flipV="1">
            <a:off x="1789344" y="3034630"/>
            <a:ext cx="2484595" cy="137193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65D43F-5E1E-D7BF-30CB-268B1B22CEAF}"/>
              </a:ext>
            </a:extLst>
          </p:cNvPr>
          <p:cNvCxnSpPr>
            <a:cxnSpLocks/>
          </p:cNvCxnSpPr>
          <p:nvPr/>
        </p:nvCxnSpPr>
        <p:spPr>
          <a:xfrm flipH="1">
            <a:off x="5457339" y="1321442"/>
            <a:ext cx="569824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A19C17-5ED9-8C63-01BD-61FC8CB5B27F}"/>
              </a:ext>
            </a:extLst>
          </p:cNvPr>
          <p:cNvCxnSpPr>
            <a:cxnSpLocks/>
          </p:cNvCxnSpPr>
          <p:nvPr/>
        </p:nvCxnSpPr>
        <p:spPr>
          <a:xfrm flipH="1">
            <a:off x="6547422" y="1321442"/>
            <a:ext cx="66884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D6ED5F98-2A02-AF33-B1CA-ED726502D078}"/>
              </a:ext>
            </a:extLst>
          </p:cNvPr>
          <p:cNvSpPr/>
          <p:nvPr/>
        </p:nvSpPr>
        <p:spPr>
          <a:xfrm rot="16200000">
            <a:off x="4769664" y="3459376"/>
            <a:ext cx="914400" cy="914400"/>
          </a:xfrm>
          <a:prstGeom prst="arc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5F4A3-C23D-DACC-A12C-FDCC2F156FCE}"/>
              </a:ext>
            </a:extLst>
          </p:cNvPr>
          <p:cNvCxnSpPr>
            <a:cxnSpLocks/>
          </p:cNvCxnSpPr>
          <p:nvPr/>
        </p:nvCxnSpPr>
        <p:spPr>
          <a:xfrm flipH="1">
            <a:off x="5211046" y="3459376"/>
            <a:ext cx="23783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B9E6BB-DC96-7384-E86D-47B559FB9D7D}"/>
              </a:ext>
            </a:extLst>
          </p:cNvPr>
          <p:cNvCxnSpPr>
            <a:cxnSpLocks/>
          </p:cNvCxnSpPr>
          <p:nvPr/>
        </p:nvCxnSpPr>
        <p:spPr>
          <a:xfrm flipH="1">
            <a:off x="4864293" y="4585691"/>
            <a:ext cx="72547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blue and black logo&#10;&#10;Description automatically generated">
            <a:extLst>
              <a:ext uri="{FF2B5EF4-FFF2-40B4-BE49-F238E27FC236}">
                <a16:creationId xmlns:a16="http://schemas.microsoft.com/office/drawing/2014/main" id="{6B3EE284-980C-ABF3-284B-E1C0A282216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71502" y="2895790"/>
            <a:ext cx="1000480" cy="1012920"/>
          </a:xfrm>
          <a:prstGeom prst="rect">
            <a:avLst/>
          </a:prstGeom>
        </p:spPr>
      </p:pic>
      <p:pic>
        <p:nvPicPr>
          <p:cNvPr id="67" name="Picture 66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C9165AE6-178D-9E25-F965-273AD10B2E7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52286" y="443486"/>
            <a:ext cx="928191" cy="380558"/>
          </a:xfrm>
          <a:prstGeom prst="rect">
            <a:avLst/>
          </a:prstGeom>
        </p:spPr>
      </p:pic>
      <p:pic>
        <p:nvPicPr>
          <p:cNvPr id="71" name="Picture 70" descr="A black cat in a circle&#10;&#10;Description automatically generated">
            <a:extLst>
              <a:ext uri="{FF2B5EF4-FFF2-40B4-BE49-F238E27FC236}">
                <a16:creationId xmlns:a16="http://schemas.microsoft.com/office/drawing/2014/main" id="{75C022F9-457F-644C-157D-A010AB2ABD3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84977" y="400112"/>
            <a:ext cx="467309" cy="467309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63251A62-333F-2A5F-A89D-80EC233A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6560" y="1980832"/>
            <a:ext cx="1534511" cy="153451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2E4BFA5-0F6E-CF6B-FEE3-DB866F5EEF58}"/>
              </a:ext>
            </a:extLst>
          </p:cNvPr>
          <p:cNvSpPr txBox="1"/>
          <p:nvPr/>
        </p:nvSpPr>
        <p:spPr>
          <a:xfrm>
            <a:off x="444414" y="3356572"/>
            <a:ext cx="1258807" cy="31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researcher</a:t>
            </a: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5035C45E-81B6-2CEB-15E3-C4BC790F97DD}"/>
              </a:ext>
            </a:extLst>
          </p:cNvPr>
          <p:cNvSpPr/>
          <p:nvPr/>
        </p:nvSpPr>
        <p:spPr>
          <a:xfrm>
            <a:off x="9335959" y="438792"/>
            <a:ext cx="885708" cy="5191676"/>
          </a:xfrm>
          <a:prstGeom prst="rightBrace">
            <a:avLst>
              <a:gd name="adj1" fmla="val 8333"/>
              <a:gd name="adj2" fmla="val 45197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53B582D7-9855-63EF-F153-AF3B6E1417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08355" y="2409155"/>
            <a:ext cx="1181100" cy="11811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E4540696-F997-1D37-1D6A-D91ADA7EA8E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43998" y="4096137"/>
            <a:ext cx="1181100" cy="11811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A1BF21D6-2093-0EF6-1DA0-3855E908D2F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86509" y="333975"/>
            <a:ext cx="1968632" cy="196863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1415F7B-3CF1-CB9F-86E6-607324D46F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53603" y="3741038"/>
            <a:ext cx="1181100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B5F400-5485-C35D-A04F-5152DD117D67}"/>
              </a:ext>
            </a:extLst>
          </p:cNvPr>
          <p:cNvSpPr txBox="1"/>
          <p:nvPr/>
        </p:nvSpPr>
        <p:spPr>
          <a:xfrm>
            <a:off x="2578515" y="5097735"/>
            <a:ext cx="704040" cy="31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2D901-2943-7848-E8DA-961E6BFD5BD9}"/>
              </a:ext>
            </a:extLst>
          </p:cNvPr>
          <p:cNvSpPr txBox="1"/>
          <p:nvPr/>
        </p:nvSpPr>
        <p:spPr>
          <a:xfrm>
            <a:off x="1241451" y="4898245"/>
            <a:ext cx="1005404" cy="51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globus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connect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F9AFC34-9561-FE88-4023-9C20BC1613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01812" y="946666"/>
            <a:ext cx="1036962" cy="10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7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loud 41">
            <a:extLst>
              <a:ext uri="{FF2B5EF4-FFF2-40B4-BE49-F238E27FC236}">
                <a16:creationId xmlns:a16="http://schemas.microsoft.com/office/drawing/2014/main" id="{E396D423-6C9C-43D2-5196-0ABEBE7E6A75}"/>
              </a:ext>
            </a:extLst>
          </p:cNvPr>
          <p:cNvSpPr/>
          <p:nvPr/>
        </p:nvSpPr>
        <p:spPr>
          <a:xfrm rot="21247809">
            <a:off x="5013500" y="274636"/>
            <a:ext cx="2323796" cy="1670163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8B19C9-B4F9-88B5-D09A-03CF3726B659}"/>
              </a:ext>
            </a:extLst>
          </p:cNvPr>
          <p:cNvCxnSpPr>
            <a:cxnSpLocks/>
          </p:cNvCxnSpPr>
          <p:nvPr/>
        </p:nvCxnSpPr>
        <p:spPr>
          <a:xfrm flipH="1">
            <a:off x="3122667" y="898241"/>
            <a:ext cx="231954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blue and black logo&#10;&#10;Description automatically generated">
            <a:extLst>
              <a:ext uri="{FF2B5EF4-FFF2-40B4-BE49-F238E27FC236}">
                <a16:creationId xmlns:a16="http://schemas.microsoft.com/office/drawing/2014/main" id="{6B3EE284-980C-ABF3-284B-E1C0A282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25" y="633170"/>
            <a:ext cx="1000480" cy="101292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63251A62-333F-2A5F-A89D-80EC233AE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295" y="364934"/>
            <a:ext cx="962643" cy="96264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2E4BFA5-0F6E-CF6B-FEE3-DB866F5EEF58}"/>
              </a:ext>
            </a:extLst>
          </p:cNvPr>
          <p:cNvSpPr txBox="1"/>
          <p:nvPr/>
        </p:nvSpPr>
        <p:spPr>
          <a:xfrm>
            <a:off x="1238252" y="1222802"/>
            <a:ext cx="623889" cy="31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35E72B6-05FD-EA8F-A78A-25F7DFC13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9220" y="331954"/>
            <a:ext cx="1310658" cy="131065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9765BA6-80D0-28D5-F727-980713F7F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015551" y="999177"/>
            <a:ext cx="533775" cy="5337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D31C55E-00A4-B5B1-6389-6B605738EFFA}"/>
              </a:ext>
            </a:extLst>
          </p:cNvPr>
          <p:cNvSpPr txBox="1"/>
          <p:nvPr/>
        </p:nvSpPr>
        <p:spPr>
          <a:xfrm>
            <a:off x="3927971" y="599371"/>
            <a:ext cx="663964" cy="31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2D4CDC-FB74-DDBA-E5EE-CD5D021DA899}"/>
              </a:ext>
            </a:extLst>
          </p:cNvPr>
          <p:cNvSpPr txBox="1"/>
          <p:nvPr/>
        </p:nvSpPr>
        <p:spPr>
          <a:xfrm>
            <a:off x="3808836" y="1421008"/>
            <a:ext cx="902234" cy="72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access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701ED3-877B-1877-3712-21CC99DB9F72}"/>
              </a:ext>
            </a:extLst>
          </p:cNvPr>
          <p:cNvCxnSpPr>
            <a:cxnSpLocks/>
          </p:cNvCxnSpPr>
          <p:nvPr/>
        </p:nvCxnSpPr>
        <p:spPr>
          <a:xfrm>
            <a:off x="3100181" y="1117222"/>
            <a:ext cx="231954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7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loud 91">
            <a:extLst>
              <a:ext uri="{FF2B5EF4-FFF2-40B4-BE49-F238E27FC236}">
                <a16:creationId xmlns:a16="http://schemas.microsoft.com/office/drawing/2014/main" id="{D62AAF8D-B1AC-7388-8502-A1EA40A92729}"/>
              </a:ext>
            </a:extLst>
          </p:cNvPr>
          <p:cNvSpPr/>
          <p:nvPr/>
        </p:nvSpPr>
        <p:spPr>
          <a:xfrm rot="3145927">
            <a:off x="6352360" y="156817"/>
            <a:ext cx="3261603" cy="3320802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E396D423-6C9C-43D2-5196-0ABEBE7E6A75}"/>
              </a:ext>
            </a:extLst>
          </p:cNvPr>
          <p:cNvSpPr/>
          <p:nvPr/>
        </p:nvSpPr>
        <p:spPr>
          <a:xfrm rot="20796290">
            <a:off x="6192813" y="1746418"/>
            <a:ext cx="4121524" cy="3769576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58238E6-210F-669B-61AE-A6B4F6D2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662" y="1506737"/>
            <a:ext cx="1181100" cy="11811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B7A901-9BD6-E77E-7152-C32EED5ED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4809" y="2762627"/>
            <a:ext cx="1085533" cy="1085533"/>
          </a:xfrm>
          <a:prstGeom prst="rect">
            <a:avLst/>
          </a:prstGeom>
        </p:spPr>
      </p:pic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59049ADD-5565-67E3-BD88-72FF944BA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9739" y="2605623"/>
            <a:ext cx="533775" cy="53377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22FA085-BB1C-B97A-1326-975A43239056}"/>
              </a:ext>
            </a:extLst>
          </p:cNvPr>
          <p:cNvSpPr txBox="1"/>
          <p:nvPr/>
        </p:nvSpPr>
        <p:spPr>
          <a:xfrm>
            <a:off x="6422894" y="374815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permissions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E64506A-482C-3906-AE3E-4F1333DA8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0299" y="2487359"/>
            <a:ext cx="1704647" cy="170464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6FF84F1-7387-4B95-A701-D3131A06468A}"/>
              </a:ext>
            </a:extLst>
          </p:cNvPr>
          <p:cNvSpPr txBox="1"/>
          <p:nvPr/>
        </p:nvSpPr>
        <p:spPr>
          <a:xfrm>
            <a:off x="8279312" y="319081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02BA77-A3A7-8D0D-2DDD-A7C3BB6948C0}"/>
              </a:ext>
            </a:extLst>
          </p:cNvPr>
          <p:cNvSpPr txBox="1"/>
          <p:nvPr/>
        </p:nvSpPr>
        <p:spPr>
          <a:xfrm>
            <a:off x="4937127" y="3568380"/>
            <a:ext cx="902234" cy="51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file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6ED5F98-2A02-AF33-B1CA-ED726502D078}"/>
              </a:ext>
            </a:extLst>
          </p:cNvPr>
          <p:cNvSpPr/>
          <p:nvPr/>
        </p:nvSpPr>
        <p:spPr>
          <a:xfrm rot="16200000">
            <a:off x="7321082" y="2218026"/>
            <a:ext cx="914400" cy="914400"/>
          </a:xfrm>
          <a:prstGeom prst="arc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5F4A3-C23D-DACC-A12C-FDCC2F156FCE}"/>
              </a:ext>
            </a:extLst>
          </p:cNvPr>
          <p:cNvCxnSpPr>
            <a:cxnSpLocks/>
          </p:cNvCxnSpPr>
          <p:nvPr/>
        </p:nvCxnSpPr>
        <p:spPr>
          <a:xfrm flipH="1">
            <a:off x="7762464" y="2218026"/>
            <a:ext cx="23783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B9E6BB-DC96-7384-E86D-47B559FB9D7D}"/>
              </a:ext>
            </a:extLst>
          </p:cNvPr>
          <p:cNvCxnSpPr>
            <a:cxnSpLocks/>
          </p:cNvCxnSpPr>
          <p:nvPr/>
        </p:nvCxnSpPr>
        <p:spPr>
          <a:xfrm flipH="1">
            <a:off x="7415711" y="3344341"/>
            <a:ext cx="72547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blue and black logo&#10;&#10;Description automatically generated">
            <a:extLst>
              <a:ext uri="{FF2B5EF4-FFF2-40B4-BE49-F238E27FC236}">
                <a16:creationId xmlns:a16="http://schemas.microsoft.com/office/drawing/2014/main" id="{6B3EE284-980C-ABF3-284B-E1C0A28221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0946" y="4124254"/>
            <a:ext cx="1000480" cy="10129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B118304-11DD-2557-139B-D218FCC08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0501" y="5242840"/>
            <a:ext cx="822374" cy="55553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FB173B8-CDB0-CCF3-BAB5-F429BA3250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45910" y="4788760"/>
            <a:ext cx="1310658" cy="131065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08BFAC5-8594-3287-72F6-F82CEE13AE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45910" y="2629539"/>
            <a:ext cx="1310658" cy="131065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9765BA6-80D0-28D5-F727-980713F7F2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388689" y="2785356"/>
            <a:ext cx="533775" cy="5337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E2D4CDC-FB74-DDBA-E5EE-CD5D021DA899}"/>
              </a:ext>
            </a:extLst>
          </p:cNvPr>
          <p:cNvSpPr txBox="1"/>
          <p:nvPr/>
        </p:nvSpPr>
        <p:spPr>
          <a:xfrm>
            <a:off x="4338576" y="2743088"/>
            <a:ext cx="946413" cy="51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81D8987-09FB-62AC-EB60-B63F38074271}"/>
              </a:ext>
            </a:extLst>
          </p:cNvPr>
          <p:cNvCxnSpPr>
            <a:cxnSpLocks/>
          </p:cNvCxnSpPr>
          <p:nvPr/>
        </p:nvCxnSpPr>
        <p:spPr>
          <a:xfrm flipH="1">
            <a:off x="3987775" y="3250916"/>
            <a:ext cx="2832125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D7DBE196-070C-E2C6-559B-C9F68313A1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15089" y="3948858"/>
            <a:ext cx="1008302" cy="100830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D32A2E2-0119-E21C-5666-21DC202EE148}"/>
              </a:ext>
            </a:extLst>
          </p:cNvPr>
          <p:cNvSpPr txBox="1"/>
          <p:nvPr/>
        </p:nvSpPr>
        <p:spPr>
          <a:xfrm>
            <a:off x="2405548" y="4124254"/>
            <a:ext cx="835550" cy="51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render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DAFD1A-5436-5E74-A976-931A8D6826E8}"/>
              </a:ext>
            </a:extLst>
          </p:cNvPr>
          <p:cNvCxnSpPr>
            <a:cxnSpLocks/>
          </p:cNvCxnSpPr>
          <p:nvPr/>
        </p:nvCxnSpPr>
        <p:spPr>
          <a:xfrm>
            <a:off x="3987775" y="3469897"/>
            <a:ext cx="2832125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628589F8-093C-F011-6410-9F294938B1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87414" y="3490309"/>
            <a:ext cx="639019" cy="639019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A92055-7DA7-0AF9-160D-11B8C21B079F}"/>
              </a:ext>
            </a:extLst>
          </p:cNvPr>
          <p:cNvCxnSpPr>
            <a:cxnSpLocks/>
          </p:cNvCxnSpPr>
          <p:nvPr/>
        </p:nvCxnSpPr>
        <p:spPr>
          <a:xfrm flipV="1">
            <a:off x="3481688" y="4689460"/>
            <a:ext cx="0" cy="4050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0C7A1D-68A7-A2FA-EE77-376F4BF6CE5B}"/>
              </a:ext>
            </a:extLst>
          </p:cNvPr>
          <p:cNvCxnSpPr>
            <a:cxnSpLocks/>
          </p:cNvCxnSpPr>
          <p:nvPr/>
        </p:nvCxnSpPr>
        <p:spPr>
          <a:xfrm flipV="1">
            <a:off x="3481688" y="3612650"/>
            <a:ext cx="0" cy="42679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D5BE76B-5546-2131-935D-76072A42F3AC}"/>
              </a:ext>
            </a:extLst>
          </p:cNvPr>
          <p:cNvCxnSpPr>
            <a:cxnSpLocks/>
          </p:cNvCxnSpPr>
          <p:nvPr/>
        </p:nvCxnSpPr>
        <p:spPr>
          <a:xfrm flipH="1">
            <a:off x="4021640" y="1032349"/>
            <a:ext cx="3036385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Graphic 86">
            <a:extLst>
              <a:ext uri="{FF2B5EF4-FFF2-40B4-BE49-F238E27FC236}">
                <a16:creationId xmlns:a16="http://schemas.microsoft.com/office/drawing/2014/main" id="{BF0CC2D3-E62E-CD9A-4784-E2ABEB21F5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45910" y="466062"/>
            <a:ext cx="1310658" cy="1310658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C00C39FF-828D-06F2-06FA-601ED4375A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605903" y="1231022"/>
            <a:ext cx="533775" cy="5337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72F2EE3-CDCF-87DB-C76A-45F9687E214B}"/>
              </a:ext>
            </a:extLst>
          </p:cNvPr>
          <p:cNvSpPr txBox="1"/>
          <p:nvPr/>
        </p:nvSpPr>
        <p:spPr>
          <a:xfrm>
            <a:off x="4849430" y="733479"/>
            <a:ext cx="663964" cy="31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52840F-D706-1CC1-C205-E5817826BE8D}"/>
              </a:ext>
            </a:extLst>
          </p:cNvPr>
          <p:cNvSpPr txBox="1"/>
          <p:nvPr/>
        </p:nvSpPr>
        <p:spPr>
          <a:xfrm>
            <a:off x="5151927" y="1289805"/>
            <a:ext cx="902234" cy="72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access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8FA10E-8979-04C8-F214-EA9018E7AE03}"/>
              </a:ext>
            </a:extLst>
          </p:cNvPr>
          <p:cNvCxnSpPr>
            <a:cxnSpLocks/>
          </p:cNvCxnSpPr>
          <p:nvPr/>
        </p:nvCxnSpPr>
        <p:spPr>
          <a:xfrm>
            <a:off x="3987775" y="1251330"/>
            <a:ext cx="3059105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FA3B4E4D-4A8D-D1B0-ED64-55A859F44F13}"/>
              </a:ext>
            </a:extLst>
          </p:cNvPr>
          <p:cNvSpPr/>
          <p:nvPr/>
        </p:nvSpPr>
        <p:spPr>
          <a:xfrm>
            <a:off x="7046880" y="780986"/>
            <a:ext cx="1003953" cy="72772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19F0331E-9A91-E89A-BA4E-7EBEE3E411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4546" y="1723911"/>
            <a:ext cx="1534511" cy="153451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ED854BF-2D23-3BC6-33DE-DD043893BBC2}"/>
              </a:ext>
            </a:extLst>
          </p:cNvPr>
          <p:cNvSpPr txBox="1"/>
          <p:nvPr/>
        </p:nvSpPr>
        <p:spPr>
          <a:xfrm>
            <a:off x="852400" y="3099651"/>
            <a:ext cx="1258807" cy="31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researcher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C03C4B-29F3-AD0A-423A-D7A2C24311B7}"/>
              </a:ext>
            </a:extLst>
          </p:cNvPr>
          <p:cNvSpPr txBox="1"/>
          <p:nvPr/>
        </p:nvSpPr>
        <p:spPr>
          <a:xfrm>
            <a:off x="8964295" y="1877966"/>
            <a:ext cx="853119" cy="51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globus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9A7972-32D6-131A-DAFC-A1DA6AF260A9}"/>
              </a:ext>
            </a:extLst>
          </p:cNvPr>
          <p:cNvSpPr txBox="1"/>
          <p:nvPr/>
        </p:nvSpPr>
        <p:spPr>
          <a:xfrm>
            <a:off x="6833648" y="2023172"/>
            <a:ext cx="788999" cy="31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check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7C80F2-2882-A2C3-4F68-1745DDF7E379}"/>
              </a:ext>
            </a:extLst>
          </p:cNvPr>
          <p:cNvSpPr txBox="1"/>
          <p:nvPr/>
        </p:nvSpPr>
        <p:spPr>
          <a:xfrm>
            <a:off x="7130042" y="907942"/>
            <a:ext cx="853119" cy="51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globus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2BE0B7-4BBF-FDE9-5A18-E68037BEEA41}"/>
              </a:ext>
            </a:extLst>
          </p:cNvPr>
          <p:cNvSpPr txBox="1"/>
          <p:nvPr/>
        </p:nvSpPr>
        <p:spPr>
          <a:xfrm>
            <a:off x="2690318" y="1032349"/>
            <a:ext cx="308097" cy="31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707878E-07A6-96B4-6919-27ACD3A87ECC}"/>
              </a:ext>
            </a:extLst>
          </p:cNvPr>
          <p:cNvSpPr txBox="1"/>
          <p:nvPr/>
        </p:nvSpPr>
        <p:spPr>
          <a:xfrm>
            <a:off x="2690317" y="3180159"/>
            <a:ext cx="308098" cy="31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45F137-1337-C97F-BD98-42A43D5474A7}"/>
              </a:ext>
            </a:extLst>
          </p:cNvPr>
          <p:cNvSpPr txBox="1"/>
          <p:nvPr/>
        </p:nvSpPr>
        <p:spPr>
          <a:xfrm>
            <a:off x="2690317" y="5327969"/>
            <a:ext cx="308098" cy="31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345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</TotalTime>
  <Words>52</Words>
  <Application>Microsoft Macintosh PowerPoint</Application>
  <PresentationFormat>Custom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Wagner, Rick</dc:creator>
  <cp:lastModifiedBy>Wagner, Rick</cp:lastModifiedBy>
  <cp:revision>28</cp:revision>
  <cp:lastPrinted>2024-04-13T04:22:02Z</cp:lastPrinted>
  <dcterms:created xsi:type="dcterms:W3CDTF">2024-04-01T02:46:47Z</dcterms:created>
  <dcterms:modified xsi:type="dcterms:W3CDTF">2024-05-14T03:04:52Z</dcterms:modified>
</cp:coreProperties>
</file>