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6" r:id="rId3"/>
    <p:sldId id="327" r:id="rId4"/>
    <p:sldId id="336" r:id="rId5"/>
    <p:sldId id="335" r:id="rId6"/>
    <p:sldId id="332" r:id="rId7"/>
    <p:sldId id="333" r:id="rId8"/>
    <p:sldId id="334" r:id="rId9"/>
    <p:sldId id="277" r:id="rId10"/>
    <p:sldId id="288" r:id="rId11"/>
    <p:sldId id="26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2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6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10/04/2019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10/04/2019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10/04/2019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10/04/2019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10/04/2019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10/04/2019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10/04/2019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10/04/2019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2.bp.blogspot.com/-FX00EIt6W2o/UwyrmFmcy0I/AAAAAAAABM4/H2AZ7SAAvvs/s1600/sql.jpg" TargetMode="External"/><Relationship Id="rId3" Type="http://schemas.openxmlformats.org/officeDocument/2006/relationships/hyperlink" Target="https://mobile.alphacoders.com/d_161/wallpaper/630507/Video-Game-Watch-Dogs-Wallpapers" TargetMode="External"/><Relationship Id="rId7" Type="http://schemas.openxmlformats.org/officeDocument/2006/relationships/hyperlink" Target="http://ciberseguridad.digital/sql-injection/" TargetMode="External"/><Relationship Id="rId2" Type="http://schemas.openxmlformats.org/officeDocument/2006/relationships/hyperlink" Target="https://www.slideshare.net/arohan6/ethical-hacking-640186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nots.com/what-is-http/" TargetMode="External"/><Relationship Id="rId5" Type="http://schemas.openxmlformats.org/officeDocument/2006/relationships/hyperlink" Target="https://es.wikipedia.org/wiki/Modelo_OSI" TargetMode="External"/><Relationship Id="rId10" Type="http://schemas.openxmlformats.org/officeDocument/2006/relationships/hyperlink" Target="http://www.mobileapplicationdevelopments.in/mobile-application-development/web-application/" TargetMode="External"/><Relationship Id="rId4" Type="http://schemas.openxmlformats.org/officeDocument/2006/relationships/hyperlink" Target="https://docs.trafficserver.apache.org/en/5.3.x/admin/reverse-proxy-http-redirects.en.html" TargetMode="External"/><Relationship Id="rId9" Type="http://schemas.openxmlformats.org/officeDocument/2006/relationships/hyperlink" Target="https://snyk.io/blog/xss-attacks-the-next-wav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https://www.slideshare.net/arohan6/ethical-hacking-64018689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https://mobile.alphacoders.com/d_161/wallpaper/630507/Video-Game-Watch-Dogs-Wallpapers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4"/>
              </a:rPr>
              <a:t>https://docs.trafficserver.apache.org/en/5.3.x/admin/reverse-proxy-http-redirects.en.html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5"/>
              </a:rPr>
              <a:t>https://es.wikipedia.org/wiki/Modelo_OSI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6"/>
              </a:rPr>
              <a:t>https://www.webnots.com/what-is-http/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7"/>
              </a:rPr>
              <a:t>http://ciberseguridad.digital/sql-injection/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8"/>
              </a:rPr>
              <a:t>http://2.bp.blogspot.com/-FX00EIt6W2o/UwyrmFmcy0I/AAAAAAAABM4/H2AZ7SAAvvs/s1600/sql.jpg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9"/>
              </a:rPr>
              <a:t>https://snyk.io/blog/xss-attacks-the-next-wave/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10"/>
              </a:rPr>
              <a:t>http://www.mobileapplicationdevelopments.in/mobile-application-development/web-application/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https://www.tonymarston.net/php-mysql/an-end-to-end-ecommerce-solution-requires-more-than-a-fancy-website.html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10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Imágenes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0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F355C6-3910-458C-9FC5-5B252BC9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6DFB3F-744E-4F7A-937E-9720D37D547F}"/>
              </a:ext>
            </a:extLst>
          </p:cNvPr>
          <p:cNvSpPr txBox="1"/>
          <p:nvPr/>
        </p:nvSpPr>
        <p:spPr>
          <a:xfrm>
            <a:off x="0" y="796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Metasploit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framework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Resultado de imagen para metasploit">
            <a:extLst>
              <a:ext uri="{FF2B5EF4-FFF2-40B4-BE49-F238E27FC236}">
                <a16:creationId xmlns:a16="http://schemas.microsoft.com/office/drawing/2014/main" id="{AA4381FE-FA23-41CB-82E2-99DE0F7F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1" y="2317897"/>
            <a:ext cx="4309944" cy="202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951456F-E56B-4086-AF72-61D02227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856" y="1560352"/>
            <a:ext cx="7473514" cy="4538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Es una plataforma que código abierto que provee </a:t>
            </a:r>
            <a:r>
              <a:rPr lang="es-CO" sz="3000" b="1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payloads</a:t>
            </a:r>
            <a:r>
              <a:rPr lang="es-CO" sz="3000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y </a:t>
            </a:r>
            <a:r>
              <a:rPr lang="es-CO" sz="3000" b="1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exploits</a:t>
            </a: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 a interesados de la seguridad informática con el fin que pueda auditar la protección de los sistemas informáticos.</a:t>
            </a:r>
          </a:p>
          <a:p>
            <a:pPr algn="just"/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Exploit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es un software que tiene como objetivo explotar la vulnerabilidad de un software específico. </a:t>
            </a:r>
          </a:p>
          <a:p>
            <a:pPr algn="just"/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Payload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es un código que permite controlar de forma remota un sistema.</a:t>
            </a: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just">
              <a:buNone/>
            </a:pP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7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F355C6-3910-458C-9FC5-5B252BC9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6DFB3F-744E-4F7A-937E-9720D37D547F}"/>
              </a:ext>
            </a:extLst>
          </p:cNvPr>
          <p:cNvSpPr txBox="1"/>
          <p:nvPr/>
        </p:nvSpPr>
        <p:spPr>
          <a:xfrm>
            <a:off x="0" y="796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Metasploit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framework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951456F-E56B-4086-AF72-61D02227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856" y="1560352"/>
            <a:ext cx="7473514" cy="4538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O" sz="30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just">
              <a:buNone/>
            </a:pPr>
            <a:r>
              <a:rPr lang="es-CO" sz="3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Ejecutar </a:t>
            </a: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la consola de </a:t>
            </a:r>
            <a:r>
              <a:rPr lang="es-CO" sz="30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Metasploit</a:t>
            </a:r>
            <a:endParaRPr lang="es-CO" sz="3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just"/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msfconsole</a:t>
            </a: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just">
              <a:buNone/>
            </a:pP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Listar los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exploits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payloads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o módulos</a:t>
            </a:r>
          </a:p>
          <a:p>
            <a:pPr algn="just"/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search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0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dos</a:t>
            </a: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just">
              <a:buNone/>
            </a:pP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E04DFE7B-C516-4FC5-9CA0-D43828D4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5" y="2337550"/>
            <a:ext cx="4132583" cy="298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4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42875"/>
            <a:ext cx="7791450" cy="657225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1524000" y="2420983"/>
            <a:ext cx="801189" cy="29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5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Un ataque de tipo </a:t>
            </a:r>
            <a:r>
              <a:rPr lang="es-MX" sz="3000" b="1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Syn</a:t>
            </a:r>
            <a:r>
              <a:rPr lang="es-MX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MX" sz="3000" b="1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Flood</a:t>
            </a:r>
            <a:r>
              <a:rPr lang="es-MX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 lo que hace es empezar un numero especialmente alto de inicios de conexión que nunca son finalizados, dejando al servidor a la espera del </a:t>
            </a:r>
            <a:r>
              <a:rPr lang="es-MX" sz="3000" b="1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ack</a:t>
            </a:r>
            <a:r>
              <a:rPr lang="es-MX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MX" dirty="0"/>
              <a:t>final, y por tanto consumiendo recursos de forma desproporcionada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pic>
        <p:nvPicPr>
          <p:cNvPr id="1026" name="Picture 2" descr="Resultado de imagen para synfloo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47" y="3866605"/>
            <a:ext cx="4028557" cy="268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4/Tcp_synflood.png/220px-Tcp_synflo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81" y="3866605"/>
            <a:ext cx="2095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6DFB3F-744E-4F7A-937E-9720D37D547F}"/>
              </a:ext>
            </a:extLst>
          </p:cNvPr>
          <p:cNvSpPr txBox="1"/>
          <p:nvPr/>
        </p:nvSpPr>
        <p:spPr>
          <a:xfrm>
            <a:off x="0" y="796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Denial</a:t>
            </a:r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of a 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Service</a:t>
            </a:r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ttack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8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F355C6-3910-458C-9FC5-5B252BC9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6DFB3F-744E-4F7A-937E-9720D37D547F}"/>
              </a:ext>
            </a:extLst>
          </p:cNvPr>
          <p:cNvSpPr txBox="1"/>
          <p:nvPr/>
        </p:nvSpPr>
        <p:spPr>
          <a:xfrm>
            <a:off x="0" y="796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Metasploit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framework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951456F-E56B-4086-AF72-61D02227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856" y="1560352"/>
            <a:ext cx="7473514" cy="4538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Para seleccionar uno de la lista, escriba </a:t>
            </a:r>
            <a:r>
              <a:rPr lang="es-CO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use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y luego el nombre de la ruta completa.</a:t>
            </a:r>
          </a:p>
          <a:p>
            <a:pPr marL="0" indent="0" algn="just">
              <a:buNone/>
            </a:pP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just">
              <a:buNone/>
            </a:pP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E04DFE7B-C516-4FC5-9CA0-D43828D4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5" y="2337550"/>
            <a:ext cx="4132583" cy="298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00" y="2455091"/>
            <a:ext cx="5056225" cy="42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F355C6-3910-458C-9FC5-5B252BC9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6DFB3F-744E-4F7A-937E-9720D37D547F}"/>
              </a:ext>
            </a:extLst>
          </p:cNvPr>
          <p:cNvSpPr txBox="1"/>
          <p:nvPr/>
        </p:nvSpPr>
        <p:spPr>
          <a:xfrm>
            <a:off x="0" y="796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Metasploit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framework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951456F-E56B-4086-AF72-61D02227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856" y="1560352"/>
            <a:ext cx="7473514" cy="4538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Cada herramienta presenta sus propias configuraciones, para verlas digite </a:t>
            </a:r>
            <a:r>
              <a:rPr lang="es-CO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show </a:t>
            </a:r>
            <a:r>
              <a:rPr lang="es-CO" sz="3000" b="1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options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  <a:endParaRPr lang="es-CO" sz="3000" b="1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just">
              <a:buNone/>
            </a:pPr>
            <a:r>
              <a:rPr lang="es-CO" sz="30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Luego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configure el RHOST con los datos </a:t>
            </a:r>
            <a:r>
              <a:rPr lang="es-CO" sz="30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del nodo objetivo, es decir</a:t>
            </a:r>
          </a:p>
          <a:p>
            <a:pPr marL="0" indent="0" algn="ctr">
              <a:buNone/>
            </a:pPr>
            <a:r>
              <a:rPr lang="es-CO" sz="30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set RHOST </a:t>
            </a:r>
            <a:r>
              <a:rPr lang="es-CO" sz="30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IP_objetivo</a:t>
            </a: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just">
              <a:buNone/>
            </a:pP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E04DFE7B-C516-4FC5-9CA0-D43828D4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5" y="2337550"/>
            <a:ext cx="4132583" cy="298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2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F355C6-3910-458C-9FC5-5B252BC9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6DFB3F-744E-4F7A-937E-9720D37D547F}"/>
              </a:ext>
            </a:extLst>
          </p:cNvPr>
          <p:cNvSpPr txBox="1"/>
          <p:nvPr/>
        </p:nvSpPr>
        <p:spPr>
          <a:xfrm>
            <a:off x="0" y="796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Metasploit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framework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951456F-E56B-4086-AF72-61D02227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856" y="1560352"/>
            <a:ext cx="7473514" cy="4538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Una vez terminadas las configuraciones digite </a:t>
            </a:r>
            <a:r>
              <a:rPr lang="es-CO" sz="3000" b="1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exploit</a:t>
            </a:r>
            <a:r>
              <a:rPr lang="es-CO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just">
              <a:buNone/>
            </a:pP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E04DFE7B-C516-4FC5-9CA0-D43828D4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5" y="2337550"/>
            <a:ext cx="4132583" cy="298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11" y="2485205"/>
            <a:ext cx="4244747" cy="41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Ramos, Antonio.,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Barberto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C.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Marugan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D., &amp; Gonzáles I. Hacking y seguridad de páginas web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Bibliografía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3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220</Words>
  <Application>Microsoft Office PowerPoint</Application>
  <PresentationFormat>Panorámica</PresentationFormat>
  <Paragraphs>44</Paragraphs>
  <Slides>11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162</cp:revision>
  <dcterms:created xsi:type="dcterms:W3CDTF">2017-09-04T21:29:19Z</dcterms:created>
  <dcterms:modified xsi:type="dcterms:W3CDTF">2019-04-11T02:54:44Z</dcterms:modified>
</cp:coreProperties>
</file>