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0" r:id="rId5"/>
    <p:sldId id="261"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62" r:id="rId23"/>
    <p:sldId id="279" r:id="rId24"/>
    <p:sldId id="280" r:id="rId25"/>
    <p:sldId id="281" r:id="rId26"/>
    <p:sldId id="282"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99"/>
    <a:srgbClr val="800080"/>
    <a:srgbClr val="33CC33"/>
    <a:srgbClr val="FF0000"/>
    <a:srgbClr val="3366CC"/>
    <a:srgbClr val="9933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549" autoAdjust="0"/>
    <p:restoredTop sz="94660"/>
  </p:normalViewPr>
  <p:slideViewPr>
    <p:cSldViewPr snapToGrid="0">
      <p:cViewPr>
        <p:scale>
          <a:sx n="50" d="100"/>
          <a:sy n="50" d="100"/>
        </p:scale>
        <p:origin x="-806" y="-134"/>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B48897CA-6CF0-4B02-948D-AAA8100C55F4}" type="datetimeFigureOut">
              <a:rPr lang="en-IN" smtClean="0"/>
              <a:pPr/>
              <a:t>27-04-2020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2F5E60D-C381-4BE7-AC28-23E1E76A5A33}" type="slidenum">
              <a:rPr lang="en-IN" smtClean="0"/>
              <a:pPr/>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21464112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8897CA-6CF0-4B02-948D-AAA8100C55F4}" type="datetimeFigureOut">
              <a:rPr lang="en-IN" smtClean="0"/>
              <a:pPr/>
              <a:t>27-04-2020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2F5E60D-C381-4BE7-AC28-23E1E76A5A33}" type="slidenum">
              <a:rPr lang="en-IN" smtClean="0"/>
              <a:pPr/>
              <a:t>‹#›</a:t>
            </a:fld>
            <a:endParaRPr lang="en-IN"/>
          </a:p>
        </p:txBody>
      </p:sp>
    </p:spTree>
    <p:extLst>
      <p:ext uri="{BB962C8B-B14F-4D97-AF65-F5344CB8AC3E}">
        <p14:creationId xmlns="" xmlns:p14="http://schemas.microsoft.com/office/powerpoint/2010/main" val="17159344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8897CA-6CF0-4B02-948D-AAA8100C55F4}" type="datetimeFigureOut">
              <a:rPr lang="en-IN" smtClean="0"/>
              <a:pPr/>
              <a:t>27-04-2020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2F5E60D-C381-4BE7-AC28-23E1E76A5A33}" type="slidenum">
              <a:rPr lang="en-IN" smtClean="0"/>
              <a:pPr/>
              <a:t>‹#›</a:t>
            </a:fld>
            <a:endParaRPr lang="en-IN"/>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22802703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8897CA-6CF0-4B02-948D-AAA8100C55F4}" type="datetimeFigureOut">
              <a:rPr lang="en-IN" smtClean="0"/>
              <a:pPr/>
              <a:t>27-04-2020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2F5E60D-C381-4BE7-AC28-23E1E76A5A33}" type="slidenum">
              <a:rPr lang="en-IN" smtClean="0"/>
              <a:pPr/>
              <a:t>‹#›</a:t>
            </a:fld>
            <a:endParaRPr lang="en-IN"/>
          </a:p>
        </p:txBody>
      </p:sp>
    </p:spTree>
    <p:extLst>
      <p:ext uri="{BB962C8B-B14F-4D97-AF65-F5344CB8AC3E}">
        <p14:creationId xmlns="" xmlns:p14="http://schemas.microsoft.com/office/powerpoint/2010/main" val="14509035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48897CA-6CF0-4B02-948D-AAA8100C55F4}" type="datetimeFigureOut">
              <a:rPr lang="en-IN" smtClean="0"/>
              <a:pPr/>
              <a:t>27-04-2020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2F5E60D-C381-4BE7-AC28-23E1E76A5A33}" type="slidenum">
              <a:rPr lang="en-IN" smtClean="0"/>
              <a:pPr/>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3507456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48897CA-6CF0-4B02-948D-AAA8100C55F4}" type="datetimeFigureOut">
              <a:rPr lang="en-IN" smtClean="0"/>
              <a:pPr/>
              <a:t>27-04-2020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2F5E60D-C381-4BE7-AC28-23E1E76A5A33}" type="slidenum">
              <a:rPr lang="en-IN" smtClean="0"/>
              <a:pPr/>
              <a:t>‹#›</a:t>
            </a:fld>
            <a:endParaRPr lang="en-IN"/>
          </a:p>
        </p:txBody>
      </p:sp>
    </p:spTree>
    <p:extLst>
      <p:ext uri="{BB962C8B-B14F-4D97-AF65-F5344CB8AC3E}">
        <p14:creationId xmlns="" xmlns:p14="http://schemas.microsoft.com/office/powerpoint/2010/main" val="29913239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48897CA-6CF0-4B02-948D-AAA8100C55F4}" type="datetimeFigureOut">
              <a:rPr lang="en-IN" smtClean="0"/>
              <a:pPr/>
              <a:t>27-04-2020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2F5E60D-C381-4BE7-AC28-23E1E76A5A33}" type="slidenum">
              <a:rPr lang="en-IN" smtClean="0"/>
              <a:pPr/>
              <a:t>‹#›</a:t>
            </a:fld>
            <a:endParaRPr lang="en-IN"/>
          </a:p>
        </p:txBody>
      </p:sp>
    </p:spTree>
    <p:extLst>
      <p:ext uri="{BB962C8B-B14F-4D97-AF65-F5344CB8AC3E}">
        <p14:creationId xmlns="" xmlns:p14="http://schemas.microsoft.com/office/powerpoint/2010/main" val="1767004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48897CA-6CF0-4B02-948D-AAA8100C55F4}" type="datetimeFigureOut">
              <a:rPr lang="en-IN" smtClean="0"/>
              <a:pPr/>
              <a:t>27-04-2020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2F5E60D-C381-4BE7-AC28-23E1E76A5A33}" type="slidenum">
              <a:rPr lang="en-IN" smtClean="0"/>
              <a:pPr/>
              <a:t>‹#›</a:t>
            </a:fld>
            <a:endParaRPr lang="en-IN"/>
          </a:p>
        </p:txBody>
      </p:sp>
    </p:spTree>
    <p:extLst>
      <p:ext uri="{BB962C8B-B14F-4D97-AF65-F5344CB8AC3E}">
        <p14:creationId xmlns="" xmlns:p14="http://schemas.microsoft.com/office/powerpoint/2010/main" val="31343899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8897CA-6CF0-4B02-948D-AAA8100C55F4}" type="datetimeFigureOut">
              <a:rPr lang="en-IN" smtClean="0"/>
              <a:pPr/>
              <a:t>27-04-2020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2F5E60D-C381-4BE7-AC28-23E1E76A5A33}" type="slidenum">
              <a:rPr lang="en-IN" smtClean="0"/>
              <a:pPr/>
              <a:t>‹#›</a:t>
            </a:fld>
            <a:endParaRPr lang="en-IN"/>
          </a:p>
        </p:txBody>
      </p:sp>
    </p:spTree>
    <p:extLst>
      <p:ext uri="{BB962C8B-B14F-4D97-AF65-F5344CB8AC3E}">
        <p14:creationId xmlns="" xmlns:p14="http://schemas.microsoft.com/office/powerpoint/2010/main" val="6360473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48897CA-6CF0-4B02-948D-AAA8100C55F4}" type="datetimeFigureOut">
              <a:rPr lang="en-IN" smtClean="0"/>
              <a:pPr/>
              <a:t>27-04-2020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2F5E60D-C381-4BE7-AC28-23E1E76A5A33}" type="slidenum">
              <a:rPr lang="en-IN" smtClean="0"/>
              <a:pPr/>
              <a:t>‹#›</a:t>
            </a:fld>
            <a:endParaRPr lang="en-IN"/>
          </a:p>
        </p:txBody>
      </p:sp>
    </p:spTree>
    <p:extLst>
      <p:ext uri="{BB962C8B-B14F-4D97-AF65-F5344CB8AC3E}">
        <p14:creationId xmlns="" xmlns:p14="http://schemas.microsoft.com/office/powerpoint/2010/main" val="19024834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48897CA-6CF0-4B02-948D-AAA8100C55F4}" type="datetimeFigureOut">
              <a:rPr lang="en-IN" smtClean="0"/>
              <a:pPr/>
              <a:t>27-04-2020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2F5E60D-C381-4BE7-AC28-23E1E76A5A33}" type="slidenum">
              <a:rPr lang="en-IN" smtClean="0"/>
              <a:pPr/>
              <a:t>‹#›</a:t>
            </a:fld>
            <a:endParaRPr lang="en-IN"/>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4297242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B48897CA-6CF0-4B02-948D-AAA8100C55F4}" type="datetimeFigureOut">
              <a:rPr lang="en-IN" smtClean="0"/>
              <a:pPr/>
              <a:t>27-04-2020</a:t>
            </a:fld>
            <a:endParaRPr lang="en-IN"/>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IN"/>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02F5E60D-C381-4BE7-AC28-23E1E76A5A33}" type="slidenum">
              <a:rPr lang="en-IN" smtClean="0"/>
              <a:pPr/>
              <a:t>‹#›</a:t>
            </a:fld>
            <a:endParaRPr lang="en-IN"/>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10432711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833B93D-DB76-4CFD-9E91-50DA7009679E}"/>
              </a:ext>
            </a:extLst>
          </p:cNvPr>
          <p:cNvSpPr>
            <a:spLocks noGrp="1"/>
          </p:cNvSpPr>
          <p:nvPr>
            <p:ph type="ctrTitle"/>
          </p:nvPr>
        </p:nvSpPr>
        <p:spPr/>
        <p:txBody>
          <a:bodyPr>
            <a:normAutofit/>
          </a:bodyPr>
          <a:lstStyle/>
          <a:p>
            <a:pPr algn="ctr"/>
            <a:r>
              <a:rPr lang="en-IN" b="1" dirty="0">
                <a:ln w="38100">
                  <a:solidFill>
                    <a:srgbClr val="800080"/>
                  </a:solidFill>
                </a:ln>
                <a:solidFill>
                  <a:srgbClr val="FF3399"/>
                </a:solidFill>
                <a:effectLst>
                  <a:outerShdw blurRad="50800" dist="38100" dir="16200000" rotWithShape="0">
                    <a:prstClr val="black">
                      <a:alpha val="40000"/>
                    </a:prstClr>
                  </a:outerShdw>
                </a:effectLst>
              </a:rPr>
              <a:t>Project on </a:t>
            </a:r>
            <a:r>
              <a:rPr lang="en-IN" b="1" dirty="0" err="1">
                <a:ln w="38100">
                  <a:solidFill>
                    <a:srgbClr val="800080"/>
                  </a:solidFill>
                </a:ln>
                <a:solidFill>
                  <a:srgbClr val="FF3399"/>
                </a:solidFill>
                <a:effectLst>
                  <a:outerShdw blurRad="50800" dist="38100" dir="16200000" rotWithShape="0">
                    <a:prstClr val="black">
                      <a:alpha val="40000"/>
                    </a:prstClr>
                  </a:outerShdw>
                </a:effectLst>
              </a:rPr>
              <a:t>oopS</a:t>
            </a:r>
            <a:r>
              <a:rPr lang="en-IN" b="1" dirty="0"/>
              <a:t/>
            </a:r>
            <a:br>
              <a:rPr lang="en-IN" b="1" dirty="0"/>
            </a:br>
            <a:r>
              <a:rPr lang="en-IN" dirty="0"/>
              <a:t>(BUS RESERVATION)</a:t>
            </a:r>
            <a:endParaRPr lang="en-IN" b="1" dirty="0"/>
          </a:p>
        </p:txBody>
      </p:sp>
      <p:sp>
        <p:nvSpPr>
          <p:cNvPr id="3" name="Subtitle 2">
            <a:extLst>
              <a:ext uri="{FF2B5EF4-FFF2-40B4-BE49-F238E27FC236}">
                <a16:creationId xmlns="" xmlns:a16="http://schemas.microsoft.com/office/drawing/2014/main" id="{4BAFBD31-FC44-4738-A62C-CF3E2EFDA588}"/>
              </a:ext>
            </a:extLst>
          </p:cNvPr>
          <p:cNvSpPr>
            <a:spLocks noGrp="1"/>
          </p:cNvSpPr>
          <p:nvPr>
            <p:ph type="subTitle" idx="1"/>
          </p:nvPr>
        </p:nvSpPr>
        <p:spPr/>
        <p:txBody>
          <a:bodyPr>
            <a:normAutofit lnSpcReduction="10000"/>
          </a:bodyPr>
          <a:lstStyle/>
          <a:p>
            <a:r>
              <a:rPr lang="en-IN" b="1" dirty="0"/>
              <a:t>               DONE BY </a:t>
            </a:r>
          </a:p>
          <a:p>
            <a:endParaRPr lang="en-IN" b="1" dirty="0"/>
          </a:p>
          <a:p>
            <a:r>
              <a:rPr lang="en-IN" b="1" dirty="0"/>
              <a:t>K V NITHIYASRI -19S023   </a:t>
            </a:r>
          </a:p>
          <a:p>
            <a:r>
              <a:rPr lang="en-IN" b="1" dirty="0"/>
              <a:t>                  &amp;</a:t>
            </a:r>
          </a:p>
          <a:p>
            <a:r>
              <a:rPr lang="en-IN" b="1" dirty="0"/>
              <a:t>S GAYATHRI       -19S010 </a:t>
            </a:r>
          </a:p>
        </p:txBody>
      </p:sp>
      <p:pic>
        <p:nvPicPr>
          <p:cNvPr id="2050" name="Picture 2" descr="C:\Program Files\Microsoft Office\MEDIA\CAGCAT10\j0183328.wmf"/>
          <p:cNvPicPr>
            <a:picLocks noChangeAspect="1" noChangeArrowheads="1"/>
          </p:cNvPicPr>
          <p:nvPr/>
        </p:nvPicPr>
        <p:blipFill>
          <a:blip r:embed="rId2" cstate="print"/>
          <a:srcRect/>
          <a:stretch>
            <a:fillRect/>
          </a:stretch>
        </p:blipFill>
        <p:spPr bwMode="auto">
          <a:xfrm>
            <a:off x="209550" y="4892039"/>
            <a:ext cx="1390650" cy="1623365"/>
          </a:xfrm>
          <a:prstGeom prst="rect">
            <a:avLst/>
          </a:prstGeom>
          <a:noFill/>
        </p:spPr>
      </p:pic>
    </p:spTree>
    <p:extLst>
      <p:ext uri="{BB962C8B-B14F-4D97-AF65-F5344CB8AC3E}">
        <p14:creationId xmlns="" xmlns:p14="http://schemas.microsoft.com/office/powerpoint/2010/main" val="237265534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99AAE46D-E8AA-4D01-B2A4-34EE5EEDDC3D}"/>
              </a:ext>
            </a:extLst>
          </p:cNvPr>
          <p:cNvSpPr>
            <a:spLocks noGrp="1"/>
          </p:cNvSpPr>
          <p:nvPr>
            <p:ph idx="1"/>
          </p:nvPr>
        </p:nvSpPr>
        <p:spPr>
          <a:xfrm>
            <a:off x="1024128" y="567891"/>
            <a:ext cx="9720073" cy="5741469"/>
          </a:xfrm>
        </p:spPr>
        <p:txBody>
          <a:bodyPr>
            <a:normAutofit/>
          </a:bodyPr>
          <a:lstStyle/>
          <a:p>
            <a:r>
              <a:rPr lang="en-IN" dirty="0"/>
              <a:t>}</a:t>
            </a:r>
          </a:p>
          <a:p>
            <a:r>
              <a:rPr lang="en-US" dirty="0"/>
              <a:t> else</a:t>
            </a:r>
          </a:p>
          <a:p>
            <a:r>
              <a:rPr lang="en-US" dirty="0"/>
              <a:t>    {</a:t>
            </a:r>
          </a:p>
          <a:p>
            <a:r>
              <a:rPr lang="en-US" dirty="0"/>
              <a:t>    if (</a:t>
            </a:r>
            <a:r>
              <a:rPr lang="en-US" dirty="0" err="1"/>
              <a:t>strcmp</a:t>
            </a:r>
            <a:r>
              <a:rPr lang="en-US" dirty="0"/>
              <a:t>(bus[n].seat[seat/4][(seat%4)-1], "Empty")==0)</a:t>
            </a:r>
          </a:p>
          <a:p>
            <a:r>
              <a:rPr lang="en-US" dirty="0"/>
              <a:t>      {</a:t>
            </a:r>
          </a:p>
          <a:p>
            <a:r>
              <a:rPr lang="en-US" dirty="0"/>
              <a:t>        </a:t>
            </a:r>
            <a:r>
              <a:rPr lang="en-US" dirty="0" err="1"/>
              <a:t>cout</a:t>
            </a:r>
            <a:r>
              <a:rPr lang="en-US" dirty="0"/>
              <a:t>&lt;&lt;"Enter </a:t>
            </a:r>
            <a:r>
              <a:rPr lang="en-US" dirty="0" err="1"/>
              <a:t>passanger's</a:t>
            </a:r>
            <a:r>
              <a:rPr lang="en-US" dirty="0"/>
              <a:t> name: ";</a:t>
            </a:r>
          </a:p>
          <a:p>
            <a:r>
              <a:rPr lang="en-US" dirty="0"/>
              <a:t>        </a:t>
            </a:r>
            <a:r>
              <a:rPr lang="en-US" dirty="0" err="1"/>
              <a:t>cin</a:t>
            </a:r>
            <a:r>
              <a:rPr lang="en-US" dirty="0"/>
              <a:t>&gt;&gt;bus[n].seat[seat/4][(seat%4)-1];</a:t>
            </a:r>
          </a:p>
          <a:p>
            <a:r>
              <a:rPr lang="en-US" dirty="0"/>
              <a:t>        break;</a:t>
            </a:r>
          </a:p>
          <a:p>
            <a:r>
              <a:rPr lang="en-US" dirty="0"/>
              <a:t>      }</a:t>
            </a:r>
          </a:p>
          <a:p>
            <a:r>
              <a:rPr lang="en-US" dirty="0"/>
              <a:t>    else</a:t>
            </a:r>
          </a:p>
          <a:p>
            <a:r>
              <a:rPr lang="en-US" dirty="0"/>
              <a:t>      </a:t>
            </a:r>
            <a:r>
              <a:rPr lang="en-US" dirty="0" err="1"/>
              <a:t>cout</a:t>
            </a:r>
            <a:r>
              <a:rPr lang="en-US" dirty="0"/>
              <a:t>&lt;&lt;"The seat no. is already reserved.\n";</a:t>
            </a:r>
          </a:p>
          <a:p>
            <a:r>
              <a:rPr lang="en-US" dirty="0"/>
              <a:t>      }</a:t>
            </a:r>
          </a:p>
          <a:p>
            <a:endParaRPr lang="en-IN" dirty="0"/>
          </a:p>
        </p:txBody>
      </p:sp>
    </p:spTree>
    <p:extLst>
      <p:ext uri="{BB962C8B-B14F-4D97-AF65-F5344CB8AC3E}">
        <p14:creationId xmlns="" xmlns:p14="http://schemas.microsoft.com/office/powerpoint/2010/main" val="327358680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A2594B30-760C-4157-B075-0D55E0BE82BE}"/>
              </a:ext>
            </a:extLst>
          </p:cNvPr>
          <p:cNvSpPr>
            <a:spLocks noGrp="1"/>
          </p:cNvSpPr>
          <p:nvPr>
            <p:ph idx="1"/>
          </p:nvPr>
        </p:nvSpPr>
        <p:spPr>
          <a:xfrm>
            <a:off x="899000" y="577517"/>
            <a:ext cx="9720073" cy="5881036"/>
          </a:xfrm>
        </p:spPr>
        <p:txBody>
          <a:bodyPr>
            <a:normAutofit/>
          </a:bodyPr>
          <a:lstStyle/>
          <a:p>
            <a:r>
              <a:rPr lang="en-US" dirty="0"/>
              <a:t> }</a:t>
            </a:r>
          </a:p>
          <a:p>
            <a:r>
              <a:rPr lang="en-US" dirty="0"/>
              <a:t>    if(n&gt;p)</a:t>
            </a:r>
          </a:p>
          <a:p>
            <a:r>
              <a:rPr lang="en-US" dirty="0"/>
              <a:t>    {</a:t>
            </a:r>
          </a:p>
          <a:p>
            <a:r>
              <a:rPr lang="en-US" dirty="0"/>
              <a:t>      </a:t>
            </a:r>
            <a:r>
              <a:rPr lang="en-US" dirty="0" err="1"/>
              <a:t>cout</a:t>
            </a:r>
            <a:r>
              <a:rPr lang="en-US" dirty="0"/>
              <a:t>&lt;&lt;"Enter correct bus no.\n";</a:t>
            </a:r>
          </a:p>
          <a:p>
            <a:r>
              <a:rPr lang="en-US" dirty="0"/>
              <a:t>      </a:t>
            </a:r>
            <a:r>
              <a:rPr lang="en-US" dirty="0" err="1"/>
              <a:t>goto</a:t>
            </a:r>
            <a:r>
              <a:rPr lang="en-US" dirty="0"/>
              <a:t> top;</a:t>
            </a:r>
          </a:p>
          <a:p>
            <a:r>
              <a:rPr lang="en-US" dirty="0"/>
              <a:t>    }</a:t>
            </a:r>
          </a:p>
          <a:p>
            <a:r>
              <a:rPr lang="en-US" dirty="0"/>
              <a:t>  }</a:t>
            </a:r>
          </a:p>
          <a:p>
            <a:r>
              <a:rPr lang="en-IN" dirty="0"/>
              <a:t>void a::empty()</a:t>
            </a:r>
          </a:p>
          <a:p>
            <a:r>
              <a:rPr lang="en-IN" dirty="0"/>
              <a:t>{</a:t>
            </a:r>
          </a:p>
          <a:p>
            <a:r>
              <a:rPr lang="en-IN" dirty="0"/>
              <a:t>  for(int </a:t>
            </a:r>
            <a:r>
              <a:rPr lang="en-IN" dirty="0" err="1"/>
              <a:t>i</a:t>
            </a:r>
            <a:r>
              <a:rPr lang="en-IN" dirty="0"/>
              <a:t>=0; </a:t>
            </a:r>
            <a:r>
              <a:rPr lang="en-IN" dirty="0" err="1"/>
              <a:t>i</a:t>
            </a:r>
            <a:r>
              <a:rPr lang="en-IN" dirty="0"/>
              <a:t>&lt;8;i++)</a:t>
            </a:r>
          </a:p>
          <a:p>
            <a:r>
              <a:rPr lang="en-IN" dirty="0"/>
              <a:t>  {</a:t>
            </a:r>
          </a:p>
          <a:p>
            <a:r>
              <a:rPr lang="en-IN" dirty="0"/>
              <a:t>    for(int j=0;j&lt;4;j++)</a:t>
            </a:r>
          </a:p>
        </p:txBody>
      </p:sp>
    </p:spTree>
    <p:extLst>
      <p:ext uri="{BB962C8B-B14F-4D97-AF65-F5344CB8AC3E}">
        <p14:creationId xmlns="" xmlns:p14="http://schemas.microsoft.com/office/powerpoint/2010/main" val="16372404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07A32099-78C8-4830-8BF9-7BE23230C897}"/>
              </a:ext>
            </a:extLst>
          </p:cNvPr>
          <p:cNvSpPr>
            <a:spLocks noGrp="1"/>
          </p:cNvSpPr>
          <p:nvPr>
            <p:ph idx="1"/>
          </p:nvPr>
        </p:nvSpPr>
        <p:spPr>
          <a:xfrm>
            <a:off x="1024128" y="683393"/>
            <a:ext cx="9720073" cy="5909911"/>
          </a:xfrm>
        </p:spPr>
        <p:txBody>
          <a:bodyPr>
            <a:normAutofit lnSpcReduction="10000"/>
          </a:bodyPr>
          <a:lstStyle/>
          <a:p>
            <a:r>
              <a:rPr lang="en-IN" dirty="0"/>
              <a:t> {</a:t>
            </a:r>
          </a:p>
          <a:p>
            <a:r>
              <a:rPr lang="en-IN" dirty="0"/>
              <a:t>      </a:t>
            </a:r>
            <a:r>
              <a:rPr lang="en-IN" dirty="0" err="1"/>
              <a:t>strcpy</a:t>
            </a:r>
            <a:r>
              <a:rPr lang="en-IN" dirty="0"/>
              <a:t>(bus[p].seat[</a:t>
            </a:r>
            <a:r>
              <a:rPr lang="en-IN" dirty="0" err="1"/>
              <a:t>i</a:t>
            </a:r>
            <a:r>
              <a:rPr lang="en-IN" dirty="0"/>
              <a:t>][j], "Empty");</a:t>
            </a:r>
          </a:p>
          <a:p>
            <a:r>
              <a:rPr lang="en-IN" dirty="0"/>
              <a:t>    }</a:t>
            </a:r>
          </a:p>
          <a:p>
            <a:r>
              <a:rPr lang="en-US" dirty="0"/>
              <a:t> }</a:t>
            </a:r>
          </a:p>
          <a:p>
            <a:r>
              <a:rPr lang="en-US" dirty="0"/>
              <a:t>}</a:t>
            </a:r>
          </a:p>
          <a:p>
            <a:r>
              <a:rPr lang="en-US" dirty="0"/>
              <a:t>void a::show()</a:t>
            </a:r>
          </a:p>
          <a:p>
            <a:r>
              <a:rPr lang="en-US" dirty="0"/>
              <a:t>{</a:t>
            </a:r>
          </a:p>
          <a:p>
            <a:r>
              <a:rPr lang="en-US" dirty="0"/>
              <a:t>  int n;</a:t>
            </a:r>
          </a:p>
          <a:p>
            <a:r>
              <a:rPr lang="en-US" dirty="0"/>
              <a:t>  char number[5];</a:t>
            </a:r>
          </a:p>
          <a:p>
            <a:r>
              <a:rPr lang="en-US" dirty="0"/>
              <a:t> </a:t>
            </a:r>
            <a:r>
              <a:rPr lang="en-US" dirty="0" err="1"/>
              <a:t>cout</a:t>
            </a:r>
            <a:r>
              <a:rPr lang="en-US" dirty="0"/>
              <a:t>&lt;&lt;"Enter bus no: ";</a:t>
            </a:r>
          </a:p>
          <a:p>
            <a:r>
              <a:rPr lang="en-US" dirty="0"/>
              <a:t>  </a:t>
            </a:r>
            <a:r>
              <a:rPr lang="en-US" dirty="0" err="1"/>
              <a:t>cin</a:t>
            </a:r>
            <a:r>
              <a:rPr lang="en-US" dirty="0"/>
              <a:t>&gt;&gt;number;</a:t>
            </a:r>
          </a:p>
          <a:p>
            <a:r>
              <a:rPr lang="pt-BR" dirty="0"/>
              <a:t> for(n=0;n&lt;=p;n++)</a:t>
            </a:r>
          </a:p>
          <a:p>
            <a:r>
              <a:rPr lang="pt-BR" dirty="0"/>
              <a:t>  {</a:t>
            </a:r>
            <a:endParaRPr lang="en-IN" dirty="0"/>
          </a:p>
        </p:txBody>
      </p:sp>
    </p:spTree>
    <p:extLst>
      <p:ext uri="{BB962C8B-B14F-4D97-AF65-F5344CB8AC3E}">
        <p14:creationId xmlns="" xmlns:p14="http://schemas.microsoft.com/office/powerpoint/2010/main" val="181727573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BCFEB4FA-AEBC-4F5C-8EE5-9DB650B7A9D2}"/>
              </a:ext>
            </a:extLst>
          </p:cNvPr>
          <p:cNvSpPr>
            <a:spLocks noGrp="1"/>
          </p:cNvSpPr>
          <p:nvPr>
            <p:ph idx="1"/>
          </p:nvPr>
        </p:nvSpPr>
        <p:spPr>
          <a:xfrm>
            <a:off x="1024128" y="606392"/>
            <a:ext cx="9720073" cy="5702968"/>
          </a:xfrm>
        </p:spPr>
        <p:txBody>
          <a:bodyPr/>
          <a:lstStyle/>
          <a:p>
            <a:r>
              <a:rPr lang="en-US" dirty="0"/>
              <a:t> if(</a:t>
            </a:r>
            <a:r>
              <a:rPr lang="en-US" dirty="0" err="1"/>
              <a:t>strcmp</a:t>
            </a:r>
            <a:r>
              <a:rPr lang="en-US" dirty="0"/>
              <a:t>(bus[n].</a:t>
            </a:r>
            <a:r>
              <a:rPr lang="en-US" dirty="0" err="1"/>
              <a:t>busn</a:t>
            </a:r>
            <a:r>
              <a:rPr lang="en-US" dirty="0"/>
              <a:t>, number)==0)</a:t>
            </a:r>
          </a:p>
          <a:p>
            <a:r>
              <a:rPr lang="en-US" dirty="0"/>
              <a:t>    break;</a:t>
            </a:r>
          </a:p>
          <a:p>
            <a:r>
              <a:rPr lang="en-US" dirty="0"/>
              <a:t>  }</a:t>
            </a:r>
          </a:p>
          <a:p>
            <a:r>
              <a:rPr lang="en-US" dirty="0"/>
              <a:t>while(n&lt;=p)</a:t>
            </a:r>
          </a:p>
          <a:p>
            <a:r>
              <a:rPr lang="en-US" dirty="0"/>
              <a:t>{</a:t>
            </a:r>
          </a:p>
          <a:p>
            <a:r>
              <a:rPr lang="en-US" dirty="0"/>
              <a:t>  </a:t>
            </a:r>
            <a:r>
              <a:rPr lang="en-US" dirty="0" err="1"/>
              <a:t>vline</a:t>
            </a:r>
            <a:r>
              <a:rPr lang="en-US" dirty="0"/>
              <a:t>('-’);</a:t>
            </a:r>
          </a:p>
          <a:p>
            <a:r>
              <a:rPr lang="en-US" dirty="0"/>
              <a:t> </a:t>
            </a:r>
            <a:r>
              <a:rPr lang="en-US" dirty="0" err="1"/>
              <a:t>cout</a:t>
            </a:r>
            <a:r>
              <a:rPr lang="en-US" dirty="0"/>
              <a:t>&lt;&lt;"Bus no: \t"&lt;&lt;bus[n].</a:t>
            </a:r>
            <a:r>
              <a:rPr lang="en-US" dirty="0" err="1"/>
              <a:t>busn</a:t>
            </a:r>
            <a:endParaRPr lang="en-US" dirty="0"/>
          </a:p>
          <a:p>
            <a:r>
              <a:rPr lang="en-US" dirty="0"/>
              <a:t>  &lt;&lt;"\</a:t>
            </a:r>
            <a:r>
              <a:rPr lang="en-US" dirty="0" err="1"/>
              <a:t>nDriver</a:t>
            </a:r>
            <a:r>
              <a:rPr lang="en-US" dirty="0"/>
              <a:t>: \t"&lt;&lt;bus[n].driver&lt;&lt;"\t\</a:t>
            </a:r>
            <a:r>
              <a:rPr lang="en-US" dirty="0" err="1"/>
              <a:t>tArrival</a:t>
            </a:r>
            <a:r>
              <a:rPr lang="en-US" dirty="0"/>
              <a:t> time: \t"</a:t>
            </a:r>
          </a:p>
          <a:p>
            <a:r>
              <a:rPr lang="en-US" dirty="0"/>
              <a:t>  &lt;&lt;bus[n].arrival&lt;&lt;"\</a:t>
            </a:r>
            <a:r>
              <a:rPr lang="en-US" dirty="0" err="1"/>
              <a:t>tDeparture</a:t>
            </a:r>
            <a:r>
              <a:rPr lang="en-US" dirty="0"/>
              <a:t> time:"&lt;&lt;bus[n].depart</a:t>
            </a:r>
          </a:p>
          <a:p>
            <a:r>
              <a:rPr lang="en-US" dirty="0"/>
              <a:t>  &lt;&lt;"\</a:t>
            </a:r>
            <a:r>
              <a:rPr lang="en-US" dirty="0" err="1"/>
              <a:t>nFrom</a:t>
            </a:r>
            <a:r>
              <a:rPr lang="en-US" dirty="0"/>
              <a:t>: \t\t"&lt;&lt;bus[n].from&lt;&lt;"\t\</a:t>
            </a:r>
            <a:r>
              <a:rPr lang="en-US" dirty="0" err="1"/>
              <a:t>tTo</a:t>
            </a:r>
            <a:r>
              <a:rPr lang="en-US" dirty="0"/>
              <a:t>: \t\t"&lt;&lt;</a:t>
            </a:r>
          </a:p>
          <a:p>
            <a:r>
              <a:rPr lang="en-US" dirty="0"/>
              <a:t>  bus[n].to&lt;&lt;"\n";</a:t>
            </a:r>
          </a:p>
          <a:p>
            <a:r>
              <a:rPr lang="en-US" dirty="0"/>
              <a:t>  </a:t>
            </a:r>
            <a:r>
              <a:rPr lang="en-US" dirty="0" err="1"/>
              <a:t>vline</a:t>
            </a:r>
            <a:r>
              <a:rPr lang="en-US" dirty="0"/>
              <a:t>('-');</a:t>
            </a:r>
            <a:endParaRPr lang="en-IN" dirty="0"/>
          </a:p>
        </p:txBody>
      </p:sp>
    </p:spTree>
    <p:extLst>
      <p:ext uri="{BB962C8B-B14F-4D97-AF65-F5344CB8AC3E}">
        <p14:creationId xmlns="" xmlns:p14="http://schemas.microsoft.com/office/powerpoint/2010/main" val="257316657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D2187A00-3895-403A-A02B-E684580218CE}"/>
              </a:ext>
            </a:extLst>
          </p:cNvPr>
          <p:cNvSpPr>
            <a:spLocks noGrp="1"/>
          </p:cNvSpPr>
          <p:nvPr>
            <p:ph idx="1"/>
          </p:nvPr>
        </p:nvSpPr>
        <p:spPr>
          <a:xfrm>
            <a:off x="1024128" y="664143"/>
            <a:ext cx="9720073" cy="5958038"/>
          </a:xfrm>
        </p:spPr>
        <p:txBody>
          <a:bodyPr>
            <a:normAutofit lnSpcReduction="10000"/>
          </a:bodyPr>
          <a:lstStyle/>
          <a:p>
            <a:r>
              <a:rPr lang="en-US" dirty="0"/>
              <a:t> bus[0].position(n);</a:t>
            </a:r>
          </a:p>
          <a:p>
            <a:r>
              <a:rPr lang="en-US" dirty="0"/>
              <a:t>  int a=1;</a:t>
            </a:r>
          </a:p>
          <a:p>
            <a:r>
              <a:rPr lang="en-US" dirty="0"/>
              <a:t>  for (int </a:t>
            </a:r>
            <a:r>
              <a:rPr lang="en-US" dirty="0" err="1"/>
              <a:t>i</a:t>
            </a:r>
            <a:r>
              <a:rPr lang="en-US" dirty="0"/>
              <a:t>=0; </a:t>
            </a:r>
            <a:r>
              <a:rPr lang="en-US" dirty="0" err="1"/>
              <a:t>i</a:t>
            </a:r>
            <a:r>
              <a:rPr lang="en-US" dirty="0"/>
              <a:t>&lt;8; </a:t>
            </a:r>
            <a:r>
              <a:rPr lang="en-US" dirty="0" err="1"/>
              <a:t>i</a:t>
            </a:r>
            <a:r>
              <a:rPr lang="en-US" dirty="0"/>
              <a:t>++)</a:t>
            </a:r>
          </a:p>
          <a:p>
            <a:r>
              <a:rPr lang="en-US" dirty="0"/>
              <a:t>  {</a:t>
            </a:r>
          </a:p>
          <a:p>
            <a:r>
              <a:rPr lang="en-US" dirty="0"/>
              <a:t>    for(int j=0;j&lt;4;j++)</a:t>
            </a:r>
          </a:p>
          <a:p>
            <a:r>
              <a:rPr lang="en-US" dirty="0"/>
              <a:t>    {</a:t>
            </a:r>
          </a:p>
          <a:p>
            <a:r>
              <a:rPr lang="en-US" dirty="0"/>
              <a:t>      a++;</a:t>
            </a:r>
          </a:p>
          <a:p>
            <a:r>
              <a:rPr lang="en-US" dirty="0"/>
              <a:t>      if(</a:t>
            </a:r>
            <a:r>
              <a:rPr lang="en-US" dirty="0" err="1"/>
              <a:t>strcmp</a:t>
            </a:r>
            <a:r>
              <a:rPr lang="en-US" dirty="0"/>
              <a:t>(bus[n].seat[</a:t>
            </a:r>
            <a:r>
              <a:rPr lang="en-US" dirty="0" err="1"/>
              <a:t>i</a:t>
            </a:r>
            <a:r>
              <a:rPr lang="en-US" dirty="0"/>
              <a:t>][j],"Empty")!=0)</a:t>
            </a:r>
          </a:p>
          <a:p>
            <a:r>
              <a:rPr lang="en-US" dirty="0"/>
              <a:t>      </a:t>
            </a:r>
            <a:r>
              <a:rPr lang="en-US" dirty="0" err="1"/>
              <a:t>cout</a:t>
            </a:r>
            <a:r>
              <a:rPr lang="en-US" dirty="0"/>
              <a:t>&lt;&lt;"\</a:t>
            </a:r>
            <a:r>
              <a:rPr lang="en-US" dirty="0" err="1"/>
              <a:t>nThe</a:t>
            </a:r>
            <a:r>
              <a:rPr lang="en-US" dirty="0"/>
              <a:t> seat no "&lt;&lt;(a-1)&lt;&lt;" is reserved for "&lt;&lt;bus[n].seat[</a:t>
            </a:r>
            <a:r>
              <a:rPr lang="en-US" dirty="0" err="1"/>
              <a:t>i</a:t>
            </a:r>
            <a:r>
              <a:rPr lang="en-US" dirty="0"/>
              <a:t>][j]&lt;&lt;".";</a:t>
            </a:r>
          </a:p>
          <a:p>
            <a:r>
              <a:rPr lang="en-US" dirty="0"/>
              <a:t>    }</a:t>
            </a:r>
          </a:p>
          <a:p>
            <a:r>
              <a:rPr lang="en-US" dirty="0"/>
              <a:t> }</a:t>
            </a:r>
          </a:p>
          <a:p>
            <a:r>
              <a:rPr lang="en-IN" dirty="0"/>
              <a:t> break;</a:t>
            </a:r>
          </a:p>
          <a:p>
            <a:r>
              <a:rPr lang="en-IN" dirty="0"/>
              <a:t>  }</a:t>
            </a:r>
          </a:p>
        </p:txBody>
      </p:sp>
    </p:spTree>
    <p:extLst>
      <p:ext uri="{BB962C8B-B14F-4D97-AF65-F5344CB8AC3E}">
        <p14:creationId xmlns="" xmlns:p14="http://schemas.microsoft.com/office/powerpoint/2010/main" val="229663056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11EF9453-09AE-498D-BA92-920272946158}"/>
              </a:ext>
            </a:extLst>
          </p:cNvPr>
          <p:cNvSpPr>
            <a:spLocks noGrp="1"/>
          </p:cNvSpPr>
          <p:nvPr>
            <p:ph idx="1"/>
          </p:nvPr>
        </p:nvSpPr>
        <p:spPr>
          <a:xfrm>
            <a:off x="1024128" y="673768"/>
            <a:ext cx="9720073" cy="5635592"/>
          </a:xfrm>
        </p:spPr>
        <p:txBody>
          <a:bodyPr>
            <a:normAutofit lnSpcReduction="10000"/>
          </a:bodyPr>
          <a:lstStyle/>
          <a:p>
            <a:r>
              <a:rPr lang="en-US" dirty="0"/>
              <a:t> if(n&gt;p)</a:t>
            </a:r>
          </a:p>
          <a:p>
            <a:r>
              <a:rPr lang="en-US" dirty="0"/>
              <a:t>    </a:t>
            </a:r>
            <a:r>
              <a:rPr lang="en-US" dirty="0" err="1"/>
              <a:t>cout</a:t>
            </a:r>
            <a:r>
              <a:rPr lang="en-US" dirty="0"/>
              <a:t>&lt;&lt;"Enter correct bus no: ";</a:t>
            </a:r>
          </a:p>
          <a:p>
            <a:r>
              <a:rPr lang="en-US" dirty="0"/>
              <a:t>}</a:t>
            </a:r>
          </a:p>
          <a:p>
            <a:r>
              <a:rPr lang="en-US" dirty="0" smtClean="0"/>
              <a:t>v</a:t>
            </a:r>
            <a:r>
              <a:rPr lang="en-US" dirty="0" smtClean="0"/>
              <a:t>irtual void </a:t>
            </a:r>
            <a:r>
              <a:rPr lang="en-US" dirty="0"/>
              <a:t>a::position(int l)</a:t>
            </a:r>
          </a:p>
          <a:p>
            <a:r>
              <a:rPr lang="en-US" dirty="0"/>
              <a:t>{</a:t>
            </a:r>
          </a:p>
          <a:p>
            <a:r>
              <a:rPr lang="en-US" dirty="0"/>
              <a:t>  int s=0;p=0;</a:t>
            </a:r>
          </a:p>
          <a:p>
            <a:r>
              <a:rPr lang="en-US" dirty="0"/>
              <a:t>  for (int </a:t>
            </a:r>
            <a:r>
              <a:rPr lang="en-US" dirty="0" err="1"/>
              <a:t>i</a:t>
            </a:r>
            <a:r>
              <a:rPr lang="en-US" dirty="0"/>
              <a:t> =0; </a:t>
            </a:r>
            <a:r>
              <a:rPr lang="en-US" dirty="0" err="1"/>
              <a:t>i</a:t>
            </a:r>
            <a:r>
              <a:rPr lang="en-US" dirty="0"/>
              <a:t>&lt;8;i++)</a:t>
            </a:r>
          </a:p>
          <a:p>
            <a:r>
              <a:rPr lang="en-US" dirty="0"/>
              <a:t>  {</a:t>
            </a:r>
          </a:p>
          <a:p>
            <a:r>
              <a:rPr lang="en-US" dirty="0"/>
              <a:t>    </a:t>
            </a:r>
            <a:r>
              <a:rPr lang="en-US" dirty="0" err="1"/>
              <a:t>cout</a:t>
            </a:r>
            <a:r>
              <a:rPr lang="en-US" dirty="0"/>
              <a:t>&lt;&lt;"\n";</a:t>
            </a:r>
          </a:p>
          <a:p>
            <a:r>
              <a:rPr lang="en-US" dirty="0"/>
              <a:t>    for (int j = 0;j&lt;4; </a:t>
            </a:r>
            <a:r>
              <a:rPr lang="en-US" dirty="0" err="1"/>
              <a:t>j++</a:t>
            </a:r>
            <a:r>
              <a:rPr lang="en-US" dirty="0"/>
              <a:t>)</a:t>
            </a:r>
          </a:p>
          <a:p>
            <a:r>
              <a:rPr lang="en-US" dirty="0"/>
              <a:t>    {</a:t>
            </a:r>
          </a:p>
          <a:p>
            <a:r>
              <a:rPr lang="en-US" dirty="0"/>
              <a:t>     s++;</a:t>
            </a:r>
          </a:p>
          <a:p>
            <a:endParaRPr lang="en-IN" dirty="0"/>
          </a:p>
        </p:txBody>
      </p:sp>
    </p:spTree>
    <p:extLst>
      <p:ext uri="{BB962C8B-B14F-4D97-AF65-F5344CB8AC3E}">
        <p14:creationId xmlns="" xmlns:p14="http://schemas.microsoft.com/office/powerpoint/2010/main" val="77930202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F5B046EF-4A56-4502-8307-B1698FF35775}"/>
              </a:ext>
            </a:extLst>
          </p:cNvPr>
          <p:cNvSpPr>
            <a:spLocks noGrp="1"/>
          </p:cNvSpPr>
          <p:nvPr>
            <p:ph idx="1"/>
          </p:nvPr>
        </p:nvSpPr>
        <p:spPr>
          <a:xfrm>
            <a:off x="1024128" y="683394"/>
            <a:ext cx="9720073" cy="5625966"/>
          </a:xfrm>
        </p:spPr>
        <p:txBody>
          <a:bodyPr>
            <a:normAutofit lnSpcReduction="10000"/>
          </a:bodyPr>
          <a:lstStyle/>
          <a:p>
            <a:r>
              <a:rPr lang="en-US" dirty="0"/>
              <a:t> if(</a:t>
            </a:r>
            <a:r>
              <a:rPr lang="en-US" dirty="0" err="1"/>
              <a:t>strcmp</a:t>
            </a:r>
            <a:r>
              <a:rPr lang="en-US" dirty="0"/>
              <a:t>(bus[l].seat[</a:t>
            </a:r>
            <a:r>
              <a:rPr lang="en-US" dirty="0" err="1"/>
              <a:t>i</a:t>
            </a:r>
            <a:r>
              <a:rPr lang="en-US" dirty="0"/>
              <a:t>][j], "Empty")==0)</a:t>
            </a:r>
          </a:p>
          <a:p>
            <a:r>
              <a:rPr lang="en-US" dirty="0"/>
              <a:t> {</a:t>
            </a:r>
          </a:p>
          <a:p>
            <a:r>
              <a:rPr lang="en-US" dirty="0"/>
              <a:t>          </a:t>
            </a:r>
            <a:r>
              <a:rPr lang="en-US" dirty="0" err="1"/>
              <a:t>cout.width</a:t>
            </a:r>
            <a:r>
              <a:rPr lang="en-US" dirty="0"/>
              <a:t>(5);</a:t>
            </a:r>
          </a:p>
          <a:p>
            <a:r>
              <a:rPr lang="en-US" dirty="0"/>
              <a:t>          </a:t>
            </a:r>
            <a:r>
              <a:rPr lang="en-US" dirty="0" err="1"/>
              <a:t>cout.fill</a:t>
            </a:r>
            <a:r>
              <a:rPr lang="en-US" dirty="0"/>
              <a:t>(' ');</a:t>
            </a:r>
          </a:p>
          <a:p>
            <a:r>
              <a:rPr lang="en-US" dirty="0"/>
              <a:t>          </a:t>
            </a:r>
            <a:r>
              <a:rPr lang="en-US" dirty="0" err="1"/>
              <a:t>cout</a:t>
            </a:r>
            <a:r>
              <a:rPr lang="en-US" dirty="0"/>
              <a:t>&lt;&lt;s&lt;&lt;".";</a:t>
            </a:r>
          </a:p>
          <a:p>
            <a:r>
              <a:rPr lang="en-US" dirty="0"/>
              <a:t>          </a:t>
            </a:r>
            <a:r>
              <a:rPr lang="en-US" dirty="0" err="1"/>
              <a:t>cout.width</a:t>
            </a:r>
            <a:r>
              <a:rPr lang="en-US" dirty="0"/>
              <a:t>(10);</a:t>
            </a:r>
          </a:p>
          <a:p>
            <a:r>
              <a:rPr lang="en-US" dirty="0"/>
              <a:t>          </a:t>
            </a:r>
            <a:r>
              <a:rPr lang="en-US" dirty="0" err="1"/>
              <a:t>cout.fill</a:t>
            </a:r>
            <a:r>
              <a:rPr lang="en-US" dirty="0"/>
              <a:t>(' ');</a:t>
            </a:r>
          </a:p>
          <a:p>
            <a:r>
              <a:rPr lang="en-US" dirty="0"/>
              <a:t>          </a:t>
            </a:r>
            <a:r>
              <a:rPr lang="en-US" dirty="0" err="1"/>
              <a:t>cout</a:t>
            </a:r>
            <a:r>
              <a:rPr lang="en-US" dirty="0"/>
              <a:t>&lt;&lt;bus[l].seat[</a:t>
            </a:r>
            <a:r>
              <a:rPr lang="en-US" dirty="0" err="1"/>
              <a:t>i</a:t>
            </a:r>
            <a:r>
              <a:rPr lang="en-US" dirty="0"/>
              <a:t>][j];</a:t>
            </a:r>
          </a:p>
          <a:p>
            <a:r>
              <a:rPr lang="en-US" dirty="0"/>
              <a:t>          p++;</a:t>
            </a:r>
          </a:p>
          <a:p>
            <a:r>
              <a:rPr lang="en-US" dirty="0"/>
              <a:t>        }</a:t>
            </a:r>
          </a:p>
          <a:p>
            <a:r>
              <a:rPr lang="en-IN" dirty="0"/>
              <a:t> else</a:t>
            </a:r>
          </a:p>
          <a:p>
            <a:r>
              <a:rPr lang="en-IN" dirty="0"/>
              <a:t>        {</a:t>
            </a:r>
          </a:p>
        </p:txBody>
      </p:sp>
    </p:spTree>
    <p:extLst>
      <p:ext uri="{BB962C8B-B14F-4D97-AF65-F5344CB8AC3E}">
        <p14:creationId xmlns="" xmlns:p14="http://schemas.microsoft.com/office/powerpoint/2010/main" val="162266693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8664A7FC-377D-4209-A73E-72961526CE55}"/>
              </a:ext>
            </a:extLst>
          </p:cNvPr>
          <p:cNvSpPr>
            <a:spLocks noGrp="1"/>
          </p:cNvSpPr>
          <p:nvPr>
            <p:ph idx="1"/>
          </p:nvPr>
        </p:nvSpPr>
        <p:spPr>
          <a:xfrm>
            <a:off x="1024128" y="683394"/>
            <a:ext cx="9720073" cy="5625966"/>
          </a:xfrm>
        </p:spPr>
        <p:txBody>
          <a:bodyPr/>
          <a:lstStyle/>
          <a:p>
            <a:r>
              <a:rPr lang="en-US" dirty="0"/>
              <a:t> </a:t>
            </a:r>
            <a:r>
              <a:rPr lang="en-US" dirty="0" err="1"/>
              <a:t>cout.width</a:t>
            </a:r>
            <a:r>
              <a:rPr lang="en-US" dirty="0"/>
              <a:t>(5);</a:t>
            </a:r>
          </a:p>
          <a:p>
            <a:r>
              <a:rPr lang="en-US" dirty="0"/>
              <a:t>        </a:t>
            </a:r>
            <a:r>
              <a:rPr lang="en-US" dirty="0" err="1"/>
              <a:t>cout.fill</a:t>
            </a:r>
            <a:r>
              <a:rPr lang="en-US" dirty="0"/>
              <a:t>(' ');</a:t>
            </a:r>
          </a:p>
          <a:p>
            <a:r>
              <a:rPr lang="en-US" dirty="0"/>
              <a:t>        </a:t>
            </a:r>
            <a:r>
              <a:rPr lang="en-US" dirty="0" err="1"/>
              <a:t>cout</a:t>
            </a:r>
            <a:r>
              <a:rPr lang="en-US" dirty="0"/>
              <a:t>&lt;&lt;s&lt;&lt;".";</a:t>
            </a:r>
          </a:p>
          <a:p>
            <a:r>
              <a:rPr lang="en-US" dirty="0"/>
              <a:t>        </a:t>
            </a:r>
            <a:r>
              <a:rPr lang="en-US" dirty="0" err="1"/>
              <a:t>cout.width</a:t>
            </a:r>
            <a:r>
              <a:rPr lang="en-US" dirty="0"/>
              <a:t>(10);</a:t>
            </a:r>
          </a:p>
          <a:p>
            <a:r>
              <a:rPr lang="en-US" dirty="0"/>
              <a:t>        </a:t>
            </a:r>
            <a:r>
              <a:rPr lang="en-US" dirty="0" err="1"/>
              <a:t>cout.fill</a:t>
            </a:r>
            <a:r>
              <a:rPr lang="en-US" dirty="0"/>
              <a:t>(' ');</a:t>
            </a:r>
          </a:p>
          <a:p>
            <a:r>
              <a:rPr lang="en-US" dirty="0"/>
              <a:t>       </a:t>
            </a:r>
            <a:r>
              <a:rPr lang="en-US" dirty="0" err="1"/>
              <a:t>cout</a:t>
            </a:r>
            <a:r>
              <a:rPr lang="en-US" dirty="0"/>
              <a:t>&lt;&lt;bus[l].seat[</a:t>
            </a:r>
            <a:r>
              <a:rPr lang="en-US" dirty="0" err="1"/>
              <a:t>i</a:t>
            </a:r>
            <a:r>
              <a:rPr lang="en-US" dirty="0"/>
              <a:t>][j];</a:t>
            </a:r>
          </a:p>
          <a:p>
            <a:r>
              <a:rPr lang="en-US" dirty="0"/>
              <a:t>        }</a:t>
            </a:r>
          </a:p>
          <a:p>
            <a:r>
              <a:rPr lang="en-US" dirty="0"/>
              <a:t>      }</a:t>
            </a:r>
          </a:p>
          <a:p>
            <a:r>
              <a:rPr lang="en-US" dirty="0"/>
              <a:t>    }</a:t>
            </a:r>
          </a:p>
          <a:p>
            <a:r>
              <a:rPr lang="en-US" dirty="0"/>
              <a:t>  </a:t>
            </a:r>
            <a:r>
              <a:rPr lang="en-US" dirty="0" err="1"/>
              <a:t>cout</a:t>
            </a:r>
            <a:r>
              <a:rPr lang="en-US" dirty="0"/>
              <a:t>&lt;&lt;"\n\</a:t>
            </a:r>
            <a:r>
              <a:rPr lang="en-US" dirty="0" err="1"/>
              <a:t>nThere</a:t>
            </a:r>
            <a:r>
              <a:rPr lang="en-US" dirty="0"/>
              <a:t> are "&lt;&lt;p&lt;&lt;" seats empty in Bus No: "&lt;&lt;bus[l].</a:t>
            </a:r>
            <a:r>
              <a:rPr lang="en-US" dirty="0" err="1"/>
              <a:t>busn</a:t>
            </a:r>
            <a:r>
              <a:rPr lang="en-US" dirty="0"/>
              <a:t>;</a:t>
            </a:r>
          </a:p>
          <a:p>
            <a:r>
              <a:rPr lang="en-US" dirty="0"/>
              <a:t>  }</a:t>
            </a:r>
            <a:endParaRPr lang="en-IN" dirty="0"/>
          </a:p>
        </p:txBody>
      </p:sp>
    </p:spTree>
    <p:extLst>
      <p:ext uri="{BB962C8B-B14F-4D97-AF65-F5344CB8AC3E}">
        <p14:creationId xmlns="" xmlns:p14="http://schemas.microsoft.com/office/powerpoint/2010/main" val="11442736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25C759DC-521F-495E-A303-CAC1982C9CE7}"/>
              </a:ext>
            </a:extLst>
          </p:cNvPr>
          <p:cNvSpPr>
            <a:spLocks noGrp="1"/>
          </p:cNvSpPr>
          <p:nvPr>
            <p:ph idx="1"/>
          </p:nvPr>
        </p:nvSpPr>
        <p:spPr>
          <a:xfrm>
            <a:off x="1024128" y="558265"/>
            <a:ext cx="9720073" cy="5751095"/>
          </a:xfrm>
        </p:spPr>
        <p:txBody>
          <a:bodyPr>
            <a:normAutofit lnSpcReduction="10000"/>
          </a:bodyPr>
          <a:lstStyle/>
          <a:p>
            <a:r>
              <a:rPr lang="en-IN" dirty="0" smtClean="0"/>
              <a:t>v</a:t>
            </a:r>
            <a:r>
              <a:rPr lang="en-IN" dirty="0" smtClean="0"/>
              <a:t>oid avail()</a:t>
            </a:r>
            <a:endParaRPr lang="en-IN" dirty="0"/>
          </a:p>
          <a:p>
            <a:r>
              <a:rPr lang="en-IN" dirty="0"/>
              <a:t>{</a:t>
            </a:r>
          </a:p>
          <a:p>
            <a:r>
              <a:rPr lang="en-IN" dirty="0"/>
              <a:t>  for(int n=0;n&lt;</a:t>
            </a:r>
            <a:r>
              <a:rPr lang="en-IN" dirty="0" err="1"/>
              <a:t>p;n</a:t>
            </a:r>
            <a:r>
              <a:rPr lang="en-IN" dirty="0"/>
              <a:t>++)</a:t>
            </a:r>
          </a:p>
          <a:p>
            <a:r>
              <a:rPr lang="en-IN" dirty="0"/>
              <a:t>  {</a:t>
            </a:r>
          </a:p>
          <a:p>
            <a:r>
              <a:rPr lang="en-IN" dirty="0"/>
              <a:t>   </a:t>
            </a:r>
            <a:r>
              <a:rPr lang="en-IN" dirty="0" err="1"/>
              <a:t>vline</a:t>
            </a:r>
            <a:r>
              <a:rPr lang="en-IN" dirty="0"/>
              <a:t>('*');</a:t>
            </a:r>
          </a:p>
          <a:p>
            <a:r>
              <a:rPr lang="en-IN" dirty="0"/>
              <a:t>    </a:t>
            </a:r>
            <a:r>
              <a:rPr lang="en-IN" dirty="0" err="1"/>
              <a:t>cout</a:t>
            </a:r>
            <a:r>
              <a:rPr lang="en-IN" dirty="0"/>
              <a:t>&lt;&lt;"Bus no: \t"&lt;&lt;bus[n].</a:t>
            </a:r>
            <a:r>
              <a:rPr lang="en-IN" dirty="0" err="1"/>
              <a:t>busn</a:t>
            </a:r>
            <a:r>
              <a:rPr lang="en-IN" dirty="0"/>
              <a:t>&lt;&lt;"\</a:t>
            </a:r>
            <a:r>
              <a:rPr lang="en-IN" dirty="0" err="1"/>
              <a:t>nDriver</a:t>
            </a:r>
            <a:r>
              <a:rPr lang="en-IN" dirty="0"/>
              <a:t>: \t"&lt;&lt;bus[n].driver</a:t>
            </a:r>
          </a:p>
          <a:p>
            <a:r>
              <a:rPr lang="en-IN" dirty="0"/>
              <a:t>    &lt;&lt;"\t\</a:t>
            </a:r>
            <a:r>
              <a:rPr lang="en-IN" dirty="0" err="1"/>
              <a:t>tArrival</a:t>
            </a:r>
            <a:r>
              <a:rPr lang="en-IN" dirty="0"/>
              <a:t> time: \t"&lt;&lt;bus[n].arrival&lt;&lt;"\</a:t>
            </a:r>
            <a:r>
              <a:rPr lang="en-IN" dirty="0" err="1"/>
              <a:t>tDeparture</a:t>
            </a:r>
            <a:r>
              <a:rPr lang="en-IN" dirty="0"/>
              <a:t> Time: \t"</a:t>
            </a:r>
          </a:p>
          <a:p>
            <a:r>
              <a:rPr lang="en-IN" dirty="0"/>
              <a:t>    &lt;&lt;bus[n].depart&lt;&lt;"\</a:t>
            </a:r>
            <a:r>
              <a:rPr lang="en-IN" dirty="0" err="1"/>
              <a:t>nFrom</a:t>
            </a:r>
            <a:r>
              <a:rPr lang="en-IN" dirty="0"/>
              <a:t>: \t\t"&lt;&lt;bus[n].from&lt;&lt;"\t\</a:t>
            </a:r>
            <a:r>
              <a:rPr lang="en-IN" dirty="0" err="1"/>
              <a:t>tTo</a:t>
            </a:r>
            <a:r>
              <a:rPr lang="en-IN" dirty="0"/>
              <a:t>: \t\t\t"</a:t>
            </a:r>
          </a:p>
          <a:p>
            <a:r>
              <a:rPr lang="en-IN" dirty="0"/>
              <a:t>    &lt;&lt;bus[n].to&lt;&lt;"\n";</a:t>
            </a:r>
          </a:p>
          <a:p>
            <a:r>
              <a:rPr lang="en-IN" dirty="0"/>
              <a:t>    </a:t>
            </a:r>
            <a:r>
              <a:rPr lang="en-IN" dirty="0" err="1"/>
              <a:t>vline</a:t>
            </a:r>
            <a:r>
              <a:rPr lang="en-IN" dirty="0"/>
              <a:t>('*');</a:t>
            </a:r>
          </a:p>
          <a:p>
            <a:r>
              <a:rPr lang="en-IN" dirty="0"/>
              <a:t>    </a:t>
            </a:r>
            <a:r>
              <a:rPr lang="en-IN" dirty="0" err="1"/>
              <a:t>vline</a:t>
            </a:r>
            <a:r>
              <a:rPr lang="en-IN" dirty="0"/>
              <a:t>('_');</a:t>
            </a:r>
          </a:p>
          <a:p>
            <a:r>
              <a:rPr lang="en-IN" dirty="0"/>
              <a:t>  }</a:t>
            </a:r>
          </a:p>
          <a:p>
            <a:r>
              <a:rPr lang="en-IN" dirty="0"/>
              <a:t>}</a:t>
            </a:r>
          </a:p>
        </p:txBody>
      </p:sp>
    </p:spTree>
    <p:extLst>
      <p:ext uri="{BB962C8B-B14F-4D97-AF65-F5344CB8AC3E}">
        <p14:creationId xmlns="" xmlns:p14="http://schemas.microsoft.com/office/powerpoint/2010/main" val="324614641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3CC0840C-263F-4C11-9FF0-93BAB8C0691F}"/>
              </a:ext>
            </a:extLst>
          </p:cNvPr>
          <p:cNvSpPr>
            <a:spLocks noGrp="1"/>
          </p:cNvSpPr>
          <p:nvPr>
            <p:ph idx="1"/>
          </p:nvPr>
        </p:nvSpPr>
        <p:spPr>
          <a:xfrm>
            <a:off x="1024128" y="606392"/>
            <a:ext cx="9720073" cy="5702968"/>
          </a:xfrm>
        </p:spPr>
        <p:txBody>
          <a:bodyPr>
            <a:normAutofit/>
          </a:bodyPr>
          <a:lstStyle/>
          <a:p>
            <a:r>
              <a:rPr lang="fr-FR" dirty="0" err="1"/>
              <a:t>int</a:t>
            </a:r>
            <a:r>
              <a:rPr lang="fr-FR" dirty="0"/>
              <a:t> main()</a:t>
            </a:r>
          </a:p>
          <a:p>
            <a:r>
              <a:rPr lang="fr-FR" dirty="0"/>
              <a:t>{</a:t>
            </a:r>
          </a:p>
          <a:p>
            <a:r>
              <a:rPr lang="fr-FR" dirty="0"/>
              <a:t>system("</a:t>
            </a:r>
            <a:r>
              <a:rPr lang="fr-FR" dirty="0" err="1"/>
              <a:t>cls</a:t>
            </a:r>
            <a:r>
              <a:rPr lang="fr-FR" dirty="0"/>
              <a:t>");</a:t>
            </a:r>
          </a:p>
          <a:p>
            <a:r>
              <a:rPr lang="fr-FR" dirty="0" err="1"/>
              <a:t>int</a:t>
            </a:r>
            <a:r>
              <a:rPr lang="fr-FR" dirty="0"/>
              <a:t> w;</a:t>
            </a:r>
          </a:p>
          <a:p>
            <a:r>
              <a:rPr lang="fr-FR" dirty="0" err="1"/>
              <a:t>while</a:t>
            </a:r>
            <a:r>
              <a:rPr lang="fr-FR" dirty="0"/>
              <a:t>(1)</a:t>
            </a:r>
          </a:p>
          <a:p>
            <a:r>
              <a:rPr lang="fr-FR" dirty="0"/>
              <a:t>{</a:t>
            </a:r>
          </a:p>
          <a:p>
            <a:r>
              <a:rPr lang="fr-FR" dirty="0"/>
              <a:t>  cout&lt;&lt;"\n\n\n\n\n";</a:t>
            </a:r>
          </a:p>
          <a:p>
            <a:r>
              <a:rPr lang="fr-FR" dirty="0"/>
              <a:t>  cout&lt;&lt;"\t\t\t1.Install:\n\t\t\t"</a:t>
            </a:r>
          </a:p>
          <a:p>
            <a:r>
              <a:rPr lang="fr-FR" dirty="0"/>
              <a:t>  &lt;&lt;"2.Reservation:\n\t\t\t"</a:t>
            </a:r>
          </a:p>
          <a:p>
            <a:r>
              <a:rPr lang="fr-FR" dirty="0"/>
              <a:t>  &lt;&lt;"3.Show:\n\t\t\t"</a:t>
            </a:r>
          </a:p>
          <a:p>
            <a:r>
              <a:rPr lang="fr-FR" dirty="0"/>
              <a:t>  &lt;&lt;"4.Buses </a:t>
            </a:r>
            <a:r>
              <a:rPr lang="fr-FR" dirty="0" err="1"/>
              <a:t>Available</a:t>
            </a:r>
            <a:r>
              <a:rPr lang="fr-FR" dirty="0"/>
              <a:t>:\n\t\t\t"</a:t>
            </a:r>
          </a:p>
          <a:p>
            <a:r>
              <a:rPr lang="fr-FR" dirty="0"/>
              <a:t>  &lt;&lt;"5.Exit";</a:t>
            </a:r>
          </a:p>
        </p:txBody>
      </p:sp>
    </p:spTree>
    <p:extLst>
      <p:ext uri="{BB962C8B-B14F-4D97-AF65-F5344CB8AC3E}">
        <p14:creationId xmlns="" xmlns:p14="http://schemas.microsoft.com/office/powerpoint/2010/main" val="345903381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158BD97-8A61-4E2F-9D17-12DDC2A065C2}"/>
              </a:ext>
            </a:extLst>
          </p:cNvPr>
          <p:cNvSpPr>
            <a:spLocks noGrp="1"/>
          </p:cNvSpPr>
          <p:nvPr>
            <p:ph type="title"/>
          </p:nvPr>
        </p:nvSpPr>
        <p:spPr/>
        <p:txBody>
          <a:bodyPr/>
          <a:lstStyle/>
          <a:p>
            <a:r>
              <a:rPr lang="en-IN" b="1" dirty="0">
                <a:ln w="28575">
                  <a:solidFill>
                    <a:srgbClr val="FF0000"/>
                  </a:solidFill>
                </a:ln>
                <a:solidFill>
                  <a:srgbClr val="FFC000"/>
                </a:solidFill>
              </a:rPr>
              <a:t>      </a:t>
            </a:r>
            <a:r>
              <a:rPr lang="en-IN" b="1" cap="none" spc="0" dirty="0">
                <a:ln w="28575" cmpd="sng">
                  <a:solidFill>
                    <a:schemeClr val="tx1"/>
                  </a:solidFill>
                  <a:prstDash val="solid"/>
                </a:ln>
                <a:gradFill flip="none" rotWithShape="1">
                  <a:gsLst>
                    <a:gs pos="0">
                      <a:srgbClr val="000082"/>
                    </a:gs>
                    <a:gs pos="30000">
                      <a:srgbClr val="66008F"/>
                    </a:gs>
                    <a:gs pos="64999">
                      <a:srgbClr val="BA0066"/>
                    </a:gs>
                    <a:gs pos="89999">
                      <a:srgbClr val="FF0000"/>
                    </a:gs>
                    <a:gs pos="100000">
                      <a:srgbClr val="FF8200"/>
                    </a:gs>
                  </a:gsLst>
                  <a:lin ang="10800000" scaled="1"/>
                  <a:tileRect/>
                </a:gradFill>
                <a:effectLst>
                  <a:innerShdw blurRad="101600" dist="76200" dir="5400000">
                    <a:schemeClr val="accent1">
                      <a:satMod val="190000"/>
                      <a:tint val="100000"/>
                      <a:alpha val="74000"/>
                    </a:schemeClr>
                  </a:innerShdw>
                </a:effectLst>
              </a:rPr>
              <a:t>FOUR FEATURES OF THIS PROJECT</a:t>
            </a:r>
          </a:p>
        </p:txBody>
      </p:sp>
      <p:sp>
        <p:nvSpPr>
          <p:cNvPr id="3" name="Content Placeholder 2">
            <a:extLst>
              <a:ext uri="{FF2B5EF4-FFF2-40B4-BE49-F238E27FC236}">
                <a16:creationId xmlns="" xmlns:a16="http://schemas.microsoft.com/office/drawing/2014/main" id="{03016BDE-A6E4-4431-B3B5-657009E65581}"/>
              </a:ext>
            </a:extLst>
          </p:cNvPr>
          <p:cNvSpPr>
            <a:spLocks noGrp="1"/>
          </p:cNvSpPr>
          <p:nvPr>
            <p:ph idx="1"/>
          </p:nvPr>
        </p:nvSpPr>
        <p:spPr/>
        <p:txBody>
          <a:bodyPr>
            <a:noAutofit/>
          </a:bodyPr>
          <a:lstStyle/>
          <a:p>
            <a:r>
              <a:rPr lang="en-US" sz="2800" b="1" u="sng" dirty="0"/>
              <a:t>Basically four features are available in this project</a:t>
            </a:r>
          </a:p>
          <a:p>
            <a:endParaRPr lang="en-US" sz="2800" b="1" u="sng" dirty="0"/>
          </a:p>
          <a:p>
            <a:r>
              <a:rPr lang="en-US" sz="2800" b="1" dirty="0">
                <a:solidFill>
                  <a:srgbClr val="993300"/>
                </a:solidFill>
              </a:rPr>
              <a:t>Install Bus Information </a:t>
            </a:r>
          </a:p>
          <a:p>
            <a:r>
              <a:rPr lang="en-US" sz="2800" dirty="0"/>
              <a:t>          This feature allows you to install a typical bus information before it can be reserved by the passengers or shown in buses available. It includes the bus no., driver’s name, arrival time, departure time and destination (from and to) of the bus.</a:t>
            </a:r>
          </a:p>
          <a:p>
            <a:r>
              <a:rPr lang="en-US" sz="2800" dirty="0"/>
              <a:t> </a:t>
            </a:r>
          </a:p>
        </p:txBody>
      </p:sp>
    </p:spTree>
    <p:extLst>
      <p:ext uri="{BB962C8B-B14F-4D97-AF65-F5344CB8AC3E}">
        <p14:creationId xmlns="" xmlns:p14="http://schemas.microsoft.com/office/powerpoint/2010/main" val="4098013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2A49FCA8-A1A7-46D4-9F19-9CE1AFE0CCB9}"/>
              </a:ext>
            </a:extLst>
          </p:cNvPr>
          <p:cNvSpPr>
            <a:spLocks noGrp="1"/>
          </p:cNvSpPr>
          <p:nvPr>
            <p:ph idx="1"/>
          </p:nvPr>
        </p:nvSpPr>
        <p:spPr>
          <a:xfrm>
            <a:off x="1024128" y="673768"/>
            <a:ext cx="9720073" cy="5635592"/>
          </a:xfrm>
        </p:spPr>
        <p:txBody>
          <a:bodyPr>
            <a:normAutofit/>
          </a:bodyPr>
          <a:lstStyle/>
          <a:p>
            <a:r>
              <a:rPr lang="fr-FR" dirty="0"/>
              <a:t> cout&lt;&lt;"\n\t\t\</a:t>
            </a:r>
            <a:r>
              <a:rPr lang="fr-FR" dirty="0" err="1"/>
              <a:t>tEnter</a:t>
            </a:r>
            <a:r>
              <a:rPr lang="fr-FR" dirty="0"/>
              <a:t> </a:t>
            </a:r>
            <a:r>
              <a:rPr lang="fr-FR" dirty="0" err="1"/>
              <a:t>your</a:t>
            </a:r>
            <a:r>
              <a:rPr lang="fr-FR" dirty="0"/>
              <a:t> </a:t>
            </a:r>
            <a:r>
              <a:rPr lang="fr-FR" dirty="0" err="1"/>
              <a:t>choice</a:t>
            </a:r>
            <a:r>
              <a:rPr lang="fr-FR" dirty="0"/>
              <a:t>:-&gt; ";</a:t>
            </a:r>
          </a:p>
          <a:p>
            <a:r>
              <a:rPr lang="fr-FR" dirty="0"/>
              <a:t>  </a:t>
            </a:r>
            <a:r>
              <a:rPr lang="fr-FR" dirty="0" err="1"/>
              <a:t>cin</a:t>
            </a:r>
            <a:r>
              <a:rPr lang="fr-FR" dirty="0"/>
              <a:t>&gt;&gt;w;</a:t>
            </a:r>
          </a:p>
          <a:p>
            <a:r>
              <a:rPr lang="en-US" dirty="0"/>
              <a:t> switch(w)</a:t>
            </a:r>
          </a:p>
          <a:p>
            <a:r>
              <a:rPr lang="en-US" dirty="0"/>
              <a:t>  {</a:t>
            </a:r>
          </a:p>
          <a:p>
            <a:r>
              <a:rPr lang="en-US" dirty="0"/>
              <a:t>    case 1:  bus[p].install();</a:t>
            </a:r>
          </a:p>
          <a:p>
            <a:r>
              <a:rPr lang="en-US" dirty="0"/>
              <a:t>      break;</a:t>
            </a:r>
          </a:p>
          <a:p>
            <a:r>
              <a:rPr lang="en-US" dirty="0"/>
              <a:t>    case 2:  bus[p].allotment();</a:t>
            </a:r>
          </a:p>
          <a:p>
            <a:r>
              <a:rPr lang="en-US" dirty="0"/>
              <a:t>      break;</a:t>
            </a:r>
          </a:p>
          <a:p>
            <a:r>
              <a:rPr lang="en-US" dirty="0"/>
              <a:t>    case 3:  bus[0].show();</a:t>
            </a:r>
          </a:p>
          <a:p>
            <a:r>
              <a:rPr lang="en-US" dirty="0"/>
              <a:t>      break;</a:t>
            </a:r>
          </a:p>
          <a:p>
            <a:r>
              <a:rPr lang="en-US" dirty="0"/>
              <a:t>    case 4:  bus[0].avail();</a:t>
            </a:r>
          </a:p>
        </p:txBody>
      </p:sp>
    </p:spTree>
    <p:extLst>
      <p:ext uri="{BB962C8B-B14F-4D97-AF65-F5344CB8AC3E}">
        <p14:creationId xmlns="" xmlns:p14="http://schemas.microsoft.com/office/powerpoint/2010/main" val="393253263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9D31E778-7336-4F91-B3E2-058B37F9226D}"/>
              </a:ext>
            </a:extLst>
          </p:cNvPr>
          <p:cNvSpPr>
            <a:spLocks noGrp="1"/>
          </p:cNvSpPr>
          <p:nvPr>
            <p:ph idx="1"/>
          </p:nvPr>
        </p:nvSpPr>
        <p:spPr>
          <a:xfrm>
            <a:off x="1024128" y="731520"/>
            <a:ext cx="9720073" cy="5577840"/>
          </a:xfrm>
        </p:spPr>
        <p:txBody>
          <a:bodyPr/>
          <a:lstStyle/>
          <a:p>
            <a:r>
              <a:rPr lang="en-US" dirty="0"/>
              <a:t> break;</a:t>
            </a:r>
          </a:p>
          <a:p>
            <a:r>
              <a:rPr lang="en-US" dirty="0"/>
              <a:t>    case 5:  exit(0);</a:t>
            </a:r>
          </a:p>
          <a:p>
            <a:r>
              <a:rPr lang="en-US" dirty="0"/>
              <a:t>  }</a:t>
            </a:r>
          </a:p>
          <a:p>
            <a:r>
              <a:rPr lang="en-US" dirty="0"/>
              <a:t>}</a:t>
            </a:r>
          </a:p>
          <a:p>
            <a:r>
              <a:rPr lang="en-US" dirty="0" err="1"/>
              <a:t>cout</a:t>
            </a:r>
            <a:r>
              <a:rPr lang="en-US" dirty="0"/>
              <a:t>&lt;&lt;"Have a happy and safe journey";</a:t>
            </a:r>
          </a:p>
          <a:p>
            <a:r>
              <a:rPr lang="en-US" dirty="0"/>
              <a:t>return 0;</a:t>
            </a:r>
          </a:p>
          <a:p>
            <a:r>
              <a:rPr lang="en-US" dirty="0"/>
              <a:t>}</a:t>
            </a:r>
          </a:p>
          <a:p>
            <a:endParaRPr lang="en-IN" dirty="0"/>
          </a:p>
        </p:txBody>
      </p:sp>
    </p:spTree>
    <p:extLst>
      <p:ext uri="{BB962C8B-B14F-4D97-AF65-F5344CB8AC3E}">
        <p14:creationId xmlns="" xmlns:p14="http://schemas.microsoft.com/office/powerpoint/2010/main" val="106193367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D9E7462-E00D-45CF-9DD3-6CB8990C4287}"/>
              </a:ext>
            </a:extLst>
          </p:cNvPr>
          <p:cNvSpPr>
            <a:spLocks noGrp="1"/>
          </p:cNvSpPr>
          <p:nvPr>
            <p:ph type="title"/>
          </p:nvPr>
        </p:nvSpPr>
        <p:spPr>
          <a:xfrm>
            <a:off x="3619099" y="4960138"/>
            <a:ext cx="8123722" cy="1463040"/>
          </a:xfrm>
        </p:spPr>
        <p:txBody>
          <a:bodyPr/>
          <a:lstStyle/>
          <a:p>
            <a:pPr algn="ctr"/>
            <a:r>
              <a:rPr lang="en-IN" b="1" dirty="0">
                <a:gradFill>
                  <a:gsLst>
                    <a:gs pos="0">
                      <a:srgbClr val="000000"/>
                    </a:gs>
                    <a:gs pos="20000">
                      <a:srgbClr val="000040"/>
                    </a:gs>
                    <a:gs pos="50000">
                      <a:srgbClr val="400040"/>
                    </a:gs>
                    <a:gs pos="75000">
                      <a:srgbClr val="8F0040"/>
                    </a:gs>
                    <a:gs pos="89999">
                      <a:srgbClr val="F27300"/>
                    </a:gs>
                    <a:gs pos="100000">
                      <a:srgbClr val="FFBF00"/>
                    </a:gs>
                  </a:gsLst>
                  <a:lin ang="5400000" scaled="0"/>
                </a:gradFill>
              </a:rPr>
              <a:t>CHOICE</a:t>
            </a:r>
            <a:r>
              <a:rPr lang="en-IN" b="1" dirty="0"/>
              <a:t> </a:t>
            </a:r>
            <a:r>
              <a:rPr lang="en-IN" b="1" dirty="0">
                <a:gradFill>
                  <a:gsLst>
                    <a:gs pos="0">
                      <a:srgbClr val="000000"/>
                    </a:gs>
                    <a:gs pos="20000">
                      <a:srgbClr val="000040"/>
                    </a:gs>
                    <a:gs pos="50000">
                      <a:srgbClr val="400040"/>
                    </a:gs>
                    <a:gs pos="75000">
                      <a:srgbClr val="8F0040"/>
                    </a:gs>
                    <a:gs pos="89999">
                      <a:srgbClr val="F27300"/>
                    </a:gs>
                    <a:gs pos="100000">
                      <a:srgbClr val="FFBF00"/>
                    </a:gs>
                  </a:gsLst>
                  <a:lin ang="5400000" scaled="0"/>
                </a:gradFill>
              </a:rPr>
              <a:t>NO : 1 INSTALL  </a:t>
            </a:r>
          </a:p>
        </p:txBody>
      </p:sp>
      <p:pic>
        <p:nvPicPr>
          <p:cNvPr id="5" name="Picture Placeholder 4">
            <a:extLst>
              <a:ext uri="{FF2B5EF4-FFF2-40B4-BE49-F238E27FC236}">
                <a16:creationId xmlns="" xmlns:a16="http://schemas.microsoft.com/office/drawing/2014/main" id="{991A1D87-506A-4179-9975-C32C62732306}"/>
              </a:ext>
            </a:extLst>
          </p:cNvPr>
          <p:cNvPicPr>
            <a:picLocks noGrp="1"/>
          </p:cNvPicPr>
          <p:nvPr>
            <p:ph type="pic" idx="1"/>
          </p:nvPr>
        </p:nvPicPr>
        <p:blipFill>
          <a:blip r:embed="rId2" cstate="print"/>
          <a:srcRect t="9639" b="9639"/>
          <a:stretch>
            <a:fillRect/>
          </a:stretch>
        </p:blipFill>
        <p:spPr bwMode="auto">
          <a:xfrm>
            <a:off x="365760" y="155953"/>
            <a:ext cx="11445240" cy="4572000"/>
          </a:xfrm>
          <a:prstGeom prst="rect">
            <a:avLst/>
          </a:prstGeom>
          <a:noFill/>
          <a:ln w="9525">
            <a:noFill/>
            <a:miter lim="800000"/>
            <a:headEnd/>
            <a:tailEnd/>
          </a:ln>
        </p:spPr>
      </p:pic>
    </p:spTree>
    <p:extLst>
      <p:ext uri="{BB962C8B-B14F-4D97-AF65-F5344CB8AC3E}">
        <p14:creationId xmlns="" xmlns:p14="http://schemas.microsoft.com/office/powerpoint/2010/main" val="408477738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4D906FF-9014-497D-9C3F-C894F31BA32A}"/>
              </a:ext>
            </a:extLst>
          </p:cNvPr>
          <p:cNvSpPr>
            <a:spLocks noGrp="1"/>
          </p:cNvSpPr>
          <p:nvPr>
            <p:ph type="title"/>
          </p:nvPr>
        </p:nvSpPr>
        <p:spPr>
          <a:xfrm>
            <a:off x="4735629" y="4960138"/>
            <a:ext cx="7157185" cy="1463040"/>
          </a:xfrm>
        </p:spPr>
        <p:txBody>
          <a:bodyPr/>
          <a:lstStyle/>
          <a:p>
            <a:pPr algn="ctr"/>
            <a:r>
              <a:rPr lang="en-IN" b="1" dirty="0">
                <a:gradFill>
                  <a:gsLst>
                    <a:gs pos="0">
                      <a:srgbClr val="FFF200"/>
                    </a:gs>
                    <a:gs pos="45000">
                      <a:srgbClr val="FF7A00"/>
                    </a:gs>
                    <a:gs pos="70000">
                      <a:srgbClr val="FF0300"/>
                    </a:gs>
                    <a:gs pos="100000">
                      <a:srgbClr val="4D0808"/>
                    </a:gs>
                  </a:gsLst>
                  <a:lin ang="5400000" scaled="0"/>
                </a:gradFill>
              </a:rPr>
              <a:t>CHOICE NO : 2 RESERVATION</a:t>
            </a:r>
          </a:p>
        </p:txBody>
      </p:sp>
      <p:pic>
        <p:nvPicPr>
          <p:cNvPr id="5" name="Picture Placeholder 4">
            <a:extLst>
              <a:ext uri="{FF2B5EF4-FFF2-40B4-BE49-F238E27FC236}">
                <a16:creationId xmlns="" xmlns:a16="http://schemas.microsoft.com/office/drawing/2014/main" id="{309B0953-1B75-4628-9D8B-64C95410B5C5}"/>
              </a:ext>
            </a:extLst>
          </p:cNvPr>
          <p:cNvPicPr>
            <a:picLocks noGrp="1"/>
          </p:cNvPicPr>
          <p:nvPr>
            <p:ph type="pic" idx="1"/>
          </p:nvPr>
        </p:nvPicPr>
        <p:blipFill rotWithShape="1">
          <a:blip r:embed="rId2" cstate="print"/>
          <a:srcRect l="480" t="16643" r="61746" b="46417"/>
          <a:stretch/>
        </p:blipFill>
        <p:spPr bwMode="auto">
          <a:xfrm>
            <a:off x="518160" y="182881"/>
            <a:ext cx="11292840" cy="4369868"/>
          </a:xfrm>
          <a:prstGeom prst="rect">
            <a:avLst/>
          </a:prstGeom>
          <a:noFill/>
          <a:ln w="9525">
            <a:noFill/>
            <a:miter lim="800000"/>
            <a:headEnd/>
            <a:tailEnd/>
          </a:ln>
        </p:spPr>
      </p:pic>
    </p:spTree>
    <p:extLst>
      <p:ext uri="{BB962C8B-B14F-4D97-AF65-F5344CB8AC3E}">
        <p14:creationId xmlns="" xmlns:p14="http://schemas.microsoft.com/office/powerpoint/2010/main" val="67337640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BBAE76D-BC01-42D3-B05E-8E7EA8AEC17B}"/>
              </a:ext>
            </a:extLst>
          </p:cNvPr>
          <p:cNvSpPr>
            <a:spLocks noGrp="1"/>
          </p:cNvSpPr>
          <p:nvPr>
            <p:ph type="title"/>
          </p:nvPr>
        </p:nvSpPr>
        <p:spPr>
          <a:xfrm>
            <a:off x="2964580" y="4960138"/>
            <a:ext cx="8807115" cy="1463040"/>
          </a:xfrm>
        </p:spPr>
        <p:txBody>
          <a:bodyPr/>
          <a:lstStyle/>
          <a:p>
            <a:pPr algn="ctr"/>
            <a:r>
              <a:rPr lang="en-IN" b="1" dirty="0">
                <a:gradFill>
                  <a:gsLst>
                    <a:gs pos="0">
                      <a:srgbClr val="000000"/>
                    </a:gs>
                    <a:gs pos="39999">
                      <a:srgbClr val="0A128C"/>
                    </a:gs>
                    <a:gs pos="70000">
                      <a:srgbClr val="181CC7"/>
                    </a:gs>
                    <a:gs pos="88000">
                      <a:srgbClr val="7005D4"/>
                    </a:gs>
                    <a:gs pos="100000">
                      <a:srgbClr val="8C3D91"/>
                    </a:gs>
                  </a:gsLst>
                  <a:lin ang="5400000" scaled="0"/>
                </a:gradFill>
              </a:rPr>
              <a:t>CHOICE NO : 3 SHOW</a:t>
            </a:r>
          </a:p>
        </p:txBody>
      </p:sp>
      <p:pic>
        <p:nvPicPr>
          <p:cNvPr id="6" name="Picture Placeholder 5">
            <a:extLst>
              <a:ext uri="{FF2B5EF4-FFF2-40B4-BE49-F238E27FC236}">
                <a16:creationId xmlns="" xmlns:a16="http://schemas.microsoft.com/office/drawing/2014/main" id="{48288FD4-DCA7-4A50-8540-66AF7D876A64}"/>
              </a:ext>
            </a:extLst>
          </p:cNvPr>
          <p:cNvPicPr>
            <a:picLocks noGrp="1"/>
          </p:cNvPicPr>
          <p:nvPr>
            <p:ph type="pic" idx="1"/>
          </p:nvPr>
        </p:nvPicPr>
        <p:blipFill rotWithShape="1">
          <a:blip r:embed="rId2" cstate="print"/>
          <a:srcRect t="-3158" b="5883"/>
          <a:stretch/>
        </p:blipFill>
        <p:spPr bwMode="auto">
          <a:xfrm>
            <a:off x="221379" y="67377"/>
            <a:ext cx="11550317" cy="4552749"/>
          </a:xfrm>
          <a:prstGeom prst="rect">
            <a:avLst/>
          </a:prstGeom>
          <a:noFill/>
          <a:ln w="9525">
            <a:noFill/>
            <a:miter lim="800000"/>
            <a:headEnd/>
            <a:tailEnd/>
          </a:ln>
        </p:spPr>
      </p:pic>
    </p:spTree>
    <p:extLst>
      <p:ext uri="{BB962C8B-B14F-4D97-AF65-F5344CB8AC3E}">
        <p14:creationId xmlns="" xmlns:p14="http://schemas.microsoft.com/office/powerpoint/2010/main" val="196125843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n w="19050">
                  <a:solidFill>
                    <a:srgbClr val="FF3399"/>
                  </a:solidFill>
                </a:ln>
                <a:solidFill>
                  <a:srgbClr val="800080"/>
                </a:solidFill>
              </a:rPr>
              <a:t>Class diagram</a:t>
            </a:r>
            <a:endParaRPr lang="en-US" b="1" dirty="0">
              <a:ln w="19050">
                <a:solidFill>
                  <a:srgbClr val="FF3399"/>
                </a:solidFill>
              </a:ln>
              <a:solidFill>
                <a:srgbClr val="800080"/>
              </a:solidFill>
            </a:endParaRPr>
          </a:p>
        </p:txBody>
      </p:sp>
      <p:sp>
        <p:nvSpPr>
          <p:cNvPr id="4" name="Text Placeholder 3"/>
          <p:cNvSpPr>
            <a:spLocks noGrp="1"/>
          </p:cNvSpPr>
          <p:nvPr>
            <p:ph type="body" sz="half" idx="2"/>
          </p:nvPr>
        </p:nvSpPr>
        <p:spPr/>
        <p:txBody>
          <a:bodyPr>
            <a:normAutofit/>
          </a:bodyPr>
          <a:lstStyle/>
          <a:p>
            <a:r>
              <a:rPr lang="en-US" sz="4800" b="1" dirty="0" smtClean="0">
                <a:ln w="28575">
                  <a:solidFill>
                    <a:srgbClr val="7030A0"/>
                  </a:solidFill>
                </a:ln>
                <a:solidFill>
                  <a:srgbClr val="FF3399"/>
                </a:solidFill>
              </a:rPr>
              <a:t>CLASS A</a:t>
            </a:r>
            <a:endParaRPr lang="en-US" sz="4800" b="1" dirty="0">
              <a:ln w="28575">
                <a:solidFill>
                  <a:srgbClr val="7030A0"/>
                </a:solidFill>
              </a:ln>
              <a:solidFill>
                <a:srgbClr val="FF3399"/>
              </a:solidFill>
            </a:endParaRPr>
          </a:p>
        </p:txBody>
      </p:sp>
      <p:pic>
        <p:nvPicPr>
          <p:cNvPr id="7" name="Picture Placeholder 6" descr="PROJECT.png"/>
          <p:cNvPicPr>
            <a:picLocks noGrp="1" noChangeAspect="1"/>
          </p:cNvPicPr>
          <p:nvPr>
            <p:ph type="pic" idx="1"/>
          </p:nvPr>
        </p:nvPicPr>
        <p:blipFill>
          <a:blip r:embed="rId2" cstate="print"/>
          <a:srcRect l="31008" t="2407" r="36859" b="15932"/>
          <a:stretch>
            <a:fillRect/>
          </a:stretch>
        </p:blipFill>
        <p:spPr>
          <a:xfrm>
            <a:off x="3779520" y="0"/>
            <a:ext cx="3916680" cy="4876800"/>
          </a:xfrm>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Welcome\Desktop\pexels-photo-2072165.jpeg"/>
          <p:cNvPicPr>
            <a:picLocks noChangeAspect="1" noChangeArrowheads="1"/>
          </p:cNvPicPr>
          <p:nvPr/>
        </p:nvPicPr>
        <p:blipFill>
          <a:blip r:embed="rId2" cstate="print"/>
          <a:srcRect/>
          <a:stretch>
            <a:fillRect/>
          </a:stretch>
        </p:blipFill>
        <p:spPr bwMode="auto">
          <a:xfrm>
            <a:off x="929640" y="640080"/>
            <a:ext cx="10363200" cy="5593080"/>
          </a:xfrm>
          <a:prstGeom prst="rect">
            <a:avLst/>
          </a:prstGeom>
          <a:noFill/>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D79A2587-5435-4F4A-9BB2-65D7C6CF9E8C}"/>
              </a:ext>
            </a:extLst>
          </p:cNvPr>
          <p:cNvSpPr>
            <a:spLocks noGrp="1"/>
          </p:cNvSpPr>
          <p:nvPr>
            <p:ph idx="1"/>
          </p:nvPr>
        </p:nvSpPr>
        <p:spPr>
          <a:xfrm>
            <a:off x="1024128" y="742950"/>
            <a:ext cx="9720073" cy="5566410"/>
          </a:xfrm>
        </p:spPr>
        <p:txBody>
          <a:bodyPr>
            <a:normAutofit fontScale="92500" lnSpcReduction="10000"/>
          </a:bodyPr>
          <a:lstStyle/>
          <a:p>
            <a:r>
              <a:rPr lang="en-US" sz="2800" b="1" dirty="0">
                <a:solidFill>
                  <a:srgbClr val="3366CC"/>
                </a:solidFill>
              </a:rPr>
              <a:t>Reservation</a:t>
            </a:r>
          </a:p>
          <a:p>
            <a:r>
              <a:rPr lang="en-US" sz="2800" dirty="0"/>
              <a:t>        This feature is very simple; it includes the bus no., seat number and the passenger’s name. The seat number of the particular bus is reserved under the passenger’s name. </a:t>
            </a:r>
          </a:p>
          <a:p>
            <a:pPr marL="0" indent="0">
              <a:buNone/>
            </a:pPr>
            <a:r>
              <a:rPr lang="en-US" sz="2800" dirty="0">
                <a:solidFill>
                  <a:srgbClr val="FF0000"/>
                </a:solidFill>
              </a:rPr>
              <a:t> </a:t>
            </a:r>
            <a:r>
              <a:rPr lang="en-US" sz="2800" b="1" dirty="0">
                <a:solidFill>
                  <a:srgbClr val="FF0000"/>
                </a:solidFill>
              </a:rPr>
              <a:t>Show Reservation Information </a:t>
            </a:r>
          </a:p>
          <a:p>
            <a:r>
              <a:rPr lang="en-US" sz="2800" dirty="0"/>
              <a:t>         With this feature, you can show all the information regarding the buses and their respective seats. It contains all the information stored by the previous two function of this project. It also enlists the no. of empty seats in a bus along with the seat number registered to a particular passenger.</a:t>
            </a:r>
          </a:p>
          <a:p>
            <a:r>
              <a:rPr lang="en-US" sz="2800" b="1" dirty="0">
                <a:solidFill>
                  <a:srgbClr val="33CC33"/>
                </a:solidFill>
              </a:rPr>
              <a:t>Buses Available </a:t>
            </a:r>
          </a:p>
          <a:p>
            <a:r>
              <a:rPr lang="en-US" sz="2800" dirty="0"/>
              <a:t>         This feature simply shows the buses available for reservation, and the information regarding the bus no. stored under the first feature.</a:t>
            </a:r>
            <a:endParaRPr lang="en-IN" sz="2800" dirty="0"/>
          </a:p>
          <a:p>
            <a:endParaRPr lang="en-IN" dirty="0"/>
          </a:p>
        </p:txBody>
      </p:sp>
    </p:spTree>
    <p:extLst>
      <p:ext uri="{BB962C8B-B14F-4D97-AF65-F5344CB8AC3E}">
        <p14:creationId xmlns="" xmlns:p14="http://schemas.microsoft.com/office/powerpoint/2010/main" val="97485209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4BAD01A-877C-47B4-8013-DCABC5A13FAA}"/>
              </a:ext>
            </a:extLst>
          </p:cNvPr>
          <p:cNvSpPr>
            <a:spLocks noGrp="1"/>
          </p:cNvSpPr>
          <p:nvPr>
            <p:ph type="title"/>
          </p:nvPr>
        </p:nvSpPr>
        <p:spPr>
          <a:xfrm>
            <a:off x="1024128" y="274320"/>
            <a:ext cx="9720072" cy="822960"/>
          </a:xfrm>
        </p:spPr>
        <p:txBody>
          <a:bodyPr/>
          <a:lstStyle/>
          <a:p>
            <a:pPr algn="just"/>
            <a:r>
              <a:rPr lang="en-IN" b="1" dirty="0">
                <a:gradFill flip="none" rotWithShape="1">
                  <a:gsLst>
                    <a:gs pos="0">
                      <a:srgbClr val="000082"/>
                    </a:gs>
                    <a:gs pos="30000">
                      <a:srgbClr val="66008F"/>
                    </a:gs>
                    <a:gs pos="64999">
                      <a:srgbClr val="BA0066"/>
                    </a:gs>
                    <a:gs pos="89999">
                      <a:srgbClr val="FF0000"/>
                    </a:gs>
                    <a:gs pos="100000">
                      <a:srgbClr val="FF8200"/>
                    </a:gs>
                  </a:gsLst>
                  <a:lin ang="5400000" scaled="1"/>
                  <a:tileRect/>
                </a:gradFill>
                <a:effectLst>
                  <a:reflection blurRad="6350" stA="55000" endA="300" endPos="45500" dir="5400000" sy="-100000" algn="bl" rotWithShape="0"/>
                </a:effectLst>
              </a:rPr>
              <a:t>                  </a:t>
            </a:r>
            <a:r>
              <a:rPr lang="en-IN" b="1" dirty="0" smtClean="0">
                <a:gradFill flip="none" rotWithShape="1">
                  <a:gsLst>
                    <a:gs pos="0">
                      <a:srgbClr val="000000"/>
                    </a:gs>
                    <a:gs pos="39999">
                      <a:srgbClr val="0A128C"/>
                    </a:gs>
                    <a:gs pos="70000">
                      <a:srgbClr val="181CC7"/>
                    </a:gs>
                    <a:gs pos="88000">
                      <a:srgbClr val="7005D4"/>
                    </a:gs>
                    <a:gs pos="100000">
                      <a:srgbClr val="8C3D91"/>
                    </a:gs>
                  </a:gsLst>
                  <a:path path="circle">
                    <a:fillToRect l="100000" t="100000"/>
                  </a:path>
                  <a:tileRect r="-100000" b="-100000"/>
                </a:gradFill>
                <a:effectLst>
                  <a:reflection blurRad="6350" stA="55000" endA="300" endPos="45500" dir="5400000" sy="-100000" algn="bl" rotWithShape="0"/>
                </a:effectLst>
              </a:rPr>
              <a:t>concepts used</a:t>
            </a:r>
            <a:endParaRPr lang="en-IN" b="1" dirty="0">
              <a:gradFill flip="none" rotWithShape="1">
                <a:gsLst>
                  <a:gs pos="0">
                    <a:srgbClr val="000000"/>
                  </a:gs>
                  <a:gs pos="39999">
                    <a:srgbClr val="0A128C"/>
                  </a:gs>
                  <a:gs pos="70000">
                    <a:srgbClr val="181CC7"/>
                  </a:gs>
                  <a:gs pos="88000">
                    <a:srgbClr val="7005D4"/>
                  </a:gs>
                  <a:gs pos="100000">
                    <a:srgbClr val="8C3D91"/>
                  </a:gs>
                </a:gsLst>
                <a:path path="circle">
                  <a:fillToRect l="100000" t="100000"/>
                </a:path>
                <a:tileRect r="-100000" b="-100000"/>
              </a:gradFill>
              <a:effectLst/>
            </a:endParaRPr>
          </a:p>
        </p:txBody>
      </p:sp>
      <p:sp>
        <p:nvSpPr>
          <p:cNvPr id="3" name="Content Placeholder 2">
            <a:extLst>
              <a:ext uri="{FF2B5EF4-FFF2-40B4-BE49-F238E27FC236}">
                <a16:creationId xmlns="" xmlns:a16="http://schemas.microsoft.com/office/drawing/2014/main" id="{B76C7E2E-DD3B-4C22-923D-24BB1934A016}"/>
              </a:ext>
            </a:extLst>
          </p:cNvPr>
          <p:cNvSpPr>
            <a:spLocks noGrp="1"/>
          </p:cNvSpPr>
          <p:nvPr>
            <p:ph idx="1"/>
          </p:nvPr>
        </p:nvSpPr>
        <p:spPr>
          <a:xfrm>
            <a:off x="259080" y="1203960"/>
            <a:ext cx="11155680" cy="5440680"/>
          </a:xfrm>
        </p:spPr>
        <p:txBody>
          <a:bodyPr>
            <a:normAutofit/>
          </a:bodyPr>
          <a:lstStyle/>
          <a:p>
            <a:r>
              <a:rPr lang="en-IN" dirty="0" smtClean="0">
                <a:latin typeface="Berlin Sans FB" pitchFamily="34" charset="0"/>
              </a:rPr>
              <a:t>1.CONDITIONAL STATEMENTS</a:t>
            </a:r>
            <a:endParaRPr lang="en-IN" dirty="0" smtClean="0">
              <a:latin typeface="Berlin Sans FB" pitchFamily="34" charset="0"/>
            </a:endParaRPr>
          </a:p>
          <a:p>
            <a:r>
              <a:rPr lang="en-IN" dirty="0" smtClean="0">
                <a:latin typeface="Berlin Sans FB" pitchFamily="34" charset="0"/>
              </a:rPr>
              <a:t>2.STATIC DATA MEMBER</a:t>
            </a:r>
          </a:p>
          <a:p>
            <a:r>
              <a:rPr lang="en-IN" dirty="0" smtClean="0">
                <a:latin typeface="Berlin Sans FB" pitchFamily="34" charset="0"/>
              </a:rPr>
              <a:t>3.ENCAPSULATION</a:t>
            </a:r>
            <a:endParaRPr lang="en-IN" dirty="0" smtClean="0">
              <a:latin typeface="Berlin Sans FB" pitchFamily="34" charset="0"/>
            </a:endParaRPr>
          </a:p>
          <a:p>
            <a:r>
              <a:rPr lang="en-IN" dirty="0" smtClean="0">
                <a:latin typeface="Berlin Sans FB" pitchFamily="34" charset="0"/>
              </a:rPr>
              <a:t>4.ABSTRACT (ACCESS SPECIFIERS)</a:t>
            </a:r>
            <a:endParaRPr lang="en-IN" dirty="0" smtClean="0">
              <a:latin typeface="Berlin Sans FB" pitchFamily="34" charset="0"/>
            </a:endParaRPr>
          </a:p>
          <a:p>
            <a:r>
              <a:rPr lang="en-IN" dirty="0" smtClean="0">
                <a:latin typeface="Berlin Sans FB" pitchFamily="34" charset="0"/>
              </a:rPr>
              <a:t>5.MANUPULATOR(SETFILL,SETWIDTH)</a:t>
            </a:r>
            <a:endParaRPr lang="en-IN" dirty="0" smtClean="0">
              <a:latin typeface="Berlin Sans FB" pitchFamily="34" charset="0"/>
            </a:endParaRPr>
          </a:p>
          <a:p>
            <a:r>
              <a:rPr lang="en-IN" dirty="0" smtClean="0">
                <a:latin typeface="Berlin Sans FB" pitchFamily="34" charset="0"/>
              </a:rPr>
              <a:t>6.POLYMORPHISM(VIRTUAL FUNCTION)</a:t>
            </a:r>
            <a:endParaRPr lang="en-IN" dirty="0" smtClean="0">
              <a:latin typeface="Berlin Sans FB" pitchFamily="34" charset="0"/>
            </a:endParaRPr>
          </a:p>
          <a:p>
            <a:r>
              <a:rPr lang="en-IN" dirty="0" smtClean="0">
                <a:latin typeface="Berlin Sans FB" pitchFamily="34" charset="0"/>
              </a:rPr>
              <a:t>7.FRIEND </a:t>
            </a:r>
            <a:r>
              <a:rPr lang="en-IN" dirty="0" smtClean="0">
                <a:latin typeface="Berlin Sans FB" pitchFamily="34" charset="0"/>
              </a:rPr>
              <a:t>FUNCTION</a:t>
            </a:r>
            <a:endParaRPr lang="en-IN" dirty="0" smtClean="0">
              <a:latin typeface="Berlin Sans FB" pitchFamily="34" charset="0"/>
            </a:endParaRPr>
          </a:p>
          <a:p>
            <a:r>
              <a:rPr lang="en-IN" dirty="0" smtClean="0">
                <a:latin typeface="Berlin Sans FB" pitchFamily="34" charset="0"/>
              </a:rPr>
              <a:t>8.STRUCTURE</a:t>
            </a:r>
          </a:p>
          <a:p>
            <a:r>
              <a:rPr lang="en-IN" dirty="0" smtClean="0">
                <a:latin typeface="Berlin Sans FB" pitchFamily="34" charset="0"/>
              </a:rPr>
              <a:t>9.FUNCTION OVERLOADING</a:t>
            </a:r>
          </a:p>
          <a:p>
            <a:r>
              <a:rPr lang="en-IN" dirty="0" smtClean="0">
                <a:latin typeface="Berlin Sans FB" pitchFamily="34" charset="0"/>
              </a:rPr>
              <a:t>10.STRING FUNCTIONS</a:t>
            </a:r>
          </a:p>
          <a:p>
            <a:r>
              <a:rPr lang="en-IN" dirty="0" smtClean="0">
                <a:latin typeface="Berlin Sans FB" pitchFamily="34" charset="0"/>
              </a:rPr>
              <a:t>11.LOOPING STATEMENTS</a:t>
            </a:r>
            <a:endParaRPr lang="en-IN" dirty="0" smtClean="0"/>
          </a:p>
          <a:p>
            <a:endParaRPr lang="en-IN" dirty="0"/>
          </a:p>
        </p:txBody>
      </p:sp>
    </p:spTree>
    <p:extLst>
      <p:ext uri="{BB962C8B-B14F-4D97-AF65-F5344CB8AC3E}">
        <p14:creationId xmlns="" xmlns:p14="http://schemas.microsoft.com/office/powerpoint/2010/main" val="75066242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7FA945C-3894-4DC1-8FB9-55443EEE74EA}"/>
              </a:ext>
            </a:extLst>
          </p:cNvPr>
          <p:cNvSpPr>
            <a:spLocks noGrp="1"/>
          </p:cNvSpPr>
          <p:nvPr>
            <p:ph type="title"/>
          </p:nvPr>
        </p:nvSpPr>
        <p:spPr>
          <a:xfrm>
            <a:off x="1024128" y="276226"/>
            <a:ext cx="9720072" cy="971550"/>
          </a:xfrm>
        </p:spPr>
        <p:txBody>
          <a:bodyPr/>
          <a:lstStyle/>
          <a:p>
            <a:r>
              <a:rPr lang="en-IN" b="1" dirty="0">
                <a:gradFill>
                  <a:gsLst>
                    <a:gs pos="0">
                      <a:srgbClr val="000082"/>
                    </a:gs>
                    <a:gs pos="30000">
                      <a:srgbClr val="66008F"/>
                    </a:gs>
                    <a:gs pos="64999">
                      <a:srgbClr val="BA0066"/>
                    </a:gs>
                    <a:gs pos="89999">
                      <a:srgbClr val="FF0000"/>
                    </a:gs>
                    <a:gs pos="100000">
                      <a:srgbClr val="FF8200"/>
                    </a:gs>
                  </a:gsLst>
                  <a:lin ang="5400000" scaled="0"/>
                </a:gradFill>
              </a:rPr>
              <a:t>                           CODE</a:t>
            </a:r>
          </a:p>
        </p:txBody>
      </p:sp>
      <p:sp>
        <p:nvSpPr>
          <p:cNvPr id="3" name="Content Placeholder 2">
            <a:extLst>
              <a:ext uri="{FF2B5EF4-FFF2-40B4-BE49-F238E27FC236}">
                <a16:creationId xmlns="" xmlns:a16="http://schemas.microsoft.com/office/drawing/2014/main" id="{4547B44D-5F41-4E11-941E-F32FF48D479D}"/>
              </a:ext>
            </a:extLst>
          </p:cNvPr>
          <p:cNvSpPr>
            <a:spLocks noGrp="1"/>
          </p:cNvSpPr>
          <p:nvPr>
            <p:ph idx="1"/>
          </p:nvPr>
        </p:nvSpPr>
        <p:spPr>
          <a:xfrm>
            <a:off x="1024128" y="1247775"/>
            <a:ext cx="9720073" cy="5410199"/>
          </a:xfrm>
        </p:spPr>
        <p:txBody>
          <a:bodyPr/>
          <a:lstStyle/>
          <a:p>
            <a:r>
              <a:rPr lang="en-IN" dirty="0"/>
              <a:t>#include &lt;</a:t>
            </a:r>
            <a:r>
              <a:rPr lang="en-IN" dirty="0" err="1"/>
              <a:t>conio.h</a:t>
            </a:r>
            <a:r>
              <a:rPr lang="en-IN" dirty="0"/>
              <a:t>&gt;</a:t>
            </a:r>
          </a:p>
          <a:p>
            <a:r>
              <a:rPr lang="en-IN" dirty="0"/>
              <a:t>#include &lt;</a:t>
            </a:r>
            <a:r>
              <a:rPr lang="en-IN" dirty="0" err="1"/>
              <a:t>cstdio</a:t>
            </a:r>
            <a:r>
              <a:rPr lang="en-IN" dirty="0"/>
              <a:t>&gt;</a:t>
            </a:r>
          </a:p>
          <a:p>
            <a:r>
              <a:rPr lang="en-IN" dirty="0"/>
              <a:t>#include &lt;iostream&gt;</a:t>
            </a:r>
          </a:p>
          <a:p>
            <a:r>
              <a:rPr lang="en-IN" dirty="0"/>
              <a:t>#include &lt;</a:t>
            </a:r>
            <a:r>
              <a:rPr lang="en-IN" dirty="0" err="1"/>
              <a:t>string.h</a:t>
            </a:r>
            <a:r>
              <a:rPr lang="en-IN" dirty="0"/>
              <a:t>&gt;</a:t>
            </a:r>
          </a:p>
          <a:p>
            <a:r>
              <a:rPr lang="en-IN" dirty="0"/>
              <a:t>#include &lt;</a:t>
            </a:r>
            <a:r>
              <a:rPr lang="en-IN" dirty="0" err="1"/>
              <a:t>cstdlib</a:t>
            </a:r>
            <a:r>
              <a:rPr lang="en-IN" dirty="0"/>
              <a:t>&gt;</a:t>
            </a:r>
          </a:p>
          <a:p>
            <a:r>
              <a:rPr lang="en-IN" dirty="0"/>
              <a:t>using namespace std;</a:t>
            </a:r>
          </a:p>
          <a:p>
            <a:r>
              <a:rPr lang="en-IN" dirty="0"/>
              <a:t>static int p = 0;</a:t>
            </a:r>
          </a:p>
          <a:p>
            <a:r>
              <a:rPr lang="en-US" dirty="0"/>
              <a:t>class a</a:t>
            </a:r>
          </a:p>
          <a:p>
            <a:r>
              <a:rPr lang="en-US" dirty="0"/>
              <a:t>{</a:t>
            </a:r>
          </a:p>
          <a:p>
            <a:r>
              <a:rPr lang="en-US" dirty="0"/>
              <a:t>  char </a:t>
            </a:r>
            <a:r>
              <a:rPr lang="en-US" dirty="0" err="1"/>
              <a:t>busn</a:t>
            </a:r>
            <a:r>
              <a:rPr lang="en-US" dirty="0"/>
              <a:t>[5], driver[10], arrival[5], depart[5], from[10], to[10], seat[8][4][10];</a:t>
            </a:r>
          </a:p>
          <a:p>
            <a:r>
              <a:rPr lang="en-US" dirty="0"/>
              <a:t>public:</a:t>
            </a:r>
            <a:endParaRPr lang="en-IN" dirty="0"/>
          </a:p>
        </p:txBody>
      </p:sp>
    </p:spTree>
    <p:extLst>
      <p:ext uri="{BB962C8B-B14F-4D97-AF65-F5344CB8AC3E}">
        <p14:creationId xmlns="" xmlns:p14="http://schemas.microsoft.com/office/powerpoint/2010/main" val="248259180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D9A16185-EFDE-4D3A-AFE5-CBC0C5056BC6}"/>
              </a:ext>
            </a:extLst>
          </p:cNvPr>
          <p:cNvSpPr>
            <a:spLocks noGrp="1"/>
          </p:cNvSpPr>
          <p:nvPr>
            <p:ph idx="1"/>
          </p:nvPr>
        </p:nvSpPr>
        <p:spPr>
          <a:xfrm>
            <a:off x="985627" y="508334"/>
            <a:ext cx="9720073" cy="6349666"/>
          </a:xfrm>
        </p:spPr>
        <p:txBody>
          <a:bodyPr>
            <a:normAutofit/>
          </a:bodyPr>
          <a:lstStyle/>
          <a:p>
            <a:r>
              <a:rPr lang="en-IN" dirty="0"/>
              <a:t>  void install();</a:t>
            </a:r>
          </a:p>
          <a:p>
            <a:r>
              <a:rPr lang="en-IN" dirty="0"/>
              <a:t>  void allotment();</a:t>
            </a:r>
          </a:p>
          <a:p>
            <a:r>
              <a:rPr lang="en-IN" dirty="0"/>
              <a:t>  void empty();</a:t>
            </a:r>
          </a:p>
          <a:p>
            <a:r>
              <a:rPr lang="en-IN" dirty="0"/>
              <a:t>  void show();</a:t>
            </a:r>
          </a:p>
          <a:p>
            <a:r>
              <a:rPr lang="en-IN" dirty="0"/>
              <a:t> </a:t>
            </a:r>
            <a:r>
              <a:rPr lang="en-IN" dirty="0" smtClean="0"/>
              <a:t>friend </a:t>
            </a:r>
            <a:r>
              <a:rPr lang="en-IN" dirty="0"/>
              <a:t>void avail();</a:t>
            </a:r>
          </a:p>
          <a:p>
            <a:r>
              <a:rPr lang="en-IN" dirty="0"/>
              <a:t> </a:t>
            </a:r>
            <a:r>
              <a:rPr lang="en-IN" dirty="0" smtClean="0"/>
              <a:t>virtual </a:t>
            </a:r>
            <a:r>
              <a:rPr lang="en-IN" dirty="0"/>
              <a:t>void position(int </a:t>
            </a:r>
            <a:r>
              <a:rPr lang="en-IN" dirty="0" err="1"/>
              <a:t>i</a:t>
            </a:r>
            <a:r>
              <a:rPr lang="en-IN" dirty="0" smtClean="0"/>
              <a:t>);</a:t>
            </a:r>
          </a:p>
          <a:p>
            <a:r>
              <a:rPr lang="en-IN" dirty="0" smtClean="0"/>
              <a:t>}</a:t>
            </a:r>
            <a:endParaRPr lang="en-IN" dirty="0"/>
          </a:p>
          <a:p>
            <a:r>
              <a:rPr lang="en-IN" dirty="0"/>
              <a:t>bus[10];</a:t>
            </a:r>
          </a:p>
          <a:p>
            <a:r>
              <a:rPr lang="en-US" dirty="0"/>
              <a:t>void </a:t>
            </a:r>
            <a:r>
              <a:rPr lang="en-US" dirty="0" err="1"/>
              <a:t>vline</a:t>
            </a:r>
            <a:r>
              <a:rPr lang="en-US" dirty="0"/>
              <a:t>(char </a:t>
            </a:r>
            <a:r>
              <a:rPr lang="en-US" dirty="0" err="1"/>
              <a:t>ch</a:t>
            </a:r>
            <a:r>
              <a:rPr lang="en-US" dirty="0"/>
              <a:t>)</a:t>
            </a:r>
          </a:p>
          <a:p>
            <a:r>
              <a:rPr lang="en-US" dirty="0"/>
              <a:t>{</a:t>
            </a:r>
          </a:p>
          <a:p>
            <a:r>
              <a:rPr lang="en-US" dirty="0"/>
              <a:t>  for (int </a:t>
            </a:r>
            <a:r>
              <a:rPr lang="en-US" dirty="0" err="1"/>
              <a:t>i</a:t>
            </a:r>
            <a:r>
              <a:rPr lang="en-US" dirty="0"/>
              <a:t>=80;i&gt;0;i--)</a:t>
            </a:r>
          </a:p>
          <a:p>
            <a:r>
              <a:rPr lang="en-US" dirty="0"/>
              <a:t>  </a:t>
            </a:r>
            <a:r>
              <a:rPr lang="en-US" dirty="0" err="1"/>
              <a:t>cout</a:t>
            </a:r>
            <a:r>
              <a:rPr lang="en-US" dirty="0"/>
              <a:t>&lt;&lt;</a:t>
            </a:r>
            <a:r>
              <a:rPr lang="en-US" dirty="0" err="1"/>
              <a:t>ch</a:t>
            </a:r>
            <a:r>
              <a:rPr lang="en-US" dirty="0"/>
              <a:t>;</a:t>
            </a:r>
          </a:p>
          <a:p>
            <a:r>
              <a:rPr lang="en-US" dirty="0"/>
              <a:t>}</a:t>
            </a:r>
            <a:endParaRPr lang="en-IN" dirty="0"/>
          </a:p>
        </p:txBody>
      </p:sp>
    </p:spTree>
    <p:extLst>
      <p:ext uri="{BB962C8B-B14F-4D97-AF65-F5344CB8AC3E}">
        <p14:creationId xmlns="" xmlns:p14="http://schemas.microsoft.com/office/powerpoint/2010/main" val="265219949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800E6358-9E5F-4B29-A20E-B41551711AAF}"/>
              </a:ext>
            </a:extLst>
          </p:cNvPr>
          <p:cNvSpPr>
            <a:spLocks noGrp="1"/>
          </p:cNvSpPr>
          <p:nvPr>
            <p:ph idx="1"/>
          </p:nvPr>
        </p:nvSpPr>
        <p:spPr>
          <a:xfrm>
            <a:off x="1024128" y="596765"/>
            <a:ext cx="9720073" cy="6121667"/>
          </a:xfrm>
        </p:spPr>
        <p:txBody>
          <a:bodyPr>
            <a:normAutofit/>
          </a:bodyPr>
          <a:lstStyle/>
          <a:p>
            <a:r>
              <a:rPr lang="en-IN" dirty="0"/>
              <a:t>void a::install()</a:t>
            </a:r>
          </a:p>
          <a:p>
            <a:r>
              <a:rPr lang="en-IN" dirty="0"/>
              <a:t>{</a:t>
            </a:r>
          </a:p>
          <a:p>
            <a:r>
              <a:rPr lang="en-IN" dirty="0"/>
              <a:t>  </a:t>
            </a:r>
            <a:r>
              <a:rPr lang="en-IN" dirty="0" err="1"/>
              <a:t>cout</a:t>
            </a:r>
            <a:r>
              <a:rPr lang="en-IN" dirty="0"/>
              <a:t>&lt;&lt;"Enter bus no: ";</a:t>
            </a:r>
          </a:p>
          <a:p>
            <a:r>
              <a:rPr lang="en-IN" dirty="0"/>
              <a:t>  </a:t>
            </a:r>
            <a:r>
              <a:rPr lang="en-IN" dirty="0" err="1"/>
              <a:t>cin</a:t>
            </a:r>
            <a:r>
              <a:rPr lang="en-IN" dirty="0"/>
              <a:t>&gt;&gt;bus[p].</a:t>
            </a:r>
            <a:r>
              <a:rPr lang="en-IN" dirty="0" err="1"/>
              <a:t>busn</a:t>
            </a:r>
            <a:r>
              <a:rPr lang="en-IN" dirty="0"/>
              <a:t>;</a:t>
            </a:r>
          </a:p>
          <a:p>
            <a:r>
              <a:rPr lang="en-IN" dirty="0"/>
              <a:t>  </a:t>
            </a:r>
            <a:r>
              <a:rPr lang="en-IN" dirty="0" err="1"/>
              <a:t>cout</a:t>
            </a:r>
            <a:r>
              <a:rPr lang="en-IN" dirty="0"/>
              <a:t>&lt;&lt;"\</a:t>
            </a:r>
            <a:r>
              <a:rPr lang="en-IN" dirty="0" err="1"/>
              <a:t>nEnter</a:t>
            </a:r>
            <a:r>
              <a:rPr lang="en-IN" dirty="0"/>
              <a:t> Driver's name: ";</a:t>
            </a:r>
          </a:p>
          <a:p>
            <a:r>
              <a:rPr lang="en-IN" dirty="0"/>
              <a:t>  </a:t>
            </a:r>
            <a:r>
              <a:rPr lang="en-IN" dirty="0" err="1"/>
              <a:t>cin</a:t>
            </a:r>
            <a:r>
              <a:rPr lang="en-IN" dirty="0"/>
              <a:t>&gt;&gt;bus[p].driver;</a:t>
            </a:r>
          </a:p>
          <a:p>
            <a:r>
              <a:rPr lang="en-IN" dirty="0"/>
              <a:t>  </a:t>
            </a:r>
            <a:r>
              <a:rPr lang="en-IN" dirty="0" err="1"/>
              <a:t>cout</a:t>
            </a:r>
            <a:r>
              <a:rPr lang="en-IN" dirty="0"/>
              <a:t>&lt;&lt;"\</a:t>
            </a:r>
            <a:r>
              <a:rPr lang="en-IN" dirty="0" err="1"/>
              <a:t>nArrival</a:t>
            </a:r>
            <a:r>
              <a:rPr lang="en-IN" dirty="0"/>
              <a:t> time: ";</a:t>
            </a:r>
          </a:p>
          <a:p>
            <a:r>
              <a:rPr lang="en-IN" dirty="0"/>
              <a:t>  </a:t>
            </a:r>
            <a:r>
              <a:rPr lang="en-IN" dirty="0" err="1"/>
              <a:t>cin</a:t>
            </a:r>
            <a:r>
              <a:rPr lang="en-IN" dirty="0"/>
              <a:t>&gt;&gt;bus[p].arrival;</a:t>
            </a:r>
          </a:p>
          <a:p>
            <a:r>
              <a:rPr lang="en-IN" dirty="0"/>
              <a:t>  </a:t>
            </a:r>
            <a:r>
              <a:rPr lang="en-IN" dirty="0" err="1"/>
              <a:t>cout</a:t>
            </a:r>
            <a:r>
              <a:rPr lang="en-IN" dirty="0"/>
              <a:t>&lt;&lt;"\</a:t>
            </a:r>
            <a:r>
              <a:rPr lang="en-IN" dirty="0" err="1"/>
              <a:t>nDeparture</a:t>
            </a:r>
            <a:r>
              <a:rPr lang="en-IN" dirty="0"/>
              <a:t>: ";</a:t>
            </a:r>
          </a:p>
          <a:p>
            <a:r>
              <a:rPr lang="en-IN" dirty="0"/>
              <a:t> </a:t>
            </a:r>
            <a:r>
              <a:rPr lang="en-IN" dirty="0" err="1"/>
              <a:t>cin</a:t>
            </a:r>
            <a:r>
              <a:rPr lang="en-IN" dirty="0"/>
              <a:t>&gt;&gt;bus[p].depart;</a:t>
            </a:r>
          </a:p>
          <a:p>
            <a:r>
              <a:rPr lang="en-IN" dirty="0"/>
              <a:t> </a:t>
            </a:r>
            <a:r>
              <a:rPr lang="en-IN" dirty="0" err="1"/>
              <a:t>cout</a:t>
            </a:r>
            <a:r>
              <a:rPr lang="en-IN" dirty="0"/>
              <a:t>&lt;&lt;"\</a:t>
            </a:r>
            <a:r>
              <a:rPr lang="en-IN" dirty="0" err="1"/>
              <a:t>nFrom</a:t>
            </a:r>
            <a:r>
              <a:rPr lang="en-IN" dirty="0"/>
              <a:t>: \t\t\t"; </a:t>
            </a:r>
            <a:r>
              <a:rPr lang="en-IN" dirty="0" err="1"/>
              <a:t>cin</a:t>
            </a:r>
            <a:r>
              <a:rPr lang="en-IN" dirty="0"/>
              <a:t>&gt;&gt;bus[p].from;</a:t>
            </a:r>
          </a:p>
          <a:p>
            <a:r>
              <a:rPr lang="en-IN" dirty="0"/>
              <a:t> </a:t>
            </a:r>
            <a:r>
              <a:rPr lang="en-IN" dirty="0" err="1"/>
              <a:t>cout</a:t>
            </a:r>
            <a:r>
              <a:rPr lang="en-IN" dirty="0"/>
              <a:t>&lt;&lt;"\</a:t>
            </a:r>
            <a:r>
              <a:rPr lang="en-IN" dirty="0" err="1"/>
              <a:t>nTo</a:t>
            </a:r>
            <a:r>
              <a:rPr lang="en-IN" dirty="0"/>
              <a:t>: \t\t\t"; </a:t>
            </a:r>
            <a:r>
              <a:rPr lang="en-IN" dirty="0" err="1"/>
              <a:t>cin</a:t>
            </a:r>
            <a:r>
              <a:rPr lang="en-IN" dirty="0"/>
              <a:t>&gt;&gt;bus[p].to;</a:t>
            </a:r>
          </a:p>
          <a:p>
            <a:endParaRPr lang="en-IN" dirty="0"/>
          </a:p>
        </p:txBody>
      </p:sp>
    </p:spTree>
    <p:extLst>
      <p:ext uri="{BB962C8B-B14F-4D97-AF65-F5344CB8AC3E}">
        <p14:creationId xmlns="" xmlns:p14="http://schemas.microsoft.com/office/powerpoint/2010/main" val="154270973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CB82AE8B-99D0-45BA-B2CD-39812F3185B2}"/>
              </a:ext>
            </a:extLst>
          </p:cNvPr>
          <p:cNvSpPr>
            <a:spLocks noGrp="1"/>
          </p:cNvSpPr>
          <p:nvPr>
            <p:ph idx="1"/>
          </p:nvPr>
        </p:nvSpPr>
        <p:spPr>
          <a:xfrm>
            <a:off x="1024128" y="808522"/>
            <a:ext cx="9720073" cy="5500838"/>
          </a:xfrm>
        </p:spPr>
        <p:txBody>
          <a:bodyPr/>
          <a:lstStyle/>
          <a:p>
            <a:r>
              <a:rPr lang="en-IN" dirty="0"/>
              <a:t> bus[p].empty();</a:t>
            </a:r>
          </a:p>
          <a:p>
            <a:r>
              <a:rPr lang="en-IN" dirty="0"/>
              <a:t>  p++;</a:t>
            </a:r>
          </a:p>
          <a:p>
            <a:r>
              <a:rPr lang="en-IN" dirty="0"/>
              <a:t>}</a:t>
            </a:r>
          </a:p>
          <a:p>
            <a:r>
              <a:rPr lang="en-US" dirty="0"/>
              <a:t>void a::allotment()</a:t>
            </a:r>
          </a:p>
          <a:p>
            <a:r>
              <a:rPr lang="en-US" dirty="0"/>
              <a:t>{</a:t>
            </a:r>
          </a:p>
          <a:p>
            <a:r>
              <a:rPr lang="en-US" dirty="0"/>
              <a:t>  int seat;</a:t>
            </a:r>
          </a:p>
          <a:p>
            <a:r>
              <a:rPr lang="en-US" dirty="0"/>
              <a:t>  char number[5];</a:t>
            </a:r>
          </a:p>
          <a:p>
            <a:r>
              <a:rPr lang="en-US" dirty="0"/>
              <a:t>  top:</a:t>
            </a:r>
          </a:p>
          <a:p>
            <a:r>
              <a:rPr lang="en-US" dirty="0"/>
              <a:t>  </a:t>
            </a:r>
            <a:r>
              <a:rPr lang="en-US" dirty="0" err="1"/>
              <a:t>cout</a:t>
            </a:r>
            <a:r>
              <a:rPr lang="en-US" dirty="0"/>
              <a:t>&lt;&lt;"Bus no: ";</a:t>
            </a:r>
          </a:p>
          <a:p>
            <a:r>
              <a:rPr lang="en-US" dirty="0"/>
              <a:t>  </a:t>
            </a:r>
            <a:r>
              <a:rPr lang="en-US" dirty="0" err="1"/>
              <a:t>cin</a:t>
            </a:r>
            <a:r>
              <a:rPr lang="en-US" dirty="0"/>
              <a:t>&gt;&gt;number;</a:t>
            </a:r>
          </a:p>
          <a:p>
            <a:r>
              <a:rPr lang="en-US" dirty="0"/>
              <a:t>  int n;</a:t>
            </a:r>
            <a:endParaRPr lang="en-IN" dirty="0"/>
          </a:p>
        </p:txBody>
      </p:sp>
    </p:spTree>
    <p:extLst>
      <p:ext uri="{BB962C8B-B14F-4D97-AF65-F5344CB8AC3E}">
        <p14:creationId xmlns="" xmlns:p14="http://schemas.microsoft.com/office/powerpoint/2010/main" val="397056050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346E0977-AB19-405C-9F30-2EECCD3C215C}"/>
              </a:ext>
            </a:extLst>
          </p:cNvPr>
          <p:cNvSpPr>
            <a:spLocks noGrp="1"/>
          </p:cNvSpPr>
          <p:nvPr>
            <p:ph idx="1"/>
          </p:nvPr>
        </p:nvSpPr>
        <p:spPr>
          <a:xfrm>
            <a:off x="1024128" y="673768"/>
            <a:ext cx="9720073" cy="5635592"/>
          </a:xfrm>
        </p:spPr>
        <p:txBody>
          <a:bodyPr>
            <a:normAutofit lnSpcReduction="10000"/>
          </a:bodyPr>
          <a:lstStyle/>
          <a:p>
            <a:r>
              <a:rPr lang="en-US" dirty="0"/>
              <a:t> for(n=0;n&lt;=</a:t>
            </a:r>
            <a:r>
              <a:rPr lang="en-US" dirty="0" err="1"/>
              <a:t>p;n</a:t>
            </a:r>
            <a:r>
              <a:rPr lang="en-US" dirty="0"/>
              <a:t>++)</a:t>
            </a:r>
          </a:p>
          <a:p>
            <a:r>
              <a:rPr lang="en-US" dirty="0"/>
              <a:t>  {</a:t>
            </a:r>
          </a:p>
          <a:p>
            <a:r>
              <a:rPr lang="en-US" dirty="0"/>
              <a:t>    if(</a:t>
            </a:r>
            <a:r>
              <a:rPr lang="en-US" dirty="0" err="1"/>
              <a:t>strcmp</a:t>
            </a:r>
            <a:r>
              <a:rPr lang="en-US" dirty="0"/>
              <a:t>(bus[n].</a:t>
            </a:r>
            <a:r>
              <a:rPr lang="en-US" dirty="0" err="1"/>
              <a:t>busn</a:t>
            </a:r>
            <a:r>
              <a:rPr lang="en-US" dirty="0"/>
              <a:t>, number)==0)</a:t>
            </a:r>
          </a:p>
          <a:p>
            <a:r>
              <a:rPr lang="en-US" dirty="0"/>
              <a:t>    break;</a:t>
            </a:r>
          </a:p>
          <a:p>
            <a:r>
              <a:rPr lang="en-US" dirty="0"/>
              <a:t>  }</a:t>
            </a:r>
          </a:p>
          <a:p>
            <a:r>
              <a:rPr lang="en-US" dirty="0"/>
              <a:t>  while(n&lt;=p)</a:t>
            </a:r>
          </a:p>
          <a:p>
            <a:r>
              <a:rPr lang="en-US" dirty="0"/>
              <a:t>  {</a:t>
            </a:r>
          </a:p>
          <a:p>
            <a:r>
              <a:rPr lang="en-US" dirty="0"/>
              <a:t>    </a:t>
            </a:r>
            <a:r>
              <a:rPr lang="en-US" dirty="0" err="1"/>
              <a:t>cout</a:t>
            </a:r>
            <a:r>
              <a:rPr lang="en-US" dirty="0"/>
              <a:t>&lt;&lt;"\</a:t>
            </a:r>
            <a:r>
              <a:rPr lang="en-US" dirty="0" err="1"/>
              <a:t>nSeat</a:t>
            </a:r>
            <a:r>
              <a:rPr lang="en-US" dirty="0"/>
              <a:t> Number: ";</a:t>
            </a:r>
          </a:p>
          <a:p>
            <a:r>
              <a:rPr lang="en-US" dirty="0"/>
              <a:t>    </a:t>
            </a:r>
            <a:r>
              <a:rPr lang="en-US" dirty="0" err="1"/>
              <a:t>cin</a:t>
            </a:r>
            <a:r>
              <a:rPr lang="en-US" dirty="0"/>
              <a:t>&gt;&gt;seat;</a:t>
            </a:r>
          </a:p>
          <a:p>
            <a:r>
              <a:rPr lang="en-US" dirty="0"/>
              <a:t>  if(seat&gt;32)</a:t>
            </a:r>
          </a:p>
          <a:p>
            <a:r>
              <a:rPr lang="en-US" dirty="0"/>
              <a:t>    {</a:t>
            </a:r>
          </a:p>
          <a:p>
            <a:r>
              <a:rPr lang="en-US" dirty="0"/>
              <a:t>      </a:t>
            </a:r>
            <a:r>
              <a:rPr lang="en-US" dirty="0" err="1"/>
              <a:t>cout</a:t>
            </a:r>
            <a:r>
              <a:rPr lang="en-US" dirty="0"/>
              <a:t>&lt;&lt;"\</a:t>
            </a:r>
            <a:r>
              <a:rPr lang="en-US" dirty="0" err="1"/>
              <a:t>nThere</a:t>
            </a:r>
            <a:r>
              <a:rPr lang="en-US" dirty="0"/>
              <a:t> are only 32 seats available in this bus.";</a:t>
            </a:r>
          </a:p>
          <a:p>
            <a:endParaRPr lang="en-IN" dirty="0"/>
          </a:p>
        </p:txBody>
      </p:sp>
    </p:spTree>
    <p:extLst>
      <p:ext uri="{BB962C8B-B14F-4D97-AF65-F5344CB8AC3E}">
        <p14:creationId xmlns="" xmlns:p14="http://schemas.microsoft.com/office/powerpoint/2010/main" val="402239035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394</TotalTime>
  <Words>1256</Words>
  <Application>Microsoft Office PowerPoint</Application>
  <PresentationFormat>Custom</PresentationFormat>
  <Paragraphs>235</Paragraphs>
  <Slides>26</Slides>
  <Notes>0</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Integral</vt:lpstr>
      <vt:lpstr>Project on oopS (BUS RESERVATION)</vt:lpstr>
      <vt:lpstr>      FOUR FEATURES OF THIS PROJECT</vt:lpstr>
      <vt:lpstr>Slide 3</vt:lpstr>
      <vt:lpstr>                  concepts used</vt:lpstr>
      <vt:lpstr>                           CODE</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CHOICE NO : 1 INSTALL  </vt:lpstr>
      <vt:lpstr>CHOICE NO : 2 RESERVATION</vt:lpstr>
      <vt:lpstr>CHOICE NO : 3 SHOW</vt:lpstr>
      <vt:lpstr>Class diagram</vt:lpstr>
      <vt:lpstr>Slide 26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NITHIYASRI K V</dc:creator>
  <cp:lastModifiedBy>Welcome</cp:lastModifiedBy>
  <cp:revision>36</cp:revision>
  <dcterms:created xsi:type="dcterms:W3CDTF">2020-04-26T07:20:00Z</dcterms:created>
  <dcterms:modified xsi:type="dcterms:W3CDTF">2020-04-27T11:06:46Z</dcterms:modified>
</cp:coreProperties>
</file>