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a:xfrm>
            <a:off x="2692397" y="5037663"/>
            <a:ext cx="5214635" cy="279400"/>
          </a:xfrm>
        </p:spPr>
        <p:txBody>
          <a:bodyPr/>
          <a:lstStyle/>
          <a:p>
            <a:endParaRPr lang="es-PE"/>
          </a:p>
        </p:txBody>
      </p:sp>
      <p:sp>
        <p:nvSpPr>
          <p:cNvPr id="6" name="Slide Number Placeholder 5"/>
          <p:cNvSpPr>
            <a:spLocks noGrp="1"/>
          </p:cNvSpPr>
          <p:nvPr>
            <p:ph type="sldNum" sz="quarter" idx="12"/>
          </p:nvPr>
        </p:nvSpPr>
        <p:spPr>
          <a:xfrm>
            <a:off x="8956900" y="5037663"/>
            <a:ext cx="551167" cy="279400"/>
          </a:xfrm>
        </p:spPr>
        <p:txBody>
          <a:bodyPr/>
          <a:lstStyle/>
          <a:p>
            <a:fld id="{8C8A0CC1-8B62-4935-A734-2A574F7B1215}" type="slidenum">
              <a:rPr lang="es-PE" smtClean="0"/>
              <a:t>‹Nº›</a:t>
            </a:fld>
            <a:endParaRPr lang="es-P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16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CB0E80-19AF-4826-91F3-B54CDD33B9DF}" type="datetimeFigureOut">
              <a:rPr lang="es-PE" smtClean="0"/>
              <a:t>6/07/2017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C8A0CC1-8B62-4935-A734-2A574F7B1215}" type="slidenum">
              <a:rPr lang="es-PE" smtClean="0"/>
              <a:t>‹Nº›</a:t>
            </a:fld>
            <a:endParaRPr lang="es-PE"/>
          </a:p>
        </p:txBody>
      </p:sp>
    </p:spTree>
    <p:extLst>
      <p:ext uri="{BB962C8B-B14F-4D97-AF65-F5344CB8AC3E}">
        <p14:creationId xmlns:p14="http://schemas.microsoft.com/office/powerpoint/2010/main" val="379986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50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635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spTree>
    <p:extLst>
      <p:ext uri="{BB962C8B-B14F-4D97-AF65-F5344CB8AC3E}">
        <p14:creationId xmlns:p14="http://schemas.microsoft.com/office/powerpoint/2010/main" val="329914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7993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6187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54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20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spTree>
    <p:extLst>
      <p:ext uri="{BB962C8B-B14F-4D97-AF65-F5344CB8AC3E}">
        <p14:creationId xmlns:p14="http://schemas.microsoft.com/office/powerpoint/2010/main" val="388847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6CB0E80-19AF-4826-91F3-B54CDD33B9DF}" type="datetimeFigureOut">
              <a:rPr lang="es-PE" smtClean="0"/>
              <a:t>6/07/2017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8C8A0CC1-8B62-4935-A734-2A574F7B1215}" type="slidenum">
              <a:rPr lang="es-PE" smtClean="0"/>
              <a:t>‹Nº›</a:t>
            </a:fld>
            <a:endParaRPr lang="es-P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47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6CB0E80-19AF-4826-91F3-B54CDD33B9DF}" type="datetimeFigureOut">
              <a:rPr lang="es-PE" smtClean="0"/>
              <a:t>6/07/2017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C8A0CC1-8B62-4935-A734-2A574F7B1215}" type="slidenum">
              <a:rPr lang="es-PE" smtClean="0"/>
              <a:t>‹Nº›</a:t>
            </a:fld>
            <a:endParaRPr lang="es-PE"/>
          </a:p>
        </p:txBody>
      </p:sp>
    </p:spTree>
    <p:extLst>
      <p:ext uri="{BB962C8B-B14F-4D97-AF65-F5344CB8AC3E}">
        <p14:creationId xmlns:p14="http://schemas.microsoft.com/office/powerpoint/2010/main" val="197709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6CB0E80-19AF-4826-91F3-B54CDD33B9DF}" type="datetimeFigureOut">
              <a:rPr lang="es-PE" smtClean="0"/>
              <a:t>6/07/2017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8C8A0CC1-8B62-4935-A734-2A574F7B1215}" type="slidenum">
              <a:rPr lang="es-PE" smtClean="0"/>
              <a:t>‹Nº›</a:t>
            </a:fld>
            <a:endParaRPr lang="es-P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96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6CB0E80-19AF-4826-91F3-B54CDD33B9DF}" type="datetimeFigureOut">
              <a:rPr lang="es-PE" smtClean="0"/>
              <a:t>6/07/2017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8C8A0CC1-8B62-4935-A734-2A574F7B1215}" type="slidenum">
              <a:rPr lang="es-PE" smtClean="0"/>
              <a:t>‹Nº›</a:t>
            </a:fld>
            <a:endParaRPr lang="es-P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37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B0E80-19AF-4826-91F3-B54CDD33B9DF}" type="datetimeFigureOut">
              <a:rPr lang="es-PE" smtClean="0"/>
              <a:t>6/07/2017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8C8A0CC1-8B62-4935-A734-2A574F7B1215}" type="slidenum">
              <a:rPr lang="es-PE" smtClean="0"/>
              <a:t>‹Nº›</a:t>
            </a:fld>
            <a:endParaRPr lang="es-PE"/>
          </a:p>
        </p:txBody>
      </p:sp>
    </p:spTree>
    <p:extLst>
      <p:ext uri="{BB962C8B-B14F-4D97-AF65-F5344CB8AC3E}">
        <p14:creationId xmlns:p14="http://schemas.microsoft.com/office/powerpoint/2010/main" val="272737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CB0E80-19AF-4826-91F3-B54CDD33B9DF}" type="datetimeFigureOut">
              <a:rPr lang="es-PE" smtClean="0"/>
              <a:t>6/07/2017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C8A0CC1-8B62-4935-A734-2A574F7B1215}" type="slidenum">
              <a:rPr lang="es-PE" smtClean="0"/>
              <a:t>‹Nº›</a:t>
            </a:fld>
            <a:endParaRPr lang="es-P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7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6CB0E80-19AF-4826-91F3-B54CDD33B9DF}" type="datetimeFigureOut">
              <a:rPr lang="es-PE" smtClean="0"/>
              <a:t>6/07/2017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8C8A0CC1-8B62-4935-A734-2A574F7B1215}" type="slidenum">
              <a:rPr lang="es-PE" smtClean="0"/>
              <a:t>‹Nº›</a:t>
            </a:fld>
            <a:endParaRPr lang="es-PE"/>
          </a:p>
        </p:txBody>
      </p:sp>
    </p:spTree>
    <p:extLst>
      <p:ext uri="{BB962C8B-B14F-4D97-AF65-F5344CB8AC3E}">
        <p14:creationId xmlns:p14="http://schemas.microsoft.com/office/powerpoint/2010/main" val="302186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CB0E80-19AF-4826-91F3-B54CDD33B9DF}" type="datetimeFigureOut">
              <a:rPr lang="es-PE" smtClean="0"/>
              <a:t>6/07/2017</a:t>
            </a:fld>
            <a:endParaRPr lang="es-P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8A0CC1-8B62-4935-A734-2A574F7B1215}" type="slidenum">
              <a:rPr lang="es-PE" smtClean="0"/>
              <a:t>‹Nº›</a:t>
            </a:fld>
            <a:endParaRPr lang="es-PE"/>
          </a:p>
        </p:txBody>
      </p:sp>
    </p:spTree>
    <p:extLst>
      <p:ext uri="{BB962C8B-B14F-4D97-AF65-F5344CB8AC3E}">
        <p14:creationId xmlns:p14="http://schemas.microsoft.com/office/powerpoint/2010/main" val="321720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582296" y="2528047"/>
            <a:ext cx="5249732" cy="307777"/>
          </a:xfrm>
          <a:prstGeom prst="rect">
            <a:avLst/>
          </a:prstGeom>
          <a:noFill/>
        </p:spPr>
        <p:txBody>
          <a:bodyPr wrap="square" rtlCol="0">
            <a:spAutoFit/>
          </a:bodyPr>
          <a:lstStyle/>
          <a:p>
            <a:r>
              <a:rPr lang="es-PE" sz="1400" b="1" dirty="0">
                <a:latin typeface="Arial" panose="020B0604020202020204" pitchFamily="34" charset="0"/>
                <a:cs typeface="Arial" panose="020B0604020202020204" pitchFamily="34" charset="0"/>
              </a:rPr>
              <a:t>“AÑO DEL BUEN SERVICIO AL CIUDADANO”</a:t>
            </a:r>
            <a:endParaRPr lang="es-PE" sz="1400" dirty="0">
              <a:latin typeface="Arial" panose="020B0604020202020204" pitchFamily="34" charset="0"/>
              <a:cs typeface="Arial" panose="020B0604020202020204" pitchFamily="34" charset="0"/>
            </a:endParaRPr>
          </a:p>
        </p:txBody>
      </p:sp>
      <p:sp>
        <p:nvSpPr>
          <p:cNvPr id="6" name="CuadroTexto 5"/>
          <p:cNvSpPr txBox="1"/>
          <p:nvPr/>
        </p:nvSpPr>
        <p:spPr>
          <a:xfrm>
            <a:off x="2743199" y="3517751"/>
            <a:ext cx="6745045" cy="1200329"/>
          </a:xfrm>
          <a:prstGeom prst="rect">
            <a:avLst/>
          </a:prstGeom>
          <a:noFill/>
        </p:spPr>
        <p:txBody>
          <a:bodyPr wrap="square" rtlCol="0">
            <a:spAutoFit/>
          </a:bodyPr>
          <a:lstStyle/>
          <a:p>
            <a:r>
              <a:rPr lang="es-PE" dirty="0" smtClean="0">
                <a:latin typeface="Arial" panose="020B0604020202020204" pitchFamily="34" charset="0"/>
                <a:cs typeface="Arial" panose="020B0604020202020204" pitchFamily="34" charset="0"/>
              </a:rPr>
              <a:t>INTEGRANTES:</a:t>
            </a:r>
          </a:p>
          <a:p>
            <a:pPr marL="285750" indent="-285750">
              <a:buFont typeface="Arial" panose="020B0604020202020204" pitchFamily="34" charset="0"/>
              <a:buChar char="•"/>
            </a:pPr>
            <a:r>
              <a:rPr lang="es-PE" dirty="0" smtClean="0">
                <a:latin typeface="Arial" panose="020B0604020202020204" pitchFamily="34" charset="0"/>
                <a:cs typeface="Arial" panose="020B0604020202020204" pitchFamily="34" charset="0"/>
              </a:rPr>
              <a:t>Genaro Seopa Guerra</a:t>
            </a:r>
          </a:p>
          <a:p>
            <a:pPr marL="285750" indent="-285750">
              <a:buFont typeface="Arial" panose="020B0604020202020204" pitchFamily="34" charset="0"/>
              <a:buChar char="•"/>
            </a:pPr>
            <a:r>
              <a:rPr lang="es-PE" dirty="0" smtClean="0">
                <a:latin typeface="Arial" panose="020B0604020202020204" pitchFamily="34" charset="0"/>
                <a:cs typeface="Arial" panose="020B0604020202020204" pitchFamily="34" charset="0"/>
              </a:rPr>
              <a:t>Maycol López Apuela</a:t>
            </a:r>
            <a:endParaRPr lang="es-PE"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PE" dirty="0" smtClean="0">
                <a:latin typeface="Arial" panose="020B0604020202020204" pitchFamily="34" charset="0"/>
                <a:cs typeface="Arial" panose="020B0604020202020204" pitchFamily="34" charset="0"/>
              </a:rPr>
              <a:t>José Antonio Mojino Poquis</a:t>
            </a:r>
            <a:endParaRPr lang="es-PE"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stretch>
            <a:fillRect/>
          </a:stretch>
        </p:blipFill>
        <p:spPr>
          <a:xfrm>
            <a:off x="6402747" y="3517751"/>
            <a:ext cx="3085498" cy="1871830"/>
          </a:xfrm>
          <a:prstGeom prst="rect">
            <a:avLst/>
          </a:prstGeom>
        </p:spPr>
      </p:pic>
    </p:spTree>
    <p:extLst>
      <p:ext uri="{BB962C8B-B14F-4D97-AF65-F5344CB8AC3E}">
        <p14:creationId xmlns:p14="http://schemas.microsoft.com/office/powerpoint/2010/main" val="913906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Introducción </a:t>
            </a:r>
            <a:endParaRPr lang="es-PE" sz="2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95402" y="2504940"/>
            <a:ext cx="9303912" cy="3370532"/>
          </a:xfrm>
        </p:spPr>
        <p:txBody>
          <a:bodyPr>
            <a:noAutofit/>
          </a:bodyPr>
          <a:lstStyle/>
          <a:p>
            <a:pPr marL="0" indent="0" algn="just">
              <a:buNone/>
            </a:pPr>
            <a:r>
              <a:rPr lang="es-PE" sz="1400" dirty="0">
                <a:latin typeface="Arial" panose="020B0604020202020204" pitchFamily="34" charset="0"/>
                <a:cs typeface="Arial" panose="020B0604020202020204" pitchFamily="34" charset="0"/>
              </a:rPr>
              <a:t>Hoy en día las empresas se esfuerzan para tener una mayor participación en el mercado, lo que ha originado el desarrollo de aplicaciones donde se puede registrar el crecimiento de las empresas y las preferencias de los consumidores, estas aplicaciones mejoran el control administrativo mediante un seguimiento preciso de todas las transacciones que se realicen dentro de un negocio en tiempo real proporcionando reportes detallados de ventas que permiten a los administradores ordenar fácilmente la cantidad correcta de productos en el momento adecuado , esto permite al negocio o a las empresas mejorar el servicio al cliente reduciendo el tiempo necesario para terminar una transacción. Los sistemas de ventas tienen la capacidad de ser personalizados para cumplir con las necesidades específicas de un negocio por ejemplos las organizaciones de venta al menudeo pueden localizar rápidamente los precios de venta y costos actuales de todos los productos, y los hoteles pueden vincular fácilmente las cuentas del restaurante con los cargos de una habitación, una tienda de ropa pueden incluir todos los elementos que ofrece y organizarlos ya sea por marca o por precio, etc. En años recientes el mercado ha incrementado y se han generado diversidad de negocios en todos los rubros, prácticamente obligando a las empresas a ofrecer un mejor atención no solo limitándose a la venta del producto sino también a considerar mayor comodidad y mejor atención al cliente, esto depende mucho del sistema con el que cuente la empresa, un sistema rápido y sencillo es lo que se busca en la actualidad.</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7051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Planteamiento del problema </a:t>
            </a:r>
            <a:endParaRPr lang="es-PE" sz="2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95402" y="2431229"/>
            <a:ext cx="3330387" cy="3065930"/>
          </a:xfrm>
        </p:spPr>
        <p:txBody>
          <a:bodyPr>
            <a:normAutofit/>
          </a:bodyPr>
          <a:lstStyle/>
          <a:p>
            <a:pPr algn="just"/>
            <a:r>
              <a:rPr lang="es-PE" sz="1400" dirty="0">
                <a:latin typeface="Arial" panose="020B0604020202020204" pitchFamily="34" charset="0"/>
                <a:cs typeface="Arial" panose="020B0604020202020204" pitchFamily="34" charset="0"/>
              </a:rPr>
              <a:t>El diseño de este sistema </a:t>
            </a:r>
            <a:r>
              <a:rPr lang="es-PE" sz="1400" dirty="0" smtClean="0">
                <a:latin typeface="Arial" panose="020B0604020202020204" pitchFamily="34" charset="0"/>
                <a:cs typeface="Arial" panose="020B0604020202020204" pitchFamily="34" charset="0"/>
              </a:rPr>
              <a:t>ventas. </a:t>
            </a:r>
            <a:r>
              <a:rPr lang="es-PE" sz="1400" dirty="0">
                <a:latin typeface="Arial" panose="020B0604020202020204" pitchFamily="34" charset="0"/>
                <a:cs typeface="Arial" panose="020B0604020202020204" pitchFamily="34" charset="0"/>
              </a:rPr>
              <a:t>Es optimizar el tiempo de compra de los clientes, por eso es el cual que decidimos hacer este software para que los clientes no pongan en riesgos sus </a:t>
            </a:r>
            <a:r>
              <a:rPr lang="es-PE" sz="1400" dirty="0" smtClean="0">
                <a:latin typeface="Arial" panose="020B0604020202020204" pitchFamily="34" charset="0"/>
                <a:cs typeface="Arial" panose="020B0604020202020204" pitchFamily="34" charset="0"/>
              </a:rPr>
              <a:t>vidas, </a:t>
            </a:r>
            <a:r>
              <a:rPr lang="es-PE" sz="1400" dirty="0">
                <a:latin typeface="Arial" panose="020B0604020202020204" pitchFamily="34" charset="0"/>
                <a:cs typeface="Arial" panose="020B0604020202020204" pitchFamily="34" charset="0"/>
              </a:rPr>
              <a:t>para ellos nosotros nos comprometimos en realizar este sistema para que ellos desde su domicilio puedan realizar sus pedidos sin necesidad de acercarse a las tiendas.</a:t>
            </a:r>
          </a:p>
          <a:p>
            <a:endParaRPr lang="es-PE" dirty="0"/>
          </a:p>
        </p:txBody>
      </p:sp>
      <p:pic>
        <p:nvPicPr>
          <p:cNvPr id="4" name="Imagen 3"/>
          <p:cNvPicPr>
            <a:picLocks noChangeAspect="1"/>
          </p:cNvPicPr>
          <p:nvPr/>
        </p:nvPicPr>
        <p:blipFill>
          <a:blip r:embed="rId2"/>
          <a:stretch>
            <a:fillRect/>
          </a:stretch>
        </p:blipFill>
        <p:spPr>
          <a:xfrm>
            <a:off x="5413953" y="2431229"/>
            <a:ext cx="5482645" cy="3786691"/>
          </a:xfrm>
          <a:prstGeom prst="rect">
            <a:avLst/>
          </a:prstGeom>
        </p:spPr>
      </p:pic>
    </p:spTree>
    <p:extLst>
      <p:ext uri="{BB962C8B-B14F-4D97-AF65-F5344CB8AC3E}">
        <p14:creationId xmlns:p14="http://schemas.microsoft.com/office/powerpoint/2010/main" val="397218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Objetivo </a:t>
            </a:r>
            <a:endParaRPr lang="es-PE" sz="2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95401" y="2556932"/>
            <a:ext cx="3599328" cy="3318936"/>
          </a:xfrm>
        </p:spPr>
        <p:txBody>
          <a:bodyPr/>
          <a:lstStyle/>
          <a:p>
            <a:pPr algn="just"/>
            <a:r>
              <a:rPr lang="es-PE" sz="1400" dirty="0">
                <a:latin typeface="Arial" panose="020B0604020202020204" pitchFamily="34" charset="0"/>
                <a:cs typeface="Arial" panose="020B0604020202020204" pitchFamily="34" charset="0"/>
              </a:rPr>
              <a:t>Explicar que, a partir de un sistema de venta de productos, se optimizaría el tiempo de registro de un producto, respondiendo a la necesidad de mejorar la toma de pedidos para los clientes, para así brindar una solución práctica y funcional para el manejo de pedidos.</a:t>
            </a:r>
          </a:p>
          <a:p>
            <a:pPr algn="just"/>
            <a:endParaRPr lang="es-PE" sz="1400" dirty="0">
              <a:latin typeface="Arial" panose="020B0604020202020204" pitchFamily="34" charset="0"/>
              <a:cs typeface="Arial" panose="020B0604020202020204" pitchFamily="34" charset="0"/>
            </a:endParaRPr>
          </a:p>
          <a:p>
            <a:endParaRPr lang="es-PE" dirty="0"/>
          </a:p>
        </p:txBody>
      </p:sp>
      <p:pic>
        <p:nvPicPr>
          <p:cNvPr id="2050" name="Picture 2" descr="Resultado de imagen para imagenes de objetiv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584" y="2398954"/>
            <a:ext cx="5152014" cy="347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82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Visión </a:t>
            </a:r>
            <a:endParaRPr lang="es-PE" sz="2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95400" y="2556932"/>
            <a:ext cx="3351903" cy="3318936"/>
          </a:xfrm>
        </p:spPr>
        <p:txBody>
          <a:bodyPr/>
          <a:lstStyle/>
          <a:p>
            <a:pPr algn="just"/>
            <a:r>
              <a:rPr lang="es-PE" sz="1400" dirty="0">
                <a:latin typeface="Arial" panose="020B0604020202020204" pitchFamily="34" charset="0"/>
                <a:cs typeface="Arial" panose="020B0604020202020204" pitchFamily="34" charset="0"/>
              </a:rPr>
              <a:t>ser un referente en el mercado nacional en el sector de los sistemas de ventas, y para ello daremos la cotización permanente para mantener actualizados todos los servicios que brindaremos actualmente incrementando los que vayan surgiendo debido a la necesidad de cambio provocado por los avances para mantener equilibrado en el mundo de la tecnológicos. </a:t>
            </a:r>
          </a:p>
          <a:p>
            <a:endParaRPr lang="es-PE" dirty="0"/>
          </a:p>
        </p:txBody>
      </p:sp>
      <p:pic>
        <p:nvPicPr>
          <p:cNvPr id="3074" name="Picture 2" descr="Resultado de imagen para imagen v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490" y="2440324"/>
            <a:ext cx="5126430" cy="287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10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Misión</a:t>
            </a:r>
            <a:endParaRPr lang="es-PE" sz="2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95401" y="2556932"/>
            <a:ext cx="3749935" cy="3318936"/>
          </a:xfrm>
        </p:spPr>
        <p:txBody>
          <a:bodyPr/>
          <a:lstStyle/>
          <a:p>
            <a:pPr algn="just"/>
            <a:r>
              <a:rPr lang="es-PE" sz="1400" dirty="0">
                <a:latin typeface="Arial" panose="020B0604020202020204" pitchFamily="34" charset="0"/>
                <a:cs typeface="Arial" panose="020B0604020202020204" pitchFamily="34" charset="0"/>
              </a:rPr>
              <a:t>Somos un equipo que satisfacer la necesidad de nuestros clientes a fin de dar mayor ventaja y seguridad en el sector del sistema de venta de computadora.</a:t>
            </a:r>
            <a:r>
              <a:rPr lang="es-PE" sz="1400" b="1" dirty="0">
                <a:latin typeface="Arial" panose="020B0604020202020204" pitchFamily="34" charset="0"/>
                <a:cs typeface="Arial" panose="020B0604020202020204" pitchFamily="34" charset="0"/>
              </a:rPr>
              <a:t> </a:t>
            </a:r>
            <a:r>
              <a:rPr lang="es-PE" sz="1400" dirty="0">
                <a:latin typeface="Arial" panose="020B0604020202020204" pitchFamily="34" charset="0"/>
                <a:cs typeface="Arial" panose="020B0604020202020204" pitchFamily="34" charset="0"/>
              </a:rPr>
              <a:t>Atreves de vía online.</a:t>
            </a:r>
          </a:p>
          <a:p>
            <a:endParaRPr lang="es-PE" dirty="0"/>
          </a:p>
        </p:txBody>
      </p:sp>
      <p:pic>
        <p:nvPicPr>
          <p:cNvPr id="4098" name="Picture 2" descr="Resultado de imagen para imagen v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089" y="2452744"/>
            <a:ext cx="4800598" cy="364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515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PANTALLASO DEL </a:t>
            </a:r>
            <a:r>
              <a:rPr lang="es-PE" sz="2000" b="1" dirty="0" err="1" smtClean="0">
                <a:latin typeface="Arial" panose="020B0604020202020204" pitchFamily="34" charset="0"/>
                <a:cs typeface="Arial" panose="020B0604020202020204" pitchFamily="34" charset="0"/>
              </a:rPr>
              <a:t>lOGIN</a:t>
            </a:r>
            <a:endParaRPr lang="es-PE"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69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2000" b="1" dirty="0" smtClean="0">
                <a:latin typeface="Arial" panose="020B0604020202020204" pitchFamily="34" charset="0"/>
                <a:cs typeface="Arial" panose="020B0604020202020204" pitchFamily="34" charset="0"/>
              </a:rPr>
              <a:t>PANTALLASO DENTRO DE SISTEMA</a:t>
            </a:r>
            <a:endParaRPr lang="es-PE"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151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206</TotalTime>
  <Words>505</Words>
  <Application>Microsoft Office PowerPoint</Application>
  <PresentationFormat>Panorámica</PresentationFormat>
  <Paragraphs>17</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Garamond</vt:lpstr>
      <vt:lpstr>Orgánico</vt:lpstr>
      <vt:lpstr>Presentación de PowerPoint</vt:lpstr>
      <vt:lpstr>Introducción </vt:lpstr>
      <vt:lpstr>Planteamiento del problema </vt:lpstr>
      <vt:lpstr>Objetivo </vt:lpstr>
      <vt:lpstr>Visión </vt:lpstr>
      <vt:lpstr>Misión</vt:lpstr>
      <vt:lpstr>PANTALLASO DEL lOGIN</vt:lpstr>
      <vt:lpstr>PANTALLASO DENTRO DE SISTEMA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firefox_usr</dc:creator>
  <cp:lastModifiedBy>Genaro Seopa</cp:lastModifiedBy>
  <cp:revision>10</cp:revision>
  <dcterms:created xsi:type="dcterms:W3CDTF">2017-06-09T19:43:41Z</dcterms:created>
  <dcterms:modified xsi:type="dcterms:W3CDTF">2017-07-07T06:06:48Z</dcterms:modified>
</cp:coreProperties>
</file>