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A80DA-A7A1-4FEB-A5B2-428230F98C35}" v="16" dt="2025-01-07T11:57:5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Gil Sayas" userId="9c11d4b2-95e9-42d2-b4b0-028a14b24748" providerId="ADAL" clId="{5CFA80DA-A7A1-4FEB-A5B2-428230F98C35}"/>
    <pc:docChg chg="undo custSel mod addSld delSld modSld sldOrd">
      <pc:chgData name="Susana Gil Sayas" userId="9c11d4b2-95e9-42d2-b4b0-028a14b24748" providerId="ADAL" clId="{5CFA80DA-A7A1-4FEB-A5B2-428230F98C35}" dt="2025-01-07T12:02:01.377" v="823" actId="20577"/>
      <pc:docMkLst>
        <pc:docMk/>
      </pc:docMkLst>
      <pc:sldChg chg="new">
        <pc:chgData name="Susana Gil Sayas" userId="9c11d4b2-95e9-42d2-b4b0-028a14b24748" providerId="ADAL" clId="{5CFA80DA-A7A1-4FEB-A5B2-428230F98C35}" dt="2025-01-06T08:46:01.319" v="0" actId="680"/>
        <pc:sldMkLst>
          <pc:docMk/>
          <pc:sldMk cId="1166971531" sldId="256"/>
        </pc:sldMkLst>
      </pc:sldChg>
      <pc:sldChg chg="addSp delSp modSp new mod ord">
        <pc:chgData name="Susana Gil Sayas" userId="9c11d4b2-95e9-42d2-b4b0-028a14b24748" providerId="ADAL" clId="{5CFA80DA-A7A1-4FEB-A5B2-428230F98C35}" dt="2025-01-07T11:31:42.082" v="691"/>
        <pc:sldMkLst>
          <pc:docMk/>
          <pc:sldMk cId="956234179" sldId="257"/>
        </pc:sldMkLst>
        <pc:spChg chg="mod">
          <ac:chgData name="Susana Gil Sayas" userId="9c11d4b2-95e9-42d2-b4b0-028a14b24748" providerId="ADAL" clId="{5CFA80DA-A7A1-4FEB-A5B2-428230F98C35}" dt="2025-01-07T08:25:56.645" v="365" actId="20577"/>
          <ac:spMkLst>
            <pc:docMk/>
            <pc:sldMk cId="956234179" sldId="257"/>
            <ac:spMk id="2" creationId="{276D3901-9F23-4819-BA84-E41594A2F2BE}"/>
          </ac:spMkLst>
        </pc:spChg>
        <pc:spChg chg="add del">
          <ac:chgData name="Susana Gil Sayas" userId="9c11d4b2-95e9-42d2-b4b0-028a14b24748" providerId="ADAL" clId="{5CFA80DA-A7A1-4FEB-A5B2-428230F98C35}" dt="2025-01-06T18:55:13.383" v="4" actId="931"/>
          <ac:spMkLst>
            <pc:docMk/>
            <pc:sldMk cId="956234179" sldId="257"/>
            <ac:spMk id="3" creationId="{98B928E0-D0AA-4B94-9C73-1F45A9BA480C}"/>
          </ac:spMkLst>
        </pc:spChg>
        <pc:spChg chg="add del">
          <ac:chgData name="Susana Gil Sayas" userId="9c11d4b2-95e9-42d2-b4b0-028a14b24748" providerId="ADAL" clId="{5CFA80DA-A7A1-4FEB-A5B2-428230F98C35}" dt="2025-01-06T18:55:13.383" v="4" actId="931"/>
          <ac:spMkLst>
            <pc:docMk/>
            <pc:sldMk cId="956234179" sldId="257"/>
            <ac:spMk id="4" creationId="{CF63F016-C078-4A12-94CD-51209FC48885}"/>
          </ac:spMkLst>
        </pc:sp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" creationId="{A30FB2C7-0E88-48A8-951D-F96C2F78B24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9" creationId="{BA30E50E-A4E1-4225-A82C-337A1644FC0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11" creationId="{6DE87918-6371-4425-9962-411EA3F38CE7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13" creationId="{2D8D8C79-A24B-4F69-B762-616423519C5C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15" creationId="{8BFD9059-8E6A-42ED-801B-15521191E91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17" creationId="{4E40923A-3B2C-4F37-944A-BCD39FA86A93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19" creationId="{1A919A03-CB0E-40DE-9444-08B9A1137423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21" creationId="{94AEDD5F-8F41-473C-BFF3-E52FB909172C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23" creationId="{4B3B790A-9C60-4260-B4AB-DEEC550B310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25" creationId="{F44CAD2B-5151-4D67-98F7-790EC4E7D7F9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27" creationId="{43B51168-7D81-45BA-8CF9-E00F7A5962EE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29" creationId="{A07460C4-D454-43A8-B949-BB1D06E65FBB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31" creationId="{B80A8B47-42E6-4409-A15B-54559E3D59E3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33" creationId="{076E5A4D-5DF4-459C-979A-28442D718FBC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35" creationId="{D980B7D2-259D-4825-A528-7C93C339F9C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37" creationId="{5CD6470F-8F64-46C6-9234-F1F3FB9A948D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39" creationId="{3F7E320F-677E-413F-B8EF-FD929D99FDB8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41" creationId="{FF824DC5-47EB-4255-A430-A138393ADACC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43" creationId="{0B7B44C1-A7EA-4464-A0EF-A623A7C7A075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45" creationId="{BB5F7176-F2C1-4BC0-B1AD-0A28529C33C3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47" creationId="{9795C4D1-06AC-43D0-B597-B221B759AC5D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49" creationId="{C3D182EF-19EE-4FDC-BBC5-73F56A9E4AF6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51" creationId="{A116F19A-4675-4706-99C8-14C5F3F10C8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53" creationId="{30023CE6-4DB1-4DAF-80C3-A539EA4F4C80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55" creationId="{7A5DD62A-4778-4495-BA33-520D0F869DEA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57" creationId="{1BB6E908-551A-4440-8EA1-D4E3F2373068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59" creationId="{5B2F16E1-1BC8-482B-BEA2-B0BAB0E62210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61" creationId="{40F117A6-2823-464E-BD22-3ABB53467F5C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63" creationId="{6C226E76-1F50-49B8-BBBC-91A72B7D3F45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65" creationId="{129DBD48-4A8D-40A1-956C-DD51A1C44961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67" creationId="{47F61BE6-4B12-4F67-A04C-1286D966B03D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69" creationId="{E179DC73-05BA-4148-AD5D-3C2614C4AAB4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1" creationId="{E47672D0-DE3B-4846-A55A-079423890A75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3" creationId="{299CCE9B-C1DB-4507-AE34-6E69BBB97C34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5" creationId="{557A26EC-C9BF-4F5A-BFD3-E6CD356BDC84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7" creationId="{12464BE4-4D64-4949-AC13-BF1B246B1852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79" creationId="{015451F7-4263-4724-BE65-E38519F439C4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81" creationId="{96D37521-16C0-4245-8DA9-FB266E5026C6}"/>
          </ac:picMkLst>
        </pc:picChg>
        <pc:picChg chg="add del mod">
          <ac:chgData name="Susana Gil Sayas" userId="9c11d4b2-95e9-42d2-b4b0-028a14b24748" providerId="ADAL" clId="{5CFA80DA-A7A1-4FEB-A5B2-428230F98C35}" dt="2025-01-06T18:53:25.751" v="3" actId="931"/>
          <ac:picMkLst>
            <pc:docMk/>
            <pc:sldMk cId="956234179" sldId="257"/>
            <ac:picMk id="83" creationId="{691E0D27-6606-4F1B-8F8C-002A4FA5F4E0}"/>
          </ac:picMkLst>
        </pc:picChg>
        <pc:picChg chg="add mod">
          <ac:chgData name="Susana Gil Sayas" userId="9c11d4b2-95e9-42d2-b4b0-028a14b24748" providerId="ADAL" clId="{5CFA80DA-A7A1-4FEB-A5B2-428230F98C35}" dt="2025-01-07T08:23:52.859" v="261" actId="1076"/>
          <ac:picMkLst>
            <pc:docMk/>
            <pc:sldMk cId="956234179" sldId="257"/>
            <ac:picMk id="85" creationId="{2D595642-7EF1-4D11-8719-F733E686CE40}"/>
          </ac:picMkLst>
        </pc:picChg>
        <pc:picChg chg="add mod">
          <ac:chgData name="Susana Gil Sayas" userId="9c11d4b2-95e9-42d2-b4b0-028a14b24748" providerId="ADAL" clId="{5CFA80DA-A7A1-4FEB-A5B2-428230F98C35}" dt="2025-01-07T08:23:54.111" v="262" actId="1076"/>
          <ac:picMkLst>
            <pc:docMk/>
            <pc:sldMk cId="956234179" sldId="257"/>
            <ac:picMk id="87" creationId="{23078B5F-664D-4B4C-9297-AED8B179166A}"/>
          </ac:picMkLst>
        </pc:picChg>
        <pc:picChg chg="add mod">
          <ac:chgData name="Susana Gil Sayas" userId="9c11d4b2-95e9-42d2-b4b0-028a14b24748" providerId="ADAL" clId="{5CFA80DA-A7A1-4FEB-A5B2-428230F98C35}" dt="2025-01-07T08:24:06.835" v="263" actId="1076"/>
          <ac:picMkLst>
            <pc:docMk/>
            <pc:sldMk cId="956234179" sldId="257"/>
            <ac:picMk id="89" creationId="{EFBEFE44-B2BA-45B7-A7BF-E0CA83D9D171}"/>
          </ac:picMkLst>
        </pc:picChg>
        <pc:picChg chg="add mod">
          <ac:chgData name="Susana Gil Sayas" userId="9c11d4b2-95e9-42d2-b4b0-028a14b24748" providerId="ADAL" clId="{5CFA80DA-A7A1-4FEB-A5B2-428230F98C35}" dt="2025-01-07T08:24:15.646" v="265" actId="1076"/>
          <ac:picMkLst>
            <pc:docMk/>
            <pc:sldMk cId="956234179" sldId="257"/>
            <ac:picMk id="91" creationId="{9648F862-3825-459C-9DEF-81A62B69E208}"/>
          </ac:picMkLst>
        </pc:picChg>
        <pc:picChg chg="add mod">
          <ac:chgData name="Susana Gil Sayas" userId="9c11d4b2-95e9-42d2-b4b0-028a14b24748" providerId="ADAL" clId="{5CFA80DA-A7A1-4FEB-A5B2-428230F98C35}" dt="2025-01-07T08:24:19.284" v="266" actId="1076"/>
          <ac:picMkLst>
            <pc:docMk/>
            <pc:sldMk cId="956234179" sldId="257"/>
            <ac:picMk id="93" creationId="{8689F09E-12D8-432C-91A0-7EBB40D4F906}"/>
          </ac:picMkLst>
        </pc:picChg>
        <pc:picChg chg="add mod">
          <ac:chgData name="Susana Gil Sayas" userId="9c11d4b2-95e9-42d2-b4b0-028a14b24748" providerId="ADAL" clId="{5CFA80DA-A7A1-4FEB-A5B2-428230F98C35}" dt="2025-01-07T08:24:23.782" v="267" actId="1076"/>
          <ac:picMkLst>
            <pc:docMk/>
            <pc:sldMk cId="956234179" sldId="257"/>
            <ac:picMk id="95" creationId="{F98B2BFB-700D-4957-B80F-05B79848CBF0}"/>
          </ac:picMkLst>
        </pc:picChg>
        <pc:picChg chg="add mod">
          <ac:chgData name="Susana Gil Sayas" userId="9c11d4b2-95e9-42d2-b4b0-028a14b24748" providerId="ADAL" clId="{5CFA80DA-A7A1-4FEB-A5B2-428230F98C35}" dt="2025-01-07T08:24:26.302" v="268" actId="1076"/>
          <ac:picMkLst>
            <pc:docMk/>
            <pc:sldMk cId="956234179" sldId="257"/>
            <ac:picMk id="97" creationId="{547B3FBC-8CB3-4F24-995C-D04572386D37}"/>
          </ac:picMkLst>
        </pc:picChg>
      </pc:sldChg>
      <pc:sldChg chg="addSp delSp modSp add del mod">
        <pc:chgData name="Susana Gil Sayas" userId="9c11d4b2-95e9-42d2-b4b0-028a14b24748" providerId="ADAL" clId="{5CFA80DA-A7A1-4FEB-A5B2-428230F98C35}" dt="2025-01-07T11:31:33.800" v="689" actId="47"/>
        <pc:sldMkLst>
          <pc:docMk/>
          <pc:sldMk cId="2164468677" sldId="258"/>
        </pc:sldMkLst>
        <pc:spChg chg="add del mod">
          <ac:chgData name="Susana Gil Sayas" userId="9c11d4b2-95e9-42d2-b4b0-028a14b24748" providerId="ADAL" clId="{5CFA80DA-A7A1-4FEB-A5B2-428230F98C35}" dt="2025-01-06T18:59:51.529" v="73" actId="478"/>
          <ac:spMkLst>
            <pc:docMk/>
            <pc:sldMk cId="2164468677" sldId="258"/>
            <ac:spMk id="19" creationId="{CBCC29AA-F0DC-4194-8876-49BC3BE5ADD8}"/>
          </ac:spMkLst>
        </pc:spChg>
        <pc:spChg chg="add mod">
          <ac:chgData name="Susana Gil Sayas" userId="9c11d4b2-95e9-42d2-b4b0-028a14b24748" providerId="ADAL" clId="{5CFA80DA-A7A1-4FEB-A5B2-428230F98C35}" dt="2025-01-06T18:59:45.168" v="70" actId="478"/>
          <ac:spMkLst>
            <pc:docMk/>
            <pc:sldMk cId="2164468677" sldId="258"/>
            <ac:spMk id="21" creationId="{5C4D24F0-4F9B-4148-ABB8-61175D091ECE}"/>
          </ac:spMkLst>
        </pc:spChg>
        <pc:picChg chg="add mod">
          <ac:chgData name="Susana Gil Sayas" userId="9c11d4b2-95e9-42d2-b4b0-028a14b24748" providerId="ADAL" clId="{5CFA80DA-A7A1-4FEB-A5B2-428230F98C35}" dt="2025-01-06T19:00:44.771" v="81" actId="1076"/>
          <ac:picMkLst>
            <pc:docMk/>
            <pc:sldMk cId="2164468677" sldId="258"/>
            <ac:picMk id="4" creationId="{3B1B5BC1-F92C-4D0A-B451-A524ED300F71}"/>
          </ac:picMkLst>
        </pc:picChg>
        <pc:picChg chg="add mod">
          <ac:chgData name="Susana Gil Sayas" userId="9c11d4b2-95e9-42d2-b4b0-028a14b24748" providerId="ADAL" clId="{5CFA80DA-A7A1-4FEB-A5B2-428230F98C35}" dt="2025-01-06T18:59:40.559" v="68" actId="1076"/>
          <ac:picMkLst>
            <pc:docMk/>
            <pc:sldMk cId="2164468677" sldId="258"/>
            <ac:picMk id="7" creationId="{9B6B3B53-AD8F-4CAF-AE65-2269B095E57B}"/>
          </ac:picMkLst>
        </pc:picChg>
        <pc:picChg chg="add mod">
          <ac:chgData name="Susana Gil Sayas" userId="9c11d4b2-95e9-42d2-b4b0-028a14b24748" providerId="ADAL" clId="{5CFA80DA-A7A1-4FEB-A5B2-428230F98C35}" dt="2025-01-06T19:00:48.715" v="83" actId="1076"/>
          <ac:picMkLst>
            <pc:docMk/>
            <pc:sldMk cId="2164468677" sldId="258"/>
            <ac:picMk id="9" creationId="{68D01296-DEFC-4950-AF89-78AD13A62444}"/>
          </ac:picMkLst>
        </pc:picChg>
        <pc:picChg chg="add mod">
          <ac:chgData name="Susana Gil Sayas" userId="9c11d4b2-95e9-42d2-b4b0-028a14b24748" providerId="ADAL" clId="{5CFA80DA-A7A1-4FEB-A5B2-428230F98C35}" dt="2025-01-06T19:00:46.794" v="82" actId="1076"/>
          <ac:picMkLst>
            <pc:docMk/>
            <pc:sldMk cId="2164468677" sldId="258"/>
            <ac:picMk id="11" creationId="{3B6FA4F1-AC1D-48C7-A1B1-EFC8148B5833}"/>
          </ac:picMkLst>
        </pc:picChg>
        <pc:picChg chg="add mod">
          <ac:chgData name="Susana Gil Sayas" userId="9c11d4b2-95e9-42d2-b4b0-028a14b24748" providerId="ADAL" clId="{5CFA80DA-A7A1-4FEB-A5B2-428230F98C35}" dt="2025-01-06T19:00:38.920" v="80" actId="1076"/>
          <ac:picMkLst>
            <pc:docMk/>
            <pc:sldMk cId="2164468677" sldId="258"/>
            <ac:picMk id="13" creationId="{4C041CB8-E12F-4B24-82F3-CEE33C0B6436}"/>
          </ac:picMkLst>
        </pc:picChg>
        <pc:picChg chg="add mod">
          <ac:chgData name="Susana Gil Sayas" userId="9c11d4b2-95e9-42d2-b4b0-028a14b24748" providerId="ADAL" clId="{5CFA80DA-A7A1-4FEB-A5B2-428230F98C35}" dt="2025-01-06T19:00:38.920" v="80" actId="1076"/>
          <ac:picMkLst>
            <pc:docMk/>
            <pc:sldMk cId="2164468677" sldId="258"/>
            <ac:picMk id="15" creationId="{B5A0A2B9-C7A3-4C9E-AD7D-0B5DE736F961}"/>
          </ac:picMkLst>
        </pc:picChg>
        <pc:picChg chg="add mod">
          <ac:chgData name="Susana Gil Sayas" userId="9c11d4b2-95e9-42d2-b4b0-028a14b24748" providerId="ADAL" clId="{5CFA80DA-A7A1-4FEB-A5B2-428230F98C35}" dt="2025-01-06T19:00:38.920" v="80" actId="1076"/>
          <ac:picMkLst>
            <pc:docMk/>
            <pc:sldMk cId="2164468677" sldId="258"/>
            <ac:picMk id="17" creationId="{6F7A760E-106E-432D-A499-6CB36A8F89BA}"/>
          </ac:picMkLst>
        </pc:picChg>
        <pc:picChg chg="del">
          <ac:chgData name="Susana Gil Sayas" userId="9c11d4b2-95e9-42d2-b4b0-028a14b24748" providerId="ADAL" clId="{5CFA80DA-A7A1-4FEB-A5B2-428230F98C35}" dt="2025-01-06T18:59:42.190" v="69" actId="478"/>
          <ac:picMkLst>
            <pc:docMk/>
            <pc:sldMk cId="2164468677" sldId="258"/>
            <ac:picMk id="85" creationId="{2D595642-7EF1-4D11-8719-F733E686CE40}"/>
          </ac:picMkLst>
        </pc:picChg>
        <pc:picChg chg="del">
          <ac:chgData name="Susana Gil Sayas" userId="9c11d4b2-95e9-42d2-b4b0-028a14b24748" providerId="ADAL" clId="{5CFA80DA-A7A1-4FEB-A5B2-428230F98C35}" dt="2025-01-06T18:59:45.168" v="70" actId="478"/>
          <ac:picMkLst>
            <pc:docMk/>
            <pc:sldMk cId="2164468677" sldId="258"/>
            <ac:picMk id="87" creationId="{23078B5F-664D-4B4C-9297-AED8B179166A}"/>
          </ac:picMkLst>
        </pc:picChg>
        <pc:picChg chg="del">
          <ac:chgData name="Susana Gil Sayas" userId="9c11d4b2-95e9-42d2-b4b0-028a14b24748" providerId="ADAL" clId="{5CFA80DA-A7A1-4FEB-A5B2-428230F98C35}" dt="2025-01-06T18:59:46.639" v="71" actId="478"/>
          <ac:picMkLst>
            <pc:docMk/>
            <pc:sldMk cId="2164468677" sldId="258"/>
            <ac:picMk id="89" creationId="{EFBEFE44-B2BA-45B7-A7BF-E0CA83D9D171}"/>
          </ac:picMkLst>
        </pc:picChg>
        <pc:picChg chg="del">
          <ac:chgData name="Susana Gil Sayas" userId="9c11d4b2-95e9-42d2-b4b0-028a14b24748" providerId="ADAL" clId="{5CFA80DA-A7A1-4FEB-A5B2-428230F98C35}" dt="2025-01-06T18:59:54.200" v="75" actId="478"/>
          <ac:picMkLst>
            <pc:docMk/>
            <pc:sldMk cId="2164468677" sldId="258"/>
            <ac:picMk id="91" creationId="{9648F862-3825-459C-9DEF-81A62B69E208}"/>
          </ac:picMkLst>
        </pc:picChg>
        <pc:picChg chg="del">
          <ac:chgData name="Susana Gil Sayas" userId="9c11d4b2-95e9-42d2-b4b0-028a14b24748" providerId="ADAL" clId="{5CFA80DA-A7A1-4FEB-A5B2-428230F98C35}" dt="2025-01-06T18:59:53.042" v="74" actId="478"/>
          <ac:picMkLst>
            <pc:docMk/>
            <pc:sldMk cId="2164468677" sldId="258"/>
            <ac:picMk id="93" creationId="{8689F09E-12D8-432C-91A0-7EBB40D4F906}"/>
          </ac:picMkLst>
        </pc:picChg>
        <pc:picChg chg="del">
          <ac:chgData name="Susana Gil Sayas" userId="9c11d4b2-95e9-42d2-b4b0-028a14b24748" providerId="ADAL" clId="{5CFA80DA-A7A1-4FEB-A5B2-428230F98C35}" dt="2025-01-06T18:59:49.992" v="72" actId="478"/>
          <ac:picMkLst>
            <pc:docMk/>
            <pc:sldMk cId="2164468677" sldId="258"/>
            <ac:picMk id="95" creationId="{F98B2BFB-700D-4957-B80F-05B79848CBF0}"/>
          </ac:picMkLst>
        </pc:picChg>
        <pc:picChg chg="del">
          <ac:chgData name="Susana Gil Sayas" userId="9c11d4b2-95e9-42d2-b4b0-028a14b24748" providerId="ADAL" clId="{5CFA80DA-A7A1-4FEB-A5B2-428230F98C35}" dt="2025-01-06T18:59:56.090" v="76" actId="478"/>
          <ac:picMkLst>
            <pc:docMk/>
            <pc:sldMk cId="2164468677" sldId="258"/>
            <ac:picMk id="97" creationId="{547B3FBC-8CB3-4F24-995C-D04572386D37}"/>
          </ac:picMkLst>
        </pc:picChg>
      </pc:sldChg>
      <pc:sldChg chg="addSp delSp modSp add mod setBg setClrOvrMap">
        <pc:chgData name="Susana Gil Sayas" userId="9c11d4b2-95e9-42d2-b4b0-028a14b24748" providerId="ADAL" clId="{5CFA80DA-A7A1-4FEB-A5B2-428230F98C35}" dt="2025-01-07T11:28:21.214" v="688" actId="1076"/>
        <pc:sldMkLst>
          <pc:docMk/>
          <pc:sldMk cId="1935219303" sldId="259"/>
        </pc:sldMkLst>
        <pc:spChg chg="mod ord">
          <ac:chgData name="Susana Gil Sayas" userId="9c11d4b2-95e9-42d2-b4b0-028a14b24748" providerId="ADAL" clId="{5CFA80DA-A7A1-4FEB-A5B2-428230F98C35}" dt="2025-01-07T11:26:15.158" v="664" actId="14100"/>
          <ac:spMkLst>
            <pc:docMk/>
            <pc:sldMk cId="1935219303" sldId="259"/>
            <ac:spMk id="2" creationId="{276D3901-9F23-4819-BA84-E41594A2F2BE}"/>
          </ac:spMkLst>
        </pc:spChg>
        <pc:spChg chg="add del mod">
          <ac:chgData name="Susana Gil Sayas" userId="9c11d4b2-95e9-42d2-b4b0-028a14b24748" providerId="ADAL" clId="{5CFA80DA-A7A1-4FEB-A5B2-428230F98C35}" dt="2025-01-06T19:01:23.909" v="85" actId="478"/>
          <ac:spMkLst>
            <pc:docMk/>
            <pc:sldMk cId="1935219303" sldId="259"/>
            <ac:spMk id="4" creationId="{F192B1E1-3957-42A9-B3BA-C60105CB282B}"/>
          </ac:spMkLst>
        </pc:spChg>
        <pc:spChg chg="add del mod ord">
          <ac:chgData name="Susana Gil Sayas" userId="9c11d4b2-95e9-42d2-b4b0-028a14b24748" providerId="ADAL" clId="{5CFA80DA-A7A1-4FEB-A5B2-428230F98C35}" dt="2025-01-06T19:02:31.713" v="106" actId="26606"/>
          <ac:spMkLst>
            <pc:docMk/>
            <pc:sldMk cId="1935219303" sldId="259"/>
            <ac:spMk id="5" creationId="{1417D720-5CE0-427F-A9F7-D8D6D5BFF6AC}"/>
          </ac:spMkLst>
        </pc:spChg>
        <pc:spChg chg="add del mod">
          <ac:chgData name="Susana Gil Sayas" userId="9c11d4b2-95e9-42d2-b4b0-028a14b24748" providerId="ADAL" clId="{5CFA80DA-A7A1-4FEB-A5B2-428230F98C35}" dt="2025-01-06T19:01:23.909" v="85" actId="478"/>
          <ac:spMkLst>
            <pc:docMk/>
            <pc:sldMk cId="1935219303" sldId="259"/>
            <ac:spMk id="7" creationId="{40AF7BF2-EDA9-4963-994C-471D4BFE10E1}"/>
          </ac:spMkLst>
        </pc:spChg>
        <pc:spChg chg="add del mod">
          <ac:chgData name="Susana Gil Sayas" userId="9c11d4b2-95e9-42d2-b4b0-028a14b24748" providerId="ADAL" clId="{5CFA80DA-A7A1-4FEB-A5B2-428230F98C35}" dt="2025-01-06T19:01:47.554" v="91" actId="478"/>
          <ac:spMkLst>
            <pc:docMk/>
            <pc:sldMk cId="1935219303" sldId="259"/>
            <ac:spMk id="9" creationId="{5BB82E70-1CAC-4482-931D-1CF3D9DADBAC}"/>
          </ac:spMkLst>
        </pc:spChg>
        <pc:spChg chg="add del mod">
          <ac:chgData name="Susana Gil Sayas" userId="9c11d4b2-95e9-42d2-b4b0-028a14b24748" providerId="ADAL" clId="{5CFA80DA-A7A1-4FEB-A5B2-428230F98C35}" dt="2025-01-06T19:02:17.949" v="96" actId="931"/>
          <ac:spMkLst>
            <pc:docMk/>
            <pc:sldMk cId="1935219303" sldId="259"/>
            <ac:spMk id="11" creationId="{5ED30796-146E-4AC7-8E80-1AE212AF518F}"/>
          </ac:spMkLst>
        </pc:spChg>
        <pc:spChg chg="add del">
          <ac:chgData name="Susana Gil Sayas" userId="9c11d4b2-95e9-42d2-b4b0-028a14b24748" providerId="ADAL" clId="{5CFA80DA-A7A1-4FEB-A5B2-428230F98C35}" dt="2025-01-06T19:02:31.713" v="106" actId="26606"/>
          <ac:spMkLst>
            <pc:docMk/>
            <pc:sldMk cId="1935219303" sldId="259"/>
            <ac:spMk id="25" creationId="{D9B95661-7C6A-6977-0F25-D3DEAB6D9B5B}"/>
          </ac:spMkLst>
        </pc:spChg>
        <pc:spChg chg="add del">
          <ac:chgData name="Susana Gil Sayas" userId="9c11d4b2-95e9-42d2-b4b0-028a14b24748" providerId="ADAL" clId="{5CFA80DA-A7A1-4FEB-A5B2-428230F98C35}" dt="2025-01-06T19:02:31.713" v="106" actId="26606"/>
          <ac:spMkLst>
            <pc:docMk/>
            <pc:sldMk cId="1935219303" sldId="259"/>
            <ac:spMk id="28" creationId="{891401DC-7AF6-42FA-BE31-CF773B6C8B2E}"/>
          </ac:spMkLst>
        </pc:spChg>
        <pc:spChg chg="add del">
          <ac:chgData name="Susana Gil Sayas" userId="9c11d4b2-95e9-42d2-b4b0-028a14b24748" providerId="ADAL" clId="{5CFA80DA-A7A1-4FEB-A5B2-428230F98C35}" dt="2025-01-06T19:02:31.713" v="106" actId="26606"/>
          <ac:spMkLst>
            <pc:docMk/>
            <pc:sldMk cId="1935219303" sldId="259"/>
            <ac:spMk id="30" creationId="{2B7203F0-D9CB-4774-B9D4-B3AB625DFBAD}"/>
          </ac:spMkLst>
        </pc:spChg>
        <pc:picChg chg="add mod ord modCrop">
          <ac:chgData name="Susana Gil Sayas" userId="9c11d4b2-95e9-42d2-b4b0-028a14b24748" providerId="ADAL" clId="{5CFA80DA-A7A1-4FEB-A5B2-428230F98C35}" dt="2025-01-07T11:26:12.609" v="663" actId="14100"/>
          <ac:picMkLst>
            <pc:docMk/>
            <pc:sldMk cId="1935219303" sldId="259"/>
            <ac:picMk id="13" creationId="{592B1032-CDE1-4626-A755-174983C6E5CE}"/>
          </ac:picMkLst>
        </pc:picChg>
        <pc:picChg chg="add mod ord modCrop">
          <ac:chgData name="Susana Gil Sayas" userId="9c11d4b2-95e9-42d2-b4b0-028a14b24748" providerId="ADAL" clId="{5CFA80DA-A7A1-4FEB-A5B2-428230F98C35}" dt="2025-01-07T11:26:33.269" v="669" actId="1076"/>
          <ac:picMkLst>
            <pc:docMk/>
            <pc:sldMk cId="1935219303" sldId="259"/>
            <ac:picMk id="15" creationId="{E533EEB2-0BE6-41F3-8DBB-1917BD67225E}"/>
          </ac:picMkLst>
        </pc:picChg>
        <pc:picChg chg="add mod ord modCrop">
          <ac:chgData name="Susana Gil Sayas" userId="9c11d4b2-95e9-42d2-b4b0-028a14b24748" providerId="ADAL" clId="{5CFA80DA-A7A1-4FEB-A5B2-428230F98C35}" dt="2025-01-07T11:28:21.214" v="688" actId="1076"/>
          <ac:picMkLst>
            <pc:docMk/>
            <pc:sldMk cId="1935219303" sldId="259"/>
            <ac:picMk id="17" creationId="{C8AEB177-293C-441D-8D9C-0BB32575302B}"/>
          </ac:picMkLst>
        </pc:picChg>
        <pc:picChg chg="add mod ord modCrop">
          <ac:chgData name="Susana Gil Sayas" userId="9c11d4b2-95e9-42d2-b4b0-028a14b24748" providerId="ADAL" clId="{5CFA80DA-A7A1-4FEB-A5B2-428230F98C35}" dt="2025-01-07T11:27:18.993" v="679" actId="1076"/>
          <ac:picMkLst>
            <pc:docMk/>
            <pc:sldMk cId="1935219303" sldId="259"/>
            <ac:picMk id="19" creationId="{B25FD6F6-BF3B-47CA-98AD-399AA7DCFB8D}"/>
          </ac:picMkLst>
        </pc:picChg>
        <pc:picChg chg="add mod modCrop">
          <ac:chgData name="Susana Gil Sayas" userId="9c11d4b2-95e9-42d2-b4b0-028a14b24748" providerId="ADAL" clId="{5CFA80DA-A7A1-4FEB-A5B2-428230F98C35}" dt="2025-01-07T11:28:13.788" v="684" actId="1076"/>
          <ac:picMkLst>
            <pc:docMk/>
            <pc:sldMk cId="1935219303" sldId="259"/>
            <ac:picMk id="21" creationId="{E4697A71-212B-468E-85F1-F8B24B736423}"/>
          </ac:picMkLst>
        </pc:picChg>
        <pc:picChg chg="add del">
          <ac:chgData name="Susana Gil Sayas" userId="9c11d4b2-95e9-42d2-b4b0-028a14b24748" providerId="ADAL" clId="{5CFA80DA-A7A1-4FEB-A5B2-428230F98C35}" dt="2025-01-06T19:01:41.221" v="90" actId="478"/>
          <ac:picMkLst>
            <pc:docMk/>
            <pc:sldMk cId="1935219303" sldId="259"/>
            <ac:picMk id="85" creationId="{2D595642-7EF1-4D11-8719-F733E686CE40}"/>
          </ac:picMkLst>
        </pc:picChg>
        <pc:picChg chg="add del">
          <ac:chgData name="Susana Gil Sayas" userId="9c11d4b2-95e9-42d2-b4b0-028a14b24748" providerId="ADAL" clId="{5CFA80DA-A7A1-4FEB-A5B2-428230F98C35}" dt="2025-01-06T19:01:33.799" v="87" actId="478"/>
          <ac:picMkLst>
            <pc:docMk/>
            <pc:sldMk cId="1935219303" sldId="259"/>
            <ac:picMk id="87" creationId="{23078B5F-664D-4B4C-9297-AED8B179166A}"/>
          </ac:picMkLst>
        </pc:picChg>
        <pc:picChg chg="add del">
          <ac:chgData name="Susana Gil Sayas" userId="9c11d4b2-95e9-42d2-b4b0-028a14b24748" providerId="ADAL" clId="{5CFA80DA-A7A1-4FEB-A5B2-428230F98C35}" dt="2025-01-06T19:01:31.785" v="86" actId="478"/>
          <ac:picMkLst>
            <pc:docMk/>
            <pc:sldMk cId="1935219303" sldId="259"/>
            <ac:picMk id="89" creationId="{EFBEFE44-B2BA-45B7-A7BF-E0CA83D9D171}"/>
          </ac:picMkLst>
        </pc:picChg>
        <pc:picChg chg="add del">
          <ac:chgData name="Susana Gil Sayas" userId="9c11d4b2-95e9-42d2-b4b0-028a14b24748" providerId="ADAL" clId="{5CFA80DA-A7A1-4FEB-A5B2-428230F98C35}" dt="2025-01-06T19:01:57.767" v="95" actId="478"/>
          <ac:picMkLst>
            <pc:docMk/>
            <pc:sldMk cId="1935219303" sldId="259"/>
            <ac:picMk id="91" creationId="{9648F862-3825-459C-9DEF-81A62B69E208}"/>
          </ac:picMkLst>
        </pc:picChg>
        <pc:picChg chg="add del">
          <ac:chgData name="Susana Gil Sayas" userId="9c11d4b2-95e9-42d2-b4b0-028a14b24748" providerId="ADAL" clId="{5CFA80DA-A7A1-4FEB-A5B2-428230F98C35}" dt="2025-01-06T19:01:55.214" v="94" actId="478"/>
          <ac:picMkLst>
            <pc:docMk/>
            <pc:sldMk cId="1935219303" sldId="259"/>
            <ac:picMk id="93" creationId="{8689F09E-12D8-432C-91A0-7EBB40D4F906}"/>
          </ac:picMkLst>
        </pc:picChg>
        <pc:picChg chg="add del">
          <ac:chgData name="Susana Gil Sayas" userId="9c11d4b2-95e9-42d2-b4b0-028a14b24748" providerId="ADAL" clId="{5CFA80DA-A7A1-4FEB-A5B2-428230F98C35}" dt="2025-01-06T19:01:52.910" v="93" actId="478"/>
          <ac:picMkLst>
            <pc:docMk/>
            <pc:sldMk cId="1935219303" sldId="259"/>
            <ac:picMk id="95" creationId="{F98B2BFB-700D-4957-B80F-05B79848CBF0}"/>
          </ac:picMkLst>
        </pc:picChg>
        <pc:picChg chg="add del">
          <ac:chgData name="Susana Gil Sayas" userId="9c11d4b2-95e9-42d2-b4b0-028a14b24748" providerId="ADAL" clId="{5CFA80DA-A7A1-4FEB-A5B2-428230F98C35}" dt="2025-01-06T19:01:49.342" v="92" actId="478"/>
          <ac:picMkLst>
            <pc:docMk/>
            <pc:sldMk cId="1935219303" sldId="259"/>
            <ac:picMk id="97" creationId="{547B3FBC-8CB3-4F24-995C-D04572386D37}"/>
          </ac:picMkLst>
        </pc:picChg>
        <pc:cxnChg chg="add del">
          <ac:chgData name="Susana Gil Sayas" userId="9c11d4b2-95e9-42d2-b4b0-028a14b24748" providerId="ADAL" clId="{5CFA80DA-A7A1-4FEB-A5B2-428230F98C35}" dt="2025-01-06T19:02:31.713" v="106" actId="26606"/>
          <ac:cxnSpMkLst>
            <pc:docMk/>
            <pc:sldMk cId="1935219303" sldId="259"/>
            <ac:cxnSpMk id="32" creationId="{A88CB8AF-5631-45C6-BFEC-971C4D6E5836}"/>
          </ac:cxnSpMkLst>
        </pc:cxnChg>
        <pc:cxnChg chg="add del">
          <ac:chgData name="Susana Gil Sayas" userId="9c11d4b2-95e9-42d2-b4b0-028a14b24748" providerId="ADAL" clId="{5CFA80DA-A7A1-4FEB-A5B2-428230F98C35}" dt="2025-01-06T19:02:31.713" v="106" actId="26606"/>
          <ac:cxnSpMkLst>
            <pc:docMk/>
            <pc:sldMk cId="1935219303" sldId="259"/>
            <ac:cxnSpMk id="34" creationId="{9F2EA1AF-73AB-4FCB-B4EE-0E42E7250F64}"/>
          </ac:cxnSpMkLst>
        </pc:cxnChg>
        <pc:cxnChg chg="add del">
          <ac:chgData name="Susana Gil Sayas" userId="9c11d4b2-95e9-42d2-b4b0-028a14b24748" providerId="ADAL" clId="{5CFA80DA-A7A1-4FEB-A5B2-428230F98C35}" dt="2025-01-06T19:02:31.713" v="106" actId="26606"/>
          <ac:cxnSpMkLst>
            <pc:docMk/>
            <pc:sldMk cId="1935219303" sldId="259"/>
            <ac:cxnSpMk id="36" creationId="{65A18FBF-6157-4210-BEF2-9A6C31FA89AD}"/>
          </ac:cxnSpMkLst>
        </pc:cxnChg>
        <pc:cxnChg chg="add del">
          <ac:chgData name="Susana Gil Sayas" userId="9c11d4b2-95e9-42d2-b4b0-028a14b24748" providerId="ADAL" clId="{5CFA80DA-A7A1-4FEB-A5B2-428230F98C35}" dt="2025-01-06T19:02:31.713" v="106" actId="26606"/>
          <ac:cxnSpMkLst>
            <pc:docMk/>
            <pc:sldMk cId="1935219303" sldId="259"/>
            <ac:cxnSpMk id="38" creationId="{43C9CCA8-3CEC-4CD0-A624-A701C612511D}"/>
          </ac:cxnSpMkLst>
        </pc:cxnChg>
      </pc:sldChg>
      <pc:sldChg chg="modSp new mod ord">
        <pc:chgData name="Susana Gil Sayas" userId="9c11d4b2-95e9-42d2-b4b0-028a14b24748" providerId="ADAL" clId="{5CFA80DA-A7A1-4FEB-A5B2-428230F98C35}" dt="2025-01-07T09:16:54.998" v="582" actId="20577"/>
        <pc:sldMkLst>
          <pc:docMk/>
          <pc:sldMk cId="4082972174" sldId="260"/>
        </pc:sldMkLst>
        <pc:spChg chg="mod">
          <ac:chgData name="Susana Gil Sayas" userId="9c11d4b2-95e9-42d2-b4b0-028a14b24748" providerId="ADAL" clId="{5CFA80DA-A7A1-4FEB-A5B2-428230F98C35}" dt="2025-01-07T08:57:38.701" v="439" actId="20577"/>
          <ac:spMkLst>
            <pc:docMk/>
            <pc:sldMk cId="4082972174" sldId="260"/>
            <ac:spMk id="2" creationId="{FB17024B-517E-488E-A49D-CCB60273DEBA}"/>
          </ac:spMkLst>
        </pc:spChg>
        <pc:spChg chg="mod">
          <ac:chgData name="Susana Gil Sayas" userId="9c11d4b2-95e9-42d2-b4b0-028a14b24748" providerId="ADAL" clId="{5CFA80DA-A7A1-4FEB-A5B2-428230F98C35}" dt="2025-01-07T09:16:54.998" v="582" actId="20577"/>
          <ac:spMkLst>
            <pc:docMk/>
            <pc:sldMk cId="4082972174" sldId="260"/>
            <ac:spMk id="3" creationId="{D198E193-4F73-473C-BF03-A5C91D741DFA}"/>
          </ac:spMkLst>
        </pc:spChg>
        <pc:spChg chg="mod">
          <ac:chgData name="Susana Gil Sayas" userId="9c11d4b2-95e9-42d2-b4b0-028a14b24748" providerId="ADAL" clId="{5CFA80DA-A7A1-4FEB-A5B2-428230F98C35}" dt="2025-01-07T09:16:38.358" v="544" actId="27636"/>
          <ac:spMkLst>
            <pc:docMk/>
            <pc:sldMk cId="4082972174" sldId="260"/>
            <ac:spMk id="4" creationId="{A22900FB-9A35-43A4-B90A-453366F05CB9}"/>
          </ac:spMkLst>
        </pc:spChg>
      </pc:sldChg>
      <pc:sldChg chg="addSp delSp modSp add mod">
        <pc:chgData name="Susana Gil Sayas" userId="9c11d4b2-95e9-42d2-b4b0-028a14b24748" providerId="ADAL" clId="{5CFA80DA-A7A1-4FEB-A5B2-428230F98C35}" dt="2025-01-07T11:57:13.984" v="756"/>
        <pc:sldMkLst>
          <pc:docMk/>
          <pc:sldMk cId="2712221534" sldId="261"/>
        </pc:sldMkLst>
        <pc:spChg chg="mod">
          <ac:chgData name="Susana Gil Sayas" userId="9c11d4b2-95e9-42d2-b4b0-028a14b24748" providerId="ADAL" clId="{5CFA80DA-A7A1-4FEB-A5B2-428230F98C35}" dt="2025-01-07T11:34:22.643" v="753" actId="20577"/>
          <ac:spMkLst>
            <pc:docMk/>
            <pc:sldMk cId="2712221534" sldId="261"/>
            <ac:spMk id="2" creationId="{276D3901-9F23-4819-BA84-E41594A2F2BE}"/>
          </ac:spMkLst>
        </pc:spChg>
        <pc:spChg chg="add del mod">
          <ac:chgData name="Susana Gil Sayas" userId="9c11d4b2-95e9-42d2-b4b0-028a14b24748" providerId="ADAL" clId="{5CFA80DA-A7A1-4FEB-A5B2-428230F98C35}" dt="2025-01-07T11:33:17.734" v="729" actId="478"/>
          <ac:spMkLst>
            <pc:docMk/>
            <pc:sldMk cId="2712221534" sldId="261"/>
            <ac:spMk id="18" creationId="{800A1D01-3BCE-447C-94DA-2CDEE16B754F}"/>
          </ac:spMkLst>
        </pc:spChg>
        <pc:picChg chg="add mod modCrop">
          <ac:chgData name="Susana Gil Sayas" userId="9c11d4b2-95e9-42d2-b4b0-028a14b24748" providerId="ADAL" clId="{5CFA80DA-A7A1-4FEB-A5B2-428230F98C35}" dt="2025-01-07T11:33:38.221" v="735" actId="732"/>
          <ac:picMkLst>
            <pc:docMk/>
            <pc:sldMk cId="2712221534" sldId="261"/>
            <ac:picMk id="4" creationId="{116C7901-11F1-4F3A-8D7C-35A83EA4E19F}"/>
          </ac:picMkLst>
        </pc:picChg>
        <pc:picChg chg="add mod modCrop">
          <ac:chgData name="Susana Gil Sayas" userId="9c11d4b2-95e9-42d2-b4b0-028a14b24748" providerId="ADAL" clId="{5CFA80DA-A7A1-4FEB-A5B2-428230F98C35}" dt="2025-01-07T11:34:07.328" v="744" actId="1076"/>
          <ac:picMkLst>
            <pc:docMk/>
            <pc:sldMk cId="2712221534" sldId="261"/>
            <ac:picMk id="7" creationId="{D63AB07D-59AB-4A1B-A256-889BCF9D7E49}"/>
          </ac:picMkLst>
        </pc:picChg>
        <pc:picChg chg="add mod ord">
          <ac:chgData name="Susana Gil Sayas" userId="9c11d4b2-95e9-42d2-b4b0-028a14b24748" providerId="ADAL" clId="{5CFA80DA-A7A1-4FEB-A5B2-428230F98C35}" dt="2025-01-07T11:34:55.029" v="754" actId="1076"/>
          <ac:picMkLst>
            <pc:docMk/>
            <pc:sldMk cId="2712221534" sldId="261"/>
            <ac:picMk id="9" creationId="{EBE11F54-3E18-47D3-BFD4-F4A8E1EBD000}"/>
          </ac:picMkLst>
        </pc:picChg>
        <pc:picChg chg="add mod modCrop">
          <ac:chgData name="Susana Gil Sayas" userId="9c11d4b2-95e9-42d2-b4b0-028a14b24748" providerId="ADAL" clId="{5CFA80DA-A7A1-4FEB-A5B2-428230F98C35}" dt="2025-01-07T11:33:44.788" v="737" actId="732"/>
          <ac:picMkLst>
            <pc:docMk/>
            <pc:sldMk cId="2712221534" sldId="261"/>
            <ac:picMk id="11" creationId="{F5E82489-E746-4A77-AA3F-4ADBFF91BE8C}"/>
          </ac:picMkLst>
        </pc:picChg>
        <pc:picChg chg="del">
          <ac:chgData name="Susana Gil Sayas" userId="9c11d4b2-95e9-42d2-b4b0-028a14b24748" providerId="ADAL" clId="{5CFA80DA-A7A1-4FEB-A5B2-428230F98C35}" dt="2025-01-07T11:33:09.163" v="727" actId="478"/>
          <ac:picMkLst>
            <pc:docMk/>
            <pc:sldMk cId="2712221534" sldId="261"/>
            <ac:picMk id="13" creationId="{592B1032-CDE1-4626-A755-174983C6E5CE}"/>
          </ac:picMkLst>
        </pc:picChg>
        <pc:picChg chg="add mod modCrop">
          <ac:chgData name="Susana Gil Sayas" userId="9c11d4b2-95e9-42d2-b4b0-028a14b24748" providerId="ADAL" clId="{5CFA80DA-A7A1-4FEB-A5B2-428230F98C35}" dt="2025-01-07T11:33:55.876" v="739" actId="732"/>
          <ac:picMkLst>
            <pc:docMk/>
            <pc:sldMk cId="2712221534" sldId="261"/>
            <ac:picMk id="14" creationId="{0CB9EA40-7F8E-4FDA-A2BD-3E6068E8897A}"/>
          </ac:picMkLst>
        </pc:picChg>
        <pc:picChg chg="del">
          <ac:chgData name="Susana Gil Sayas" userId="9c11d4b2-95e9-42d2-b4b0-028a14b24748" providerId="ADAL" clId="{5CFA80DA-A7A1-4FEB-A5B2-428230F98C35}" dt="2025-01-07T11:33:20.214" v="730" actId="478"/>
          <ac:picMkLst>
            <pc:docMk/>
            <pc:sldMk cId="2712221534" sldId="261"/>
            <ac:picMk id="15" creationId="{E533EEB2-0BE6-41F3-8DBB-1917BD67225E}"/>
          </ac:picMkLst>
        </pc:picChg>
        <pc:picChg chg="del">
          <ac:chgData name="Susana Gil Sayas" userId="9c11d4b2-95e9-42d2-b4b0-028a14b24748" providerId="ADAL" clId="{5CFA80DA-A7A1-4FEB-A5B2-428230F98C35}" dt="2025-01-07T11:32:39.984" v="715" actId="478"/>
          <ac:picMkLst>
            <pc:docMk/>
            <pc:sldMk cId="2712221534" sldId="261"/>
            <ac:picMk id="17" creationId="{C8AEB177-293C-441D-8D9C-0BB32575302B}"/>
          </ac:picMkLst>
        </pc:picChg>
        <pc:picChg chg="del">
          <ac:chgData name="Susana Gil Sayas" userId="9c11d4b2-95e9-42d2-b4b0-028a14b24748" providerId="ADAL" clId="{5CFA80DA-A7A1-4FEB-A5B2-428230F98C35}" dt="2025-01-07T11:32:20.598" v="708" actId="478"/>
          <ac:picMkLst>
            <pc:docMk/>
            <pc:sldMk cId="2712221534" sldId="261"/>
            <ac:picMk id="19" creationId="{B25FD6F6-BF3B-47CA-98AD-399AA7DCFB8D}"/>
          </ac:picMkLst>
        </pc:picChg>
        <pc:picChg chg="del">
          <ac:chgData name="Susana Gil Sayas" userId="9c11d4b2-95e9-42d2-b4b0-028a14b24748" providerId="ADAL" clId="{5CFA80DA-A7A1-4FEB-A5B2-428230F98C35}" dt="2025-01-07T11:32:34.816" v="713" actId="478"/>
          <ac:picMkLst>
            <pc:docMk/>
            <pc:sldMk cId="2712221534" sldId="261"/>
            <ac:picMk id="21" creationId="{E4697A71-212B-468E-85F1-F8B24B736423}"/>
          </ac:picMkLst>
        </pc:picChg>
        <pc:picChg chg="add del mod">
          <ac:chgData name="Susana Gil Sayas" userId="9c11d4b2-95e9-42d2-b4b0-028a14b24748" providerId="ADAL" clId="{5CFA80DA-A7A1-4FEB-A5B2-428230F98C35}" dt="2025-01-07T11:57:13.984" v="756"/>
          <ac:picMkLst>
            <pc:docMk/>
            <pc:sldMk cId="2712221534" sldId="261"/>
            <ac:picMk id="22" creationId="{EA779D81-D405-47D3-8C17-B1775C2BBC0E}"/>
          </ac:picMkLst>
        </pc:picChg>
      </pc:sldChg>
      <pc:sldChg chg="addSp delSp modSp add mod">
        <pc:chgData name="Susana Gil Sayas" userId="9c11d4b2-95e9-42d2-b4b0-028a14b24748" providerId="ADAL" clId="{5CFA80DA-A7A1-4FEB-A5B2-428230F98C35}" dt="2025-01-07T12:02:01.377" v="823" actId="20577"/>
        <pc:sldMkLst>
          <pc:docMk/>
          <pc:sldMk cId="2364503613" sldId="262"/>
        </pc:sldMkLst>
        <pc:spChg chg="mod">
          <ac:chgData name="Susana Gil Sayas" userId="9c11d4b2-95e9-42d2-b4b0-028a14b24748" providerId="ADAL" clId="{5CFA80DA-A7A1-4FEB-A5B2-428230F98C35}" dt="2025-01-07T12:02:01.377" v="823" actId="20577"/>
          <ac:spMkLst>
            <pc:docMk/>
            <pc:sldMk cId="2364503613" sldId="262"/>
            <ac:spMk id="2" creationId="{276D3901-9F23-4819-BA84-E41594A2F2BE}"/>
          </ac:spMkLst>
        </pc:spChg>
        <pc:picChg chg="del">
          <ac:chgData name="Susana Gil Sayas" userId="9c11d4b2-95e9-42d2-b4b0-028a14b24748" providerId="ADAL" clId="{5CFA80DA-A7A1-4FEB-A5B2-428230F98C35}" dt="2025-01-07T11:58:21.323" v="780" actId="478"/>
          <ac:picMkLst>
            <pc:docMk/>
            <pc:sldMk cId="2364503613" sldId="262"/>
            <ac:picMk id="4" creationId="{116C7901-11F1-4F3A-8D7C-35A83EA4E19F}"/>
          </ac:picMkLst>
        </pc:picChg>
        <pc:picChg chg="add mod modCrop">
          <ac:chgData name="Susana Gil Sayas" userId="9c11d4b2-95e9-42d2-b4b0-028a14b24748" providerId="ADAL" clId="{5CFA80DA-A7A1-4FEB-A5B2-428230F98C35}" dt="2025-01-07T12:01:46.308" v="814" actId="1076"/>
          <ac:picMkLst>
            <pc:docMk/>
            <pc:sldMk cId="2364503613" sldId="262"/>
            <ac:picMk id="6" creationId="{A40EB0DC-246F-47DE-8487-7D6F5B38145B}"/>
          </ac:picMkLst>
        </pc:picChg>
        <pc:picChg chg="del">
          <ac:chgData name="Susana Gil Sayas" userId="9c11d4b2-95e9-42d2-b4b0-028a14b24748" providerId="ADAL" clId="{5CFA80DA-A7A1-4FEB-A5B2-428230F98C35}" dt="2025-01-07T11:58:12.192" v="776" actId="478"/>
          <ac:picMkLst>
            <pc:docMk/>
            <pc:sldMk cId="2364503613" sldId="262"/>
            <ac:picMk id="7" creationId="{D63AB07D-59AB-4A1B-A256-889BCF9D7E49}"/>
          </ac:picMkLst>
        </pc:picChg>
        <pc:picChg chg="del">
          <ac:chgData name="Susana Gil Sayas" userId="9c11d4b2-95e9-42d2-b4b0-028a14b24748" providerId="ADAL" clId="{5CFA80DA-A7A1-4FEB-A5B2-428230F98C35}" dt="2025-01-07T11:58:38.551" v="788" actId="478"/>
          <ac:picMkLst>
            <pc:docMk/>
            <pc:sldMk cId="2364503613" sldId="262"/>
            <ac:picMk id="9" creationId="{EBE11F54-3E18-47D3-BFD4-F4A8E1EBD000}"/>
          </ac:picMkLst>
        </pc:picChg>
        <pc:picChg chg="add mod modCrop">
          <ac:chgData name="Susana Gil Sayas" userId="9c11d4b2-95e9-42d2-b4b0-028a14b24748" providerId="ADAL" clId="{5CFA80DA-A7A1-4FEB-A5B2-428230F98C35}" dt="2025-01-07T12:01:42.279" v="812" actId="14100"/>
          <ac:picMkLst>
            <pc:docMk/>
            <pc:sldMk cId="2364503613" sldId="262"/>
            <ac:picMk id="10" creationId="{91958E69-5BE2-4E69-9B0C-6C64FBB19C22}"/>
          </ac:picMkLst>
        </pc:picChg>
        <pc:picChg chg="del">
          <ac:chgData name="Susana Gil Sayas" userId="9c11d4b2-95e9-42d2-b4b0-028a14b24748" providerId="ADAL" clId="{5CFA80DA-A7A1-4FEB-A5B2-428230F98C35}" dt="2025-01-07T11:58:49.791" v="794" actId="478"/>
          <ac:picMkLst>
            <pc:docMk/>
            <pc:sldMk cId="2364503613" sldId="262"/>
            <ac:picMk id="11" creationId="{F5E82489-E746-4A77-AA3F-4ADBFF91BE8C}"/>
          </ac:picMkLst>
        </pc:picChg>
        <pc:picChg chg="add mod ord">
          <ac:chgData name="Susana Gil Sayas" userId="9c11d4b2-95e9-42d2-b4b0-028a14b24748" providerId="ADAL" clId="{5CFA80DA-A7A1-4FEB-A5B2-428230F98C35}" dt="2025-01-07T12:01:52.539" v="816" actId="1076"/>
          <ac:picMkLst>
            <pc:docMk/>
            <pc:sldMk cId="2364503613" sldId="262"/>
            <ac:picMk id="13" creationId="{98B8A711-6CBD-4E30-9477-23F33C0D416C}"/>
          </ac:picMkLst>
        </pc:picChg>
        <pc:picChg chg="del">
          <ac:chgData name="Susana Gil Sayas" userId="9c11d4b2-95e9-42d2-b4b0-028a14b24748" providerId="ADAL" clId="{5CFA80DA-A7A1-4FEB-A5B2-428230F98C35}" dt="2025-01-07T11:58:35.572" v="786" actId="478"/>
          <ac:picMkLst>
            <pc:docMk/>
            <pc:sldMk cId="2364503613" sldId="262"/>
            <ac:picMk id="14" creationId="{0CB9EA40-7F8E-4FDA-A2BD-3E6068E8897A}"/>
          </ac:picMkLst>
        </pc:picChg>
        <pc:picChg chg="add del mod">
          <ac:chgData name="Susana Gil Sayas" userId="9c11d4b2-95e9-42d2-b4b0-028a14b24748" providerId="ADAL" clId="{5CFA80DA-A7A1-4FEB-A5B2-428230F98C35}" dt="2025-01-07T11:59:04.339" v="797" actId="478"/>
          <ac:picMkLst>
            <pc:docMk/>
            <pc:sldMk cId="2364503613" sldId="262"/>
            <ac:picMk id="16" creationId="{136FCC66-5AC1-48DA-A9D8-85E62B833222}"/>
          </ac:picMkLst>
        </pc:picChg>
        <pc:picChg chg="add mod modCrop">
          <ac:chgData name="Susana Gil Sayas" userId="9c11d4b2-95e9-42d2-b4b0-028a14b24748" providerId="ADAL" clId="{5CFA80DA-A7A1-4FEB-A5B2-428230F98C35}" dt="2025-01-07T12:01:38.614" v="810" actId="1076"/>
          <ac:picMkLst>
            <pc:docMk/>
            <pc:sldMk cId="2364503613" sldId="262"/>
            <ac:picMk id="18" creationId="{22AEA4FF-4456-4F7F-AE49-92CB47E4EB0E}"/>
          </ac:picMkLst>
        </pc:picChg>
        <pc:picChg chg="add mod modCrop">
          <ac:chgData name="Susana Gil Sayas" userId="9c11d4b2-95e9-42d2-b4b0-028a14b24748" providerId="ADAL" clId="{5CFA80DA-A7A1-4FEB-A5B2-428230F98C35}" dt="2025-01-07T12:01:49.916" v="815" actId="1076"/>
          <ac:picMkLst>
            <pc:docMk/>
            <pc:sldMk cId="2364503613" sldId="262"/>
            <ac:picMk id="20" creationId="{53258ACD-F19F-4ED5-8550-27851C33CB46}"/>
          </ac:picMkLst>
        </pc:picChg>
      </pc:sldChg>
      <pc:sldChg chg="add">
        <pc:chgData name="Susana Gil Sayas" userId="9c11d4b2-95e9-42d2-b4b0-028a14b24748" providerId="ADAL" clId="{5CFA80DA-A7A1-4FEB-A5B2-428230F98C35}" dt="2025-01-07T11:57:17.163" v="758"/>
        <pc:sldMkLst>
          <pc:docMk/>
          <pc:sldMk cId="1955531205" sldId="263"/>
        </pc:sldMkLst>
      </pc:sldChg>
      <pc:sldChg chg="add">
        <pc:chgData name="Susana Gil Sayas" userId="9c11d4b2-95e9-42d2-b4b0-028a14b24748" providerId="ADAL" clId="{5CFA80DA-A7A1-4FEB-A5B2-428230F98C35}" dt="2025-01-07T11:57:18.022" v="759"/>
        <pc:sldMkLst>
          <pc:docMk/>
          <pc:sldMk cId="169901665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B733-295B-488F-ACEF-71E3956D1D0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9976-A973-4F5E-AD6D-762B8137B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C609-914A-4FBA-9014-39C2AD81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2374E-463A-4240-BE4F-5591FDFB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B6E6-86CC-40AF-A26C-711C0387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C1CB-C2F3-44A6-A3A4-D7081E7C52FC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C5C3-276C-4684-8BC8-556F864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C1FF-3FF5-4D63-8EB5-E2FE7D53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9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47E3-B72C-449B-B836-0264D6B3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2B264-3BC7-423F-B94B-C32F6ABC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4048-78BA-43FB-8FC3-E9ECC4B1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993F-266B-42A2-9827-9CF05AD8EF87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C5D5-5C68-4014-9A6C-25189FA3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1401-9494-4277-9E98-33D51461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7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C19D5-484E-4F35-80DA-4576B6D6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960AA-76C3-4450-81EC-F3B5B5CD2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F0C4-74AC-4AF0-9735-CC4C2C0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CD3C-8749-4D9E-A0A1-ED88604CFC29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19D1-B5EB-4037-B54D-41FBEC0C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4067-2571-4E75-AF29-07A02E28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A81-33AC-4E17-9867-AE728287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0FD3-F8D8-4409-8F75-7A5C57EA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B1C1-E75A-4280-8D22-50F7F90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1E7E-0710-4838-A1FC-AA2A37459A03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6218-DF00-4073-BC54-E4D7C9E3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862F-E6AE-494B-81C4-F62E8AB7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38CE-ECC2-41E8-80E5-B6E3E4FB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07D3-DC31-489A-9506-4A9D2E07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5D8B-78A6-459E-B89D-E062600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F875-9B3C-4C4B-B0BA-EE99D1CC557F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A231-F35D-4B5E-8630-40195D0E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16C8-9CC6-46C9-96AC-1DA9BEC0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E199-5A4D-456F-A111-DB62CE38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444B-BDDB-4DB7-86EE-025204ECF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7348-8D2E-4480-95F9-9A758EA1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9C638-31B3-4879-9570-4338C49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6776-32D9-4709-8CDB-17EE9220ED74}" type="datetime1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E7C7-BEB6-4C0F-821C-7F6299AA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DA2B-C5B0-4F83-9AA1-DC5C2393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0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1F49-F2F4-4B6B-AA74-0F822E0D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765D-C068-4DE3-8758-43D2F470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2969-DF97-42B5-80C3-D22F4DE53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1315-E767-4C2A-B530-7BC07D51D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5C72F-D660-405A-B8B1-7A06A7369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D867D-CE72-499F-A35A-B73251C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8636-30A1-42F9-9ECC-186995D2B085}" type="datetime1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42C03-F9C1-4C82-8257-99B3C61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2443-ABB0-4FE4-9C3A-B7413404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0549-857B-44E1-ADAB-FCC76B42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24156-6582-4745-BB45-14DC95D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6503-1080-43FE-8568-4C5184583CA2}" type="datetime1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B62C7-BF3A-4B28-94FE-B02C778E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08072-C58E-4E9A-8759-7BED614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45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BE08-03AF-4B7F-98C6-5B82CD1C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039D-17B6-4194-B1FD-52748BE99E9E}" type="datetime1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33E28-3E8B-47F9-9C5E-1F0E38FA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97C2-788E-47CD-A887-259FB806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2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0D11-E8C4-4AB6-B033-109A2EEE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517E-E0C0-41DB-8C3D-EA19B255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9C13-1139-4130-A31A-E520E421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7009-32C5-4236-BF15-805511AE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74CF-8766-4615-B31D-85084678E60B}" type="datetime1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4E779-4407-467C-9943-29D34714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0144F-1C9E-4A13-90D8-9B90538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2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21E-7C06-4D0A-98BD-56354BA1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71AD-370B-43ED-A58D-47FE9538F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89BEE-1FC7-4020-8695-8C432E85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8F9D1-B556-4156-8B3F-62E13EE5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574C-9D9D-4600-BB92-DBAD113126B9}" type="datetime1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F8CD-4FA2-423C-B105-B513367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8559-D311-4794-82E6-CC17FFE2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78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18407-0BC8-4C6E-B3DC-2B840426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2123-E0B0-49D2-9D55-B76C90A6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1BDD-5675-45CD-ADBE-BF9356D57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EBC0-02D3-4457-94CC-8632408E05A2}" type="datetime1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7C5D-DB26-4446-9E82-22F8585E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4437-C4A2-4751-A6D0-6407D22D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BB77-D039-4CB4-9221-E3ACF563CF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6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604B-30E5-4699-9842-BDB849B73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9378F-1EA6-4A79-AF4A-586A57908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024B-517E-488E-A49D-CCB60273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Prius Real-World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E193-4F73-473C-BF03-A5C91D741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Trips by Duration:</a:t>
            </a:r>
          </a:p>
          <a:p>
            <a:r>
              <a:rPr lang="en-GB" dirty="0"/>
              <a:t>Group 1, 1-5 minutes: 135 trips</a:t>
            </a:r>
          </a:p>
          <a:p>
            <a:r>
              <a:rPr lang="en-GB" dirty="0"/>
              <a:t>Group 2, 5-10 minutes: 115 trips</a:t>
            </a:r>
          </a:p>
          <a:p>
            <a:r>
              <a:rPr lang="en-GB" dirty="0"/>
              <a:t>Group 3, 10-20 minutes: 43 trips</a:t>
            </a:r>
          </a:p>
          <a:p>
            <a:r>
              <a:rPr lang="en-GB" dirty="0"/>
              <a:t>Group 4, 20-30 minutes: 14 trips</a:t>
            </a:r>
          </a:p>
          <a:p>
            <a:r>
              <a:rPr lang="en-GB" dirty="0"/>
              <a:t>Group 5, 30-40 minutes: 3 trips</a:t>
            </a:r>
          </a:p>
          <a:p>
            <a:r>
              <a:rPr lang="en-GB" dirty="0"/>
              <a:t>Group 6, 40-50 minutes: 2 trips</a:t>
            </a:r>
          </a:p>
          <a:p>
            <a:r>
              <a:rPr lang="en-GB" dirty="0"/>
              <a:t>Group 7, 50-60 minutes: 83 trips</a:t>
            </a:r>
          </a:p>
          <a:p>
            <a:r>
              <a:rPr lang="en-GB" dirty="0"/>
              <a:t>Group 8, Over 60 minutes: 0 trips</a:t>
            </a:r>
          </a:p>
          <a:p>
            <a:pPr marL="0" indent="0">
              <a:buNone/>
            </a:pPr>
            <a:r>
              <a:rPr lang="en-GB" dirty="0"/>
              <a:t>Trip filtering: </a:t>
            </a:r>
          </a:p>
          <a:p>
            <a:r>
              <a:rPr lang="en-GB" dirty="0"/>
              <a:t>Deletion of trips less than 1 minute</a:t>
            </a:r>
          </a:p>
          <a:p>
            <a:r>
              <a:rPr lang="en-GB" dirty="0"/>
              <a:t>Deletion of trips with a mean ac consumption lower than 10 W (AC off filter)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00FB-9A35-43A4-B90A-453366F05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CBF6-1397-4480-A490-74E2492F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blue and black lines&#10;&#10;Description automatically generated">
            <a:extLst>
              <a:ext uri="{FF2B5EF4-FFF2-40B4-BE49-F238E27FC236}">
                <a16:creationId xmlns:a16="http://schemas.microsoft.com/office/drawing/2014/main" id="{B25FD6F6-BF3B-47CA-98AD-399AA7DCFB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r="8118"/>
          <a:stretch/>
        </p:blipFill>
        <p:spPr>
          <a:xfrm>
            <a:off x="5786652" y="3617977"/>
            <a:ext cx="6362225" cy="2973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374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1: 1-5 minutes trips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3</a:t>
            </a:fld>
            <a:endParaRPr lang="en-GB"/>
          </a:p>
        </p:txBody>
      </p:sp>
      <p:pic>
        <p:nvPicPr>
          <p:cNvPr id="13" name="Content Placeholder 12" descr="A graph of orange bars&#10;&#10;Description automatically generated with medium confidence">
            <a:extLst>
              <a:ext uri="{FF2B5EF4-FFF2-40B4-BE49-F238E27FC236}">
                <a16:creationId xmlns:a16="http://schemas.microsoft.com/office/drawing/2014/main" id="{592B1032-CDE1-4626-A755-174983C6E5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8459"/>
          <a:stretch/>
        </p:blipFill>
        <p:spPr>
          <a:xfrm>
            <a:off x="5882054" y="790346"/>
            <a:ext cx="6171422" cy="2922702"/>
          </a:xfrm>
        </p:spPr>
      </p:pic>
      <p:pic>
        <p:nvPicPr>
          <p:cNvPr id="15" name="Picture 14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E533EEB2-0BE6-41F3-8DBB-1917BD672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r="7203"/>
          <a:stretch/>
        </p:blipFill>
        <p:spPr>
          <a:xfrm>
            <a:off x="111959" y="869039"/>
            <a:ext cx="5843047" cy="2739983"/>
          </a:xfrm>
          <a:prstGeom prst="rect">
            <a:avLst/>
          </a:prstGeom>
        </p:spPr>
      </p:pic>
      <p:pic>
        <p:nvPicPr>
          <p:cNvPr id="21" name="Picture 20" descr="A bar code with green and black lines&#10;&#10;Description automatically generated">
            <a:extLst>
              <a:ext uri="{FF2B5EF4-FFF2-40B4-BE49-F238E27FC236}">
                <a16:creationId xmlns:a16="http://schemas.microsoft.com/office/drawing/2014/main" id="{E4697A71-212B-468E-85F1-F8B24B7364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r="7651"/>
          <a:stretch/>
        </p:blipFill>
        <p:spPr>
          <a:xfrm>
            <a:off x="82571" y="4523424"/>
            <a:ext cx="4927397" cy="2334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EB177-293C-441D-8D9C-0BB3257530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6010"/>
          <a:stretch/>
        </p:blipFill>
        <p:spPr>
          <a:xfrm>
            <a:off x="3741010" y="3496131"/>
            <a:ext cx="2045642" cy="1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1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374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2: 5-10 minutes trips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 descr="A graph of orange bars&#10;&#10;Description automatically generated with medium confidence">
            <a:extLst>
              <a:ext uri="{FF2B5EF4-FFF2-40B4-BE49-F238E27FC236}">
                <a16:creationId xmlns:a16="http://schemas.microsoft.com/office/drawing/2014/main" id="{116C7901-11F1-4F3A-8D7C-35A83EA4E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r="6130"/>
          <a:stretch/>
        </p:blipFill>
        <p:spPr>
          <a:xfrm>
            <a:off x="5882053" y="852842"/>
            <a:ext cx="6309947" cy="2902121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D63AB07D-59AB-4A1B-A256-889BCF9D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8274"/>
          <a:stretch/>
        </p:blipFill>
        <p:spPr>
          <a:xfrm>
            <a:off x="142342" y="857402"/>
            <a:ext cx="5577139" cy="2646325"/>
          </a:xfrm>
          <a:prstGeom prst="rect">
            <a:avLst/>
          </a:prstGeom>
        </p:spPr>
      </p:pic>
      <p:pic>
        <p:nvPicPr>
          <p:cNvPr id="11" name="Picture 10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F5E82489-E746-4A77-AA3F-4ADBFF91BE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r="6793"/>
          <a:stretch/>
        </p:blipFill>
        <p:spPr>
          <a:xfrm>
            <a:off x="5882053" y="3774844"/>
            <a:ext cx="6309947" cy="2946631"/>
          </a:xfrm>
          <a:prstGeom prst="rect">
            <a:avLst/>
          </a:prstGeom>
        </p:spPr>
      </p:pic>
      <p:pic>
        <p:nvPicPr>
          <p:cNvPr id="14" name="Picture 13" descr="A bar code with green and black lines&#10;&#10;Description automatically generated">
            <a:extLst>
              <a:ext uri="{FF2B5EF4-FFF2-40B4-BE49-F238E27FC236}">
                <a16:creationId xmlns:a16="http://schemas.microsoft.com/office/drawing/2014/main" id="{0CB9EA40-7F8E-4FDA-A2BD-3E6068E88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7444"/>
          <a:stretch/>
        </p:blipFill>
        <p:spPr>
          <a:xfrm>
            <a:off x="-62754" y="4396754"/>
            <a:ext cx="5181601" cy="2418063"/>
          </a:xfrm>
          <a:prstGeom prst="rect">
            <a:avLst/>
          </a:prstGeom>
        </p:spPr>
      </p:pic>
      <p:pic>
        <p:nvPicPr>
          <p:cNvPr id="9" name="Picture 8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EBE11F54-3E18-47D3-BFD4-F4A8E1EBD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41" y="3692629"/>
            <a:ext cx="2474512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374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3: 10-20 minutes trips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40EB0DC-246F-47DE-8487-7D6F5B38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r="7112"/>
          <a:stretch/>
        </p:blipFill>
        <p:spPr>
          <a:xfrm>
            <a:off x="6208493" y="902933"/>
            <a:ext cx="6004424" cy="2774779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91958E69-5BE2-4E69-9B0C-6C64FBB19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r="7927"/>
          <a:stretch/>
        </p:blipFill>
        <p:spPr>
          <a:xfrm>
            <a:off x="172916" y="950579"/>
            <a:ext cx="5810593" cy="2726083"/>
          </a:xfrm>
          <a:prstGeom prst="rect">
            <a:avLst/>
          </a:prstGeom>
        </p:spPr>
      </p:pic>
      <p:pic>
        <p:nvPicPr>
          <p:cNvPr id="18" name="Picture 17" descr="A graph with green lines&#10;&#10;Description automatically generated">
            <a:extLst>
              <a:ext uri="{FF2B5EF4-FFF2-40B4-BE49-F238E27FC236}">
                <a16:creationId xmlns:a16="http://schemas.microsoft.com/office/drawing/2014/main" id="{22AEA4FF-4456-4F7F-AE49-92CB47E4EB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r="8866"/>
          <a:stretch/>
        </p:blipFill>
        <p:spPr>
          <a:xfrm>
            <a:off x="172916" y="4104308"/>
            <a:ext cx="5457712" cy="2617167"/>
          </a:xfrm>
          <a:prstGeom prst="rect">
            <a:avLst/>
          </a:prstGeom>
        </p:spPr>
      </p:pic>
      <p:pic>
        <p:nvPicPr>
          <p:cNvPr id="20" name="Picture 19" descr="A graph of blue bars&#10;&#10;Description automatically generated">
            <a:extLst>
              <a:ext uri="{FF2B5EF4-FFF2-40B4-BE49-F238E27FC236}">
                <a16:creationId xmlns:a16="http://schemas.microsoft.com/office/drawing/2014/main" id="{53258ACD-F19F-4ED5-8550-27851C33C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r="8084"/>
          <a:stretch/>
        </p:blipFill>
        <p:spPr>
          <a:xfrm>
            <a:off x="6208493" y="3764133"/>
            <a:ext cx="5923085" cy="2774779"/>
          </a:xfrm>
          <a:prstGeom prst="rect">
            <a:avLst/>
          </a:prstGeom>
        </p:spPr>
      </p:pic>
      <p:pic>
        <p:nvPicPr>
          <p:cNvPr id="13" name="Picture 12" descr="A graph with green squares&#10;&#10;Description automatically generated">
            <a:extLst>
              <a:ext uri="{FF2B5EF4-FFF2-40B4-BE49-F238E27FC236}">
                <a16:creationId xmlns:a16="http://schemas.microsoft.com/office/drawing/2014/main" id="{98B8A711-6CBD-4E30-9477-23F33C0D4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12" y="3581570"/>
            <a:ext cx="2572181" cy="19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374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2: 5-10 minutes trips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3" descr="A graph of orange bars&#10;&#10;Description automatically generated with medium confidence">
            <a:extLst>
              <a:ext uri="{FF2B5EF4-FFF2-40B4-BE49-F238E27FC236}">
                <a16:creationId xmlns:a16="http://schemas.microsoft.com/office/drawing/2014/main" id="{116C7901-11F1-4F3A-8D7C-35A83EA4E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r="6130"/>
          <a:stretch/>
        </p:blipFill>
        <p:spPr>
          <a:xfrm>
            <a:off x="5882053" y="852842"/>
            <a:ext cx="6309947" cy="2902121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D63AB07D-59AB-4A1B-A256-889BCF9D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8274"/>
          <a:stretch/>
        </p:blipFill>
        <p:spPr>
          <a:xfrm>
            <a:off x="142342" y="857402"/>
            <a:ext cx="5577139" cy="2646325"/>
          </a:xfrm>
          <a:prstGeom prst="rect">
            <a:avLst/>
          </a:prstGeom>
        </p:spPr>
      </p:pic>
      <p:pic>
        <p:nvPicPr>
          <p:cNvPr id="11" name="Picture 10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F5E82489-E746-4A77-AA3F-4ADBFF91BE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r="6793"/>
          <a:stretch/>
        </p:blipFill>
        <p:spPr>
          <a:xfrm>
            <a:off x="5882053" y="3774844"/>
            <a:ext cx="6309947" cy="2946631"/>
          </a:xfrm>
          <a:prstGeom prst="rect">
            <a:avLst/>
          </a:prstGeom>
        </p:spPr>
      </p:pic>
      <p:pic>
        <p:nvPicPr>
          <p:cNvPr id="14" name="Picture 13" descr="A bar code with green and black lines&#10;&#10;Description automatically generated">
            <a:extLst>
              <a:ext uri="{FF2B5EF4-FFF2-40B4-BE49-F238E27FC236}">
                <a16:creationId xmlns:a16="http://schemas.microsoft.com/office/drawing/2014/main" id="{0CB9EA40-7F8E-4FDA-A2BD-3E6068E88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7444"/>
          <a:stretch/>
        </p:blipFill>
        <p:spPr>
          <a:xfrm>
            <a:off x="-62754" y="4396754"/>
            <a:ext cx="5181601" cy="2418063"/>
          </a:xfrm>
          <a:prstGeom prst="rect">
            <a:avLst/>
          </a:prstGeom>
        </p:spPr>
      </p:pic>
      <p:pic>
        <p:nvPicPr>
          <p:cNvPr id="9" name="Picture 8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EBE11F54-3E18-47D3-BFD4-F4A8E1EBD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41" y="3692629"/>
            <a:ext cx="2474512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3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3374"/>
          </a:xfrm>
        </p:spPr>
        <p:txBody>
          <a:bodyPr>
            <a:normAutofit fontScale="90000"/>
          </a:bodyPr>
          <a:lstStyle/>
          <a:p>
            <a:r>
              <a:rPr lang="en-GB" dirty="0"/>
              <a:t>Group 2: 5-10 minutes trips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7</a:t>
            </a:fld>
            <a:endParaRPr lang="en-GB"/>
          </a:p>
        </p:txBody>
      </p:sp>
      <p:pic>
        <p:nvPicPr>
          <p:cNvPr id="4" name="Picture 3" descr="A graph of orange bars&#10;&#10;Description automatically generated with medium confidence">
            <a:extLst>
              <a:ext uri="{FF2B5EF4-FFF2-40B4-BE49-F238E27FC236}">
                <a16:creationId xmlns:a16="http://schemas.microsoft.com/office/drawing/2014/main" id="{116C7901-11F1-4F3A-8D7C-35A83EA4E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" r="6130"/>
          <a:stretch/>
        </p:blipFill>
        <p:spPr>
          <a:xfrm>
            <a:off x="5882053" y="852842"/>
            <a:ext cx="6309947" cy="2902121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D63AB07D-59AB-4A1B-A256-889BCF9D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8274"/>
          <a:stretch/>
        </p:blipFill>
        <p:spPr>
          <a:xfrm>
            <a:off x="142342" y="857402"/>
            <a:ext cx="5577139" cy="2646325"/>
          </a:xfrm>
          <a:prstGeom prst="rect">
            <a:avLst/>
          </a:prstGeom>
        </p:spPr>
      </p:pic>
      <p:pic>
        <p:nvPicPr>
          <p:cNvPr id="11" name="Picture 10" descr="A graph of blue and black bars&#10;&#10;Description automatically generated">
            <a:extLst>
              <a:ext uri="{FF2B5EF4-FFF2-40B4-BE49-F238E27FC236}">
                <a16:creationId xmlns:a16="http://schemas.microsoft.com/office/drawing/2014/main" id="{F5E82489-E746-4A77-AA3F-4ADBFF91BE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r="6793"/>
          <a:stretch/>
        </p:blipFill>
        <p:spPr>
          <a:xfrm>
            <a:off x="5882053" y="3774844"/>
            <a:ext cx="6309947" cy="2946631"/>
          </a:xfrm>
          <a:prstGeom prst="rect">
            <a:avLst/>
          </a:prstGeom>
        </p:spPr>
      </p:pic>
      <p:pic>
        <p:nvPicPr>
          <p:cNvPr id="14" name="Picture 13" descr="A bar code with green and black lines&#10;&#10;Description automatically generated">
            <a:extLst>
              <a:ext uri="{FF2B5EF4-FFF2-40B4-BE49-F238E27FC236}">
                <a16:creationId xmlns:a16="http://schemas.microsoft.com/office/drawing/2014/main" id="{0CB9EA40-7F8E-4FDA-A2BD-3E6068E889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7444"/>
          <a:stretch/>
        </p:blipFill>
        <p:spPr>
          <a:xfrm>
            <a:off x="-62754" y="4396754"/>
            <a:ext cx="5181601" cy="2418063"/>
          </a:xfrm>
          <a:prstGeom prst="rect">
            <a:avLst/>
          </a:prstGeom>
        </p:spPr>
      </p:pic>
      <p:pic>
        <p:nvPicPr>
          <p:cNvPr id="9" name="Picture 8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EBE11F54-3E18-47D3-BFD4-F4A8E1EBD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41" y="3692629"/>
            <a:ext cx="2474512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3901-9F23-4819-BA84-E41594A2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GB" dirty="0"/>
              <a:t>Trips with AC on</a:t>
            </a:r>
          </a:p>
        </p:txBody>
      </p:sp>
      <p:pic>
        <p:nvPicPr>
          <p:cNvPr id="85" name="Content Placeholder 84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2D595642-7EF1-4D11-8719-F733E686C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0" y="1027906"/>
            <a:ext cx="3521765" cy="2640317"/>
          </a:xfrm>
        </p:spPr>
      </p:pic>
      <p:pic>
        <p:nvPicPr>
          <p:cNvPr id="87" name="Content Placeholder 86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23078B5F-664D-4B4C-9297-AED8B17916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64" y="969742"/>
            <a:ext cx="3521765" cy="26403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7D720-5CE0-427F-A9F7-D8D6D5B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BB77-D039-4CB4-9221-E3ACF563CF98}" type="slidenum">
              <a:rPr lang="en-GB" smtClean="0"/>
              <a:t>8</a:t>
            </a:fld>
            <a:endParaRPr lang="en-GB"/>
          </a:p>
        </p:txBody>
      </p:sp>
      <p:pic>
        <p:nvPicPr>
          <p:cNvPr id="89" name="Picture 88" descr="A graph with green squares&#10;&#10;Description automatically generated">
            <a:extLst>
              <a:ext uri="{FF2B5EF4-FFF2-40B4-BE49-F238E27FC236}">
                <a16:creationId xmlns:a16="http://schemas.microsoft.com/office/drawing/2014/main" id="{EFBEFE44-B2BA-45B7-A7BF-E0CA83D9D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29" y="1027906"/>
            <a:ext cx="3625046" cy="2717749"/>
          </a:xfrm>
          <a:prstGeom prst="rect">
            <a:avLst/>
          </a:prstGeom>
        </p:spPr>
      </p:pic>
      <p:pic>
        <p:nvPicPr>
          <p:cNvPr id="91" name="Picture 90" descr="A graph with green squares&#10;&#10;Description automatically generated">
            <a:extLst>
              <a:ext uri="{FF2B5EF4-FFF2-40B4-BE49-F238E27FC236}">
                <a16:creationId xmlns:a16="http://schemas.microsoft.com/office/drawing/2014/main" id="{9648F862-3825-459C-9DEF-81A62B69E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7" y="3668223"/>
            <a:ext cx="3625046" cy="2717749"/>
          </a:xfrm>
          <a:prstGeom prst="rect">
            <a:avLst/>
          </a:prstGeom>
        </p:spPr>
      </p:pic>
      <p:pic>
        <p:nvPicPr>
          <p:cNvPr id="93" name="Picture 92" descr="A green graph with black text&#10;&#10;Description automatically generated">
            <a:extLst>
              <a:ext uri="{FF2B5EF4-FFF2-40B4-BE49-F238E27FC236}">
                <a16:creationId xmlns:a16="http://schemas.microsoft.com/office/drawing/2014/main" id="{8689F09E-12D8-432C-91A0-7EBB40D4F9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15" y="4476892"/>
            <a:ext cx="2533601" cy="1899476"/>
          </a:xfrm>
          <a:prstGeom prst="rect">
            <a:avLst/>
          </a:prstGeom>
        </p:spPr>
      </p:pic>
      <p:pic>
        <p:nvPicPr>
          <p:cNvPr id="95" name="Picture 94" descr="A green graph with black text&#10;&#10;Description automatically generated">
            <a:extLst>
              <a:ext uri="{FF2B5EF4-FFF2-40B4-BE49-F238E27FC236}">
                <a16:creationId xmlns:a16="http://schemas.microsoft.com/office/drawing/2014/main" id="{F98B2BFB-700D-4957-B80F-05B79848C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85" y="3803819"/>
            <a:ext cx="2533601" cy="1899476"/>
          </a:xfrm>
          <a:prstGeom prst="rect">
            <a:avLst/>
          </a:prstGeom>
        </p:spPr>
      </p:pic>
      <p:pic>
        <p:nvPicPr>
          <p:cNvPr id="97" name="Picture 96" descr="A graph of a number of green bars&#10;&#10;Description automatically generated">
            <a:extLst>
              <a:ext uri="{FF2B5EF4-FFF2-40B4-BE49-F238E27FC236}">
                <a16:creationId xmlns:a16="http://schemas.microsoft.com/office/drawing/2014/main" id="{547B3FBC-8CB3-4F24-995C-D04572386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81" y="3821163"/>
            <a:ext cx="3625046" cy="27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140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Prius Real-World Trips</vt:lpstr>
      <vt:lpstr>Group 1: 1-5 minutes trips</vt:lpstr>
      <vt:lpstr>Group 2: 5-10 minutes trips</vt:lpstr>
      <vt:lpstr>Group 3: 10-20 minutes trips</vt:lpstr>
      <vt:lpstr>Group 2: 5-10 minutes trips</vt:lpstr>
      <vt:lpstr>Group 2: 5-10 minutes trips</vt:lpstr>
      <vt:lpstr>Trips with AC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Susana Gil Sayas</dc:creator>
  <cp:lastModifiedBy>Susana Gil Sayas</cp:lastModifiedBy>
  <cp:revision>1</cp:revision>
  <dcterms:created xsi:type="dcterms:W3CDTF">2025-01-06T08:45:37Z</dcterms:created>
  <dcterms:modified xsi:type="dcterms:W3CDTF">2025-01-07T12:02:07Z</dcterms:modified>
</cp:coreProperties>
</file>