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Клиент к хранилищу фотографий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Сидоренко М. П.</a:t>
            </a:r>
          </a:p>
          <a:p>
            <a:r>
              <a:rPr lang="ru-RU" dirty="0" smtClean="0"/>
              <a:t>Руководители: </a:t>
            </a:r>
            <a:r>
              <a:rPr lang="ru-RU" dirty="0" err="1" smtClean="0"/>
              <a:t>Мирабо</a:t>
            </a:r>
            <a:r>
              <a:rPr lang="ru-RU" dirty="0" smtClean="0"/>
              <a:t> Е. И., Горшенин А. К., Антонов В. С.</a:t>
            </a:r>
          </a:p>
        </p:txBody>
      </p:sp>
    </p:spTree>
    <p:extLst>
      <p:ext uri="{BB962C8B-B14F-4D97-AF65-F5344CB8AC3E}">
        <p14:creationId xmlns:p14="http://schemas.microsoft.com/office/powerpoint/2010/main" val="144188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 клавиши </a:t>
            </a:r>
            <a:r>
              <a:rPr lang="ru-RU" dirty="0" err="1"/>
              <a:t>Print</a:t>
            </a:r>
            <a:r>
              <a:rPr lang="ru-RU" dirty="0"/>
              <a:t> </a:t>
            </a:r>
            <a:r>
              <a:rPr lang="ru-RU" dirty="0" err="1"/>
              <a:t>Screen</a:t>
            </a:r>
            <a:r>
              <a:rPr lang="ru-RU" dirty="0"/>
              <a:t>; </a:t>
            </a:r>
          </a:p>
          <a:p>
            <a:r>
              <a:rPr lang="ru-RU" dirty="0"/>
              <a:t>получение сведений о сервере;</a:t>
            </a:r>
          </a:p>
          <a:p>
            <a:r>
              <a:rPr lang="ru-RU" dirty="0"/>
              <a:t>отправка изображения экрана на сервер;</a:t>
            </a:r>
          </a:p>
          <a:p>
            <a:r>
              <a:rPr lang="ru-RU" dirty="0"/>
              <a:t>отправка ссылки общего доступа в буфер обмена;</a:t>
            </a:r>
          </a:p>
          <a:p>
            <a:r>
              <a:rPr lang="ru-RU" dirty="0"/>
              <a:t>резервное копирование отправляемых файлов;</a:t>
            </a:r>
          </a:p>
          <a:p>
            <a:r>
              <a:rPr lang="ru-RU" dirty="0"/>
              <a:t>настройка адреса сервера, резервного копирования и уведомлений;</a:t>
            </a:r>
          </a:p>
          <a:p>
            <a:r>
              <a:rPr lang="ru-RU" dirty="0"/>
              <a:t>оперативная работа с памятью: быстрое очищение ресурсов;</a:t>
            </a:r>
          </a:p>
          <a:p>
            <a:r>
              <a:rPr lang="ru-RU" dirty="0"/>
              <a:t>обработка большого количества исключений;</a:t>
            </a:r>
          </a:p>
          <a:p>
            <a:r>
              <a:rPr lang="ru-RU" dirty="0"/>
              <a:t>графический интерфейс.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Орлов </a:t>
            </a:r>
            <a:r>
              <a:rPr lang="ru-RU" dirty="0"/>
              <a:t>С.А., Программная инженерия. Технологии разработки программного обеспечения – 5-у изд., обновлённое и доп. – СПб.: Питер, 2016. – 640 с.</a:t>
            </a:r>
          </a:p>
          <a:p>
            <a:r>
              <a:rPr lang="ru-RU" dirty="0" err="1" smtClean="0"/>
              <a:t>Агуров</a:t>
            </a:r>
            <a:r>
              <a:rPr lang="ru-RU" dirty="0" smtClean="0"/>
              <a:t> </a:t>
            </a:r>
            <a:r>
              <a:rPr lang="ru-RU" dirty="0"/>
              <a:t>П.В., C#. Сборник рецептов. – СПб.: БХВ-Петербург, 2007. – 432 с.: ил. ISBN 5-94157-969-1</a:t>
            </a:r>
          </a:p>
          <a:p>
            <a:r>
              <a:rPr lang="ru-RU" dirty="0" smtClean="0"/>
              <a:t>Алекс </a:t>
            </a:r>
            <a:r>
              <a:rPr lang="ru-RU" dirty="0"/>
              <a:t>Дэвис, Асинхронное программирование в C# 5.0. / Пер. с англ. </a:t>
            </a:r>
            <a:r>
              <a:rPr lang="ru-RU" dirty="0" err="1"/>
              <a:t>Слинкин</a:t>
            </a:r>
            <a:r>
              <a:rPr lang="ru-RU" dirty="0"/>
              <a:t> А. А. – М.: ДМК Пресс, 2013. – 120 с.: ил. ISBN 978-5-94074-886-1</a:t>
            </a:r>
          </a:p>
          <a:p>
            <a:r>
              <a:rPr lang="ru-RU" dirty="0" smtClean="0"/>
              <a:t>http</a:t>
            </a:r>
            <a:r>
              <a:rPr lang="ru-RU" dirty="0"/>
              <a:t>://microsoft.com/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0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1026" name="Picture 2" descr="https://hsto.org/files/d4d/379/4e6/d4d3794e60cc4d6882266baceaebf7b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70" y="1269354"/>
            <a:ext cx="4819029" cy="32145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uriit.ru/upload/medialibrary/4e1/phpc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9" y="2183754"/>
            <a:ext cx="6381750" cy="41052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z-design.ru/Projects/AzBook/Begin/img/ClnSrv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9" y="4236391"/>
            <a:ext cx="4755563" cy="2282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060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91" y="4941370"/>
            <a:ext cx="2472559" cy="1290031"/>
          </a:xfrm>
          <a:prstGeom prst="rect">
            <a:avLst/>
          </a:prstGeom>
        </p:spPr>
      </p:pic>
      <p:pic>
        <p:nvPicPr>
          <p:cNvPr id="2050" name="Picture 2" descr="http://content-29.foto.my.mail.ru/mail/shalun_8787/_answers/h-1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7" y="1765113"/>
            <a:ext cx="3428962" cy="25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60298" y="1765113"/>
            <a:ext cx="6318429" cy="1200329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http</a:t>
            </a:r>
            <a:r>
              <a:rPr lang="ru-RU" dirty="0">
                <a:solidFill>
                  <a:schemeClr val="tx1"/>
                </a:solidFill>
              </a:rPr>
              <a:t>://</a:t>
            </a:r>
            <a:r>
              <a:rPr lang="ru-RU" dirty="0" smtClean="0">
                <a:solidFill>
                  <a:schemeClr val="tx1"/>
                </a:solidFill>
              </a:rPr>
              <a:t>s.mtudev.ru/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a733183fe38beecfd1c988a0e73cd0f9.png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31800" y="3911600"/>
            <a:ext cx="927100" cy="2059541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749388" y="3521243"/>
            <a:ext cx="1111374" cy="1520657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5251250" y="2795410"/>
            <a:ext cx="1206885" cy="2017890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22" y="3992620"/>
            <a:ext cx="3832127" cy="2288631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8458200" y="2795410"/>
            <a:ext cx="1055072" cy="1197726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Организовать отправку изображения на сервер</a:t>
            </a:r>
          </a:p>
          <a:p>
            <a:r>
              <a:rPr lang="ru-RU" sz="2400" dirty="0" smtClean="0"/>
              <a:t>Реализовать спектр настроек программы</a:t>
            </a:r>
          </a:p>
          <a:p>
            <a:r>
              <a:rPr lang="ru-RU" sz="2400" dirty="0" smtClean="0"/>
              <a:t>Сделать </a:t>
            </a:r>
            <a:r>
              <a:rPr lang="ru-RU" sz="2400" dirty="0"/>
              <a:t>программу ненавязчивой с </a:t>
            </a:r>
            <a:r>
              <a:rPr lang="ru-RU" sz="2400" dirty="0" smtClean="0"/>
              <a:t>графическим интерфейсом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320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отправки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7"/>
            <a:ext cx="3661484" cy="4782333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Шаг 1: перехват клавиши </a:t>
            </a:r>
            <a:r>
              <a:rPr lang="en-US" dirty="0" smtClean="0"/>
              <a:t>Print Screen</a:t>
            </a:r>
            <a:endParaRPr lang="ru-RU" dirty="0" smtClean="0"/>
          </a:p>
          <a:p>
            <a:r>
              <a:rPr lang="ru-RU" dirty="0" smtClean="0"/>
              <a:t>Шаг 2: копирование содержимого на экране в ОП</a:t>
            </a:r>
          </a:p>
          <a:p>
            <a:r>
              <a:rPr lang="ru-RU" dirty="0" smtClean="0"/>
              <a:t>Шаг 3: отправка на сервер изображения</a:t>
            </a:r>
          </a:p>
          <a:p>
            <a:r>
              <a:rPr lang="ru-RU" dirty="0" smtClean="0"/>
              <a:t>Шаг 4: полученный положительный результат отправить в буфер обмена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76" y="1853247"/>
            <a:ext cx="7389895" cy="47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 настроек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8609"/>
          <a:stretch/>
        </p:blipFill>
        <p:spPr>
          <a:xfrm>
            <a:off x="6227761" y="2757737"/>
            <a:ext cx="5340288" cy="2118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1754307"/>
            <a:ext cx="4029952" cy="4370721"/>
          </a:xfrm>
          <a:prstGeom prst="rect">
            <a:avLst/>
          </a:prstGeom>
        </p:spPr>
      </p:pic>
      <p:pic>
        <p:nvPicPr>
          <p:cNvPr id="3074" name="Picture 2" descr="http://s1.iconbird.com/ico/2013/9/446/w512h5121380376423MetroUILiveSyn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06" y="2890189"/>
            <a:ext cx="1853731" cy="185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Спектр настроек программы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45090"/>
            <a:ext cx="11125137" cy="48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25" y="2913176"/>
            <a:ext cx="3983946" cy="1831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44" y="1920825"/>
            <a:ext cx="5232442" cy="43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02976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В результате изучения стандартов сервера была написана соответствующая программа-клиент. </a:t>
            </a:r>
          </a:p>
          <a:p>
            <a:r>
              <a:rPr lang="ru-RU" dirty="0"/>
              <a:t>Программа реализована на использовании асинхронных операций, </a:t>
            </a:r>
            <a:r>
              <a:rPr lang="ru-RU" dirty="0" err="1"/>
              <a:t>http</a:t>
            </a:r>
            <a:r>
              <a:rPr lang="ru-RU" dirty="0"/>
              <a:t> клиента, перехвате ввода/вывода клавиатуры, изображения экрана, буфера обмена. </a:t>
            </a:r>
            <a:endParaRPr lang="ru-RU" dirty="0" smtClean="0"/>
          </a:p>
          <a:p>
            <a:r>
              <a:rPr lang="ru-RU" dirty="0"/>
              <a:t>Был реализован следующий </a:t>
            </a:r>
            <a:r>
              <a:rPr lang="ru-RU" dirty="0" smtClean="0"/>
              <a:t>функционал </a:t>
            </a:r>
            <a:r>
              <a:rPr lang="ru-RU" sz="1200" dirty="0" smtClean="0"/>
              <a:t>(см. на сл. </a:t>
            </a:r>
            <a:r>
              <a:rPr lang="ru-RU" sz="1200" dirty="0"/>
              <a:t>с</a:t>
            </a:r>
            <a:r>
              <a:rPr lang="ru-RU" sz="1200" dirty="0" smtClean="0"/>
              <a:t>лайде)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97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291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Клиент к хранилищу фотографий</vt:lpstr>
      <vt:lpstr>Введение</vt:lpstr>
      <vt:lpstr>Пример работы программы</vt:lpstr>
      <vt:lpstr>Задачи</vt:lpstr>
      <vt:lpstr>Организация отправки изображения</vt:lpstr>
      <vt:lpstr>Спектр настроек программы</vt:lpstr>
      <vt:lpstr>Спектр настроек программы</vt:lpstr>
      <vt:lpstr>Графический интерфейс программы</vt:lpstr>
      <vt:lpstr>Заключение</vt:lpstr>
      <vt:lpstr>Заключение</vt:lpstr>
      <vt:lpstr>Список используемых источников</vt:lpstr>
    </vt:vector>
  </TitlesOfParts>
  <Company>Skyne-Game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 к хранилищу фотографий</dc:title>
  <dc:creator>Сидоренко</dc:creator>
  <cp:lastModifiedBy>Сидоренко</cp:lastModifiedBy>
  <cp:revision>9</cp:revision>
  <dcterms:created xsi:type="dcterms:W3CDTF">2017-05-29T20:23:54Z</dcterms:created>
  <dcterms:modified xsi:type="dcterms:W3CDTF">2017-05-29T21:30:24Z</dcterms:modified>
</cp:coreProperties>
</file>