
<file path=[Content_Types].xml><?xml version="1.0" encoding="utf-8"?>
<Types xmlns="http://schemas.openxmlformats.org/package/2006/content-types">
  <Default Extension="docx" ContentType="application/vnd.openxmlformats-officedocument.wordprocessingml.document"/>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42062400" cy="329184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Candara"/>
        <a:ea typeface="Candara"/>
        <a:cs typeface="Candara"/>
        <a:sym typeface="Candara"/>
      </a:defRPr>
    </a:lvl1pPr>
    <a:lvl2pPr marL="0" marR="0" indent="401638" algn="l" defTabSz="9144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Candara"/>
        <a:ea typeface="Candara"/>
        <a:cs typeface="Candara"/>
        <a:sym typeface="Candara"/>
      </a:defRPr>
    </a:lvl2pPr>
    <a:lvl3pPr marL="0" marR="0" indent="803275" algn="l" defTabSz="9144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Candara"/>
        <a:ea typeface="Candara"/>
        <a:cs typeface="Candara"/>
        <a:sym typeface="Candara"/>
      </a:defRPr>
    </a:lvl3pPr>
    <a:lvl4pPr marL="0" marR="0" indent="1204912" algn="l" defTabSz="9144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Candara"/>
        <a:ea typeface="Candara"/>
        <a:cs typeface="Candara"/>
        <a:sym typeface="Candara"/>
      </a:defRPr>
    </a:lvl4pPr>
    <a:lvl5pPr marL="0" marR="0" indent="1606550" algn="l" defTabSz="9144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Candara"/>
        <a:ea typeface="Candara"/>
        <a:cs typeface="Candara"/>
        <a:sym typeface="Candara"/>
      </a:defRPr>
    </a:lvl5pPr>
    <a:lvl6pPr marL="0" marR="0" indent="2286000" algn="l" defTabSz="9144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Candara"/>
        <a:ea typeface="Candara"/>
        <a:cs typeface="Candara"/>
        <a:sym typeface="Candara"/>
      </a:defRPr>
    </a:lvl6pPr>
    <a:lvl7pPr marL="0" marR="0" indent="2743200" algn="l" defTabSz="9144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Candara"/>
        <a:ea typeface="Candara"/>
        <a:cs typeface="Candara"/>
        <a:sym typeface="Candara"/>
      </a:defRPr>
    </a:lvl7pPr>
    <a:lvl8pPr marL="0" marR="0" indent="3200400" algn="l" defTabSz="9144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Candara"/>
        <a:ea typeface="Candara"/>
        <a:cs typeface="Candara"/>
        <a:sym typeface="Candara"/>
      </a:defRPr>
    </a:lvl8pPr>
    <a:lvl9pPr marL="0" marR="0" indent="3657600" algn="l" defTabSz="9144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Candara"/>
        <a:ea typeface="Candara"/>
        <a:cs typeface="Candara"/>
        <a:sym typeface="Candara"/>
      </a:defRPr>
    </a:lvl9pPr>
  </p:defaultTextStyle>
  <p:extLst>
    <p:ext uri="{EFAFB233-063F-42B5-8137-9DF3F51BA10A}">
      <p15:sldGuideLst xmlns:p15="http://schemas.microsoft.com/office/powerpoint/2012/main">
        <p15:guide id="1" orient="horz" pos="10368">
          <p15:clr>
            <a:srgbClr val="A4A3A4"/>
          </p15:clr>
        </p15:guide>
        <p15:guide id="2" pos="132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05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Candara"/>
          <a:ea typeface="Candara"/>
          <a:cs typeface="Candara"/>
        </a:font>
        <a:srgbClr val="000000"/>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rgbClr val="EAF6FE"/>
          </a:solidFill>
        </a:fill>
      </a:tcStyle>
    </a:wholeTbl>
    <a:band2H>
      <a:tcTxStyle/>
      <a:tcStyle>
        <a:tcBdr/>
        <a:fill>
          <a:solidFill>
            <a:srgbClr val="F5FAFE"/>
          </a:solidFill>
        </a:fill>
      </a:tcStyle>
    </a:band2H>
    <a:firstCol>
      <a:tcTxStyle b="on" i="on">
        <a:font>
          <a:latin typeface="Candara"/>
          <a:ea typeface="Candara"/>
          <a:cs typeface="Candara"/>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1"/>
          </a:solidFill>
        </a:fill>
      </a:tcStyle>
    </a:firstCol>
    <a:lastRow>
      <a:tcTxStyle b="on" i="on">
        <a:font>
          <a:latin typeface="Candara"/>
          <a:ea typeface="Candara"/>
          <a:cs typeface="Candara"/>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381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1"/>
          </a:solidFill>
        </a:fill>
      </a:tcStyle>
    </a:lastRow>
    <a:firstRow>
      <a:tcTxStyle b="on" i="on">
        <a:font>
          <a:latin typeface="Candara"/>
          <a:ea typeface="Candara"/>
          <a:cs typeface="Candara"/>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381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1"/>
          </a:solidFill>
        </a:fill>
      </a:tcStyle>
    </a:firstRow>
  </a:tblStyle>
  <a:tblStyle styleId="{C7B018BB-80A7-4F77-B60F-C8B233D01FF8}" styleName="">
    <a:tblBg/>
    <a:wholeTbl>
      <a:tcTxStyle b="on" i="on">
        <a:font>
          <a:latin typeface="Candara"/>
          <a:ea typeface="Candara"/>
          <a:cs typeface="Candara"/>
        </a:font>
        <a:srgbClr val="000000"/>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3">
              <a:lumOff val="44000"/>
            </a:schemeClr>
          </a:solidFill>
        </a:fill>
      </a:tcStyle>
    </a:wholeTbl>
    <a:band2H>
      <a:tcTxStyle/>
      <a:tcStyle>
        <a:tcBdr/>
        <a:fill>
          <a:solidFill>
            <a:schemeClr val="accent3">
              <a:lumOff val="44000"/>
            </a:schemeClr>
          </a:solidFill>
        </a:fill>
      </a:tcStyle>
    </a:band2H>
    <a:firstCol>
      <a:tcTxStyle b="on" i="on">
        <a:font>
          <a:latin typeface="Candara"/>
          <a:ea typeface="Candara"/>
          <a:cs typeface="Candara"/>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3">
              <a:lumOff val="44000"/>
            </a:schemeClr>
          </a:solidFill>
        </a:fill>
      </a:tcStyle>
    </a:firstCol>
    <a:lastRow>
      <a:tcTxStyle b="on" i="on">
        <a:font>
          <a:latin typeface="Candara"/>
          <a:ea typeface="Candara"/>
          <a:cs typeface="Candara"/>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381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3">
              <a:lumOff val="44000"/>
            </a:schemeClr>
          </a:solidFill>
        </a:fill>
      </a:tcStyle>
    </a:lastRow>
    <a:firstRow>
      <a:tcTxStyle b="on" i="on">
        <a:font>
          <a:latin typeface="Candara"/>
          <a:ea typeface="Candara"/>
          <a:cs typeface="Candara"/>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381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3">
              <a:lumOff val="44000"/>
            </a:schemeClr>
          </a:solidFill>
        </a:fill>
      </a:tcStyle>
    </a:firstRow>
  </a:tblStyle>
  <a:tblStyle styleId="{EEE7283C-3CF3-47DC-8721-378D4A62B228}" styleName="">
    <a:tblBg/>
    <a:wholeTbl>
      <a:tcTxStyle b="on" i="on">
        <a:font>
          <a:latin typeface="Candara"/>
          <a:ea typeface="Candara"/>
          <a:cs typeface="Candara"/>
        </a:font>
        <a:srgbClr val="000000"/>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rgbClr val="CCCCD9"/>
          </a:solidFill>
        </a:fill>
      </a:tcStyle>
    </a:wholeTbl>
    <a:band2H>
      <a:tcTxStyle/>
      <a:tcStyle>
        <a:tcBdr/>
        <a:fill>
          <a:solidFill>
            <a:srgbClr val="E7E7ED"/>
          </a:solidFill>
        </a:fill>
      </a:tcStyle>
    </a:band2H>
    <a:firstCol>
      <a:tcTxStyle b="on" i="on">
        <a:font>
          <a:latin typeface="Candara"/>
          <a:ea typeface="Candara"/>
          <a:cs typeface="Candara"/>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6"/>
          </a:solidFill>
        </a:fill>
      </a:tcStyle>
    </a:firstCol>
    <a:lastRow>
      <a:tcTxStyle b="on" i="on">
        <a:font>
          <a:latin typeface="Candara"/>
          <a:ea typeface="Candara"/>
          <a:cs typeface="Candara"/>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381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6"/>
          </a:solidFill>
        </a:fill>
      </a:tcStyle>
    </a:lastRow>
    <a:firstRow>
      <a:tcTxStyle b="on" i="on">
        <a:font>
          <a:latin typeface="Candara"/>
          <a:ea typeface="Candara"/>
          <a:cs typeface="Candara"/>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381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6"/>
          </a:solidFill>
        </a:fill>
      </a:tcStyle>
    </a:firstRow>
  </a:tblStyle>
  <a:tblStyle styleId="{CF821DB8-F4EB-4A41-A1BA-3FCAFE7338EE}" styleName="">
    <a:tblBg/>
    <a:wholeTbl>
      <a:tcTxStyle b="on" i="on">
        <a:font>
          <a:latin typeface="Candara"/>
          <a:ea typeface="Candara"/>
          <a:cs typeface="Candara"/>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chemeClr val="accent3">
              <a:lumOff val="44000"/>
            </a:schemeClr>
          </a:solidFill>
        </a:fill>
      </a:tcStyle>
    </a:band2H>
    <a:firstCol>
      <a:tcTxStyle b="on" i="on">
        <a:font>
          <a:latin typeface="Candara"/>
          <a:ea typeface="Candara"/>
          <a:cs typeface="Candara"/>
        </a:font>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n">
        <a:font>
          <a:latin typeface="Candara"/>
          <a:ea typeface="Candara"/>
          <a:cs typeface="Candara"/>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n">
        <a:font>
          <a:latin typeface="Candara"/>
          <a:ea typeface="Candara"/>
          <a:cs typeface="Candara"/>
        </a:font>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n">
        <a:font>
          <a:latin typeface="Candara"/>
          <a:ea typeface="Candara"/>
          <a:cs typeface="Candara"/>
        </a:font>
        <a:srgbClr val="000000"/>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Candara"/>
          <a:ea typeface="Candara"/>
          <a:cs typeface="Candara"/>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rgbClr val="000000"/>
          </a:solidFill>
        </a:fill>
      </a:tcStyle>
    </a:firstCol>
    <a:lastRow>
      <a:tcTxStyle b="on" i="on">
        <a:font>
          <a:latin typeface="Candara"/>
          <a:ea typeface="Candara"/>
          <a:cs typeface="Candara"/>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381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rgbClr val="000000"/>
          </a:solidFill>
        </a:fill>
      </a:tcStyle>
    </a:lastRow>
    <a:firstRow>
      <a:tcTxStyle b="on" i="on">
        <a:font>
          <a:latin typeface="Candara"/>
          <a:ea typeface="Candara"/>
          <a:cs typeface="Candara"/>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381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rgbClr val="000000"/>
          </a:solidFill>
        </a:fill>
      </a:tcStyle>
    </a:firstRow>
  </a:tblStyle>
  <a:tblStyle styleId="{2708684C-4D16-4618-839F-0558EEFCDFE6}" styleName="">
    <a:tblBg/>
    <a:wholeTbl>
      <a:tcTxStyle b="on" i="on">
        <a:font>
          <a:latin typeface="Candara"/>
          <a:ea typeface="Candara"/>
          <a:cs typeface="Candara"/>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chemeClr val="accent3">
              <a:lumOff val="44000"/>
            </a:schemeClr>
          </a:solidFill>
        </a:fill>
      </a:tcStyle>
    </a:band2H>
    <a:firstCol>
      <a:tcTxStyle b="on" i="on">
        <a:font>
          <a:latin typeface="Candara"/>
          <a:ea typeface="Candara"/>
          <a:cs typeface="Candara"/>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Candara"/>
          <a:ea typeface="Candara"/>
          <a:cs typeface="Candara"/>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Candara"/>
          <a:ea typeface="Candara"/>
          <a:cs typeface="Candara"/>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90" autoAdjust="0"/>
    <p:restoredTop sz="92190" autoAdjust="0"/>
  </p:normalViewPr>
  <p:slideViewPr>
    <p:cSldViewPr snapToGrid="0" snapToObjects="1">
      <p:cViewPr>
        <p:scale>
          <a:sx n="33" d="100"/>
          <a:sy n="33" d="100"/>
        </p:scale>
        <p:origin x="-38" y="19"/>
      </p:cViewPr>
      <p:guideLst>
        <p:guide orient="horz" pos="10368"/>
        <p:guide pos="1324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551751734"/>
      </p:ext>
    </p:extLst>
  </p:cSld>
  <p:clrMap bg1="lt1" tx1="dk1" bg2="lt2" tx2="dk2" accent1="accent1" accent2="accent2" accent3="accent3" accent4="accent4" accent5="accent5" accent6="accent6" hlink="hlink" folHlink="folHlink"/>
  <p:notesStyle>
    <a:lvl1pPr defTabSz="457200" latinLnBrk="0">
      <a:lnSpc>
        <a:spcPct val="125000"/>
      </a:lnSpc>
      <a:defRPr sz="2400">
        <a:latin typeface="+mj-lt"/>
        <a:ea typeface="+mj-ea"/>
        <a:cs typeface="+mj-cs"/>
        <a:sym typeface="Avenir Roman"/>
      </a:defRPr>
    </a:lvl1pPr>
    <a:lvl2pPr indent="228600" defTabSz="457200" latinLnBrk="0">
      <a:lnSpc>
        <a:spcPct val="125000"/>
      </a:lnSpc>
      <a:defRPr sz="2400">
        <a:latin typeface="+mj-lt"/>
        <a:ea typeface="+mj-ea"/>
        <a:cs typeface="+mj-cs"/>
        <a:sym typeface="Avenir Roman"/>
      </a:defRPr>
    </a:lvl2pPr>
    <a:lvl3pPr indent="457200" defTabSz="457200" latinLnBrk="0">
      <a:lnSpc>
        <a:spcPct val="125000"/>
      </a:lnSpc>
      <a:defRPr sz="2400">
        <a:latin typeface="+mj-lt"/>
        <a:ea typeface="+mj-ea"/>
        <a:cs typeface="+mj-cs"/>
        <a:sym typeface="Avenir Roman"/>
      </a:defRPr>
    </a:lvl3pPr>
    <a:lvl4pPr indent="685800" defTabSz="457200" latinLnBrk="0">
      <a:lnSpc>
        <a:spcPct val="125000"/>
      </a:lnSpc>
      <a:defRPr sz="2400">
        <a:latin typeface="+mj-lt"/>
        <a:ea typeface="+mj-ea"/>
        <a:cs typeface="+mj-cs"/>
        <a:sym typeface="Avenir Roman"/>
      </a:defRPr>
    </a:lvl4pPr>
    <a:lvl5pPr indent="914400" defTabSz="457200" latinLnBrk="0">
      <a:lnSpc>
        <a:spcPct val="125000"/>
      </a:lnSpc>
      <a:defRPr sz="2400">
        <a:latin typeface="+mj-lt"/>
        <a:ea typeface="+mj-ea"/>
        <a:cs typeface="+mj-cs"/>
        <a:sym typeface="Avenir Roman"/>
      </a:defRPr>
    </a:lvl5pPr>
    <a:lvl6pPr indent="1143000" defTabSz="457200" latinLnBrk="0">
      <a:lnSpc>
        <a:spcPct val="125000"/>
      </a:lnSpc>
      <a:defRPr sz="2400">
        <a:latin typeface="+mj-lt"/>
        <a:ea typeface="+mj-ea"/>
        <a:cs typeface="+mj-cs"/>
        <a:sym typeface="Avenir Roman"/>
      </a:defRPr>
    </a:lvl6pPr>
    <a:lvl7pPr indent="1371600" defTabSz="457200" latinLnBrk="0">
      <a:lnSpc>
        <a:spcPct val="125000"/>
      </a:lnSpc>
      <a:defRPr sz="2400">
        <a:latin typeface="+mj-lt"/>
        <a:ea typeface="+mj-ea"/>
        <a:cs typeface="+mj-cs"/>
        <a:sym typeface="Avenir Roman"/>
      </a:defRPr>
    </a:lvl7pPr>
    <a:lvl8pPr indent="1600200" defTabSz="457200" latinLnBrk="0">
      <a:lnSpc>
        <a:spcPct val="125000"/>
      </a:lnSpc>
      <a:defRPr sz="2400">
        <a:latin typeface="+mj-lt"/>
        <a:ea typeface="+mj-ea"/>
        <a:cs typeface="+mj-cs"/>
        <a:sym typeface="Avenir Roman"/>
      </a:defRPr>
    </a:lvl8pPr>
    <a:lvl9pPr indent="1828800" defTabSz="457200" latinLnBrk="0">
      <a:lnSpc>
        <a:spcPct val="125000"/>
      </a:lnSpc>
      <a:defRPr sz="2400">
        <a:latin typeface="+mj-lt"/>
        <a:ea typeface="+mj-ea"/>
        <a:cs typeface="+mj-cs"/>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38250" y="685800"/>
            <a:ext cx="43815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68189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Shape 11"/>
          <p:cNvSpPr>
            <a:spLocks noGrp="1"/>
          </p:cNvSpPr>
          <p:nvPr>
            <p:ph type="title"/>
          </p:nvPr>
        </p:nvSpPr>
        <p:spPr>
          <a:xfrm>
            <a:off x="3154680" y="10485299"/>
            <a:ext cx="35753040" cy="8077022"/>
          </a:xfrm>
          <a:prstGeom prst="rect">
            <a:avLst/>
          </a:prstGeom>
        </p:spPr>
        <p:txBody>
          <a:bodyPr/>
          <a:lstStyle/>
          <a:p>
            <a:r>
              <a:t>Title Text</a:t>
            </a:r>
          </a:p>
        </p:txBody>
      </p:sp>
      <p:sp>
        <p:nvSpPr>
          <p:cNvPr id="12" name="Shape 12"/>
          <p:cNvSpPr>
            <a:spLocks noGrp="1"/>
          </p:cNvSpPr>
          <p:nvPr>
            <p:ph type="body" sz="half" idx="1"/>
          </p:nvPr>
        </p:nvSpPr>
        <p:spPr>
          <a:xfrm>
            <a:off x="6309360" y="18562321"/>
            <a:ext cx="29443680" cy="13670278"/>
          </a:xfrm>
          <a:prstGeom prst="rect">
            <a:avLst/>
          </a:prstGeom>
        </p:spPr>
        <p:txBody>
          <a:bodyPr/>
          <a:lstStyle>
            <a:lvl1pPr marL="0" indent="0" algn="ctr">
              <a:buClrTx/>
              <a:buSzTx/>
              <a:buFontTx/>
              <a:buNone/>
            </a:lvl1pPr>
            <a:lvl2pPr marL="0" indent="401879" algn="ctr">
              <a:buClrTx/>
              <a:buSzTx/>
              <a:buFontTx/>
              <a:buNone/>
            </a:lvl2pPr>
            <a:lvl3pPr marL="0" indent="803758" algn="ctr">
              <a:buClrTx/>
              <a:buSzTx/>
              <a:buFontTx/>
              <a:buNone/>
            </a:lvl3pPr>
            <a:lvl4pPr marL="0" indent="1205636" algn="ctr">
              <a:buClrTx/>
              <a:buSzTx/>
              <a:buFontTx/>
              <a:buNone/>
            </a:lvl4pPr>
            <a:lvl5pPr marL="0" indent="1607514" algn="ctr">
              <a:buClrTx/>
              <a:buSzTx/>
              <a:buFontTx/>
              <a:buNone/>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89" name="Shape 89"/>
          <p:cNvSpPr>
            <a:spLocks noGrp="1"/>
          </p:cNvSpPr>
          <p:nvPr>
            <p:ph type="title"/>
          </p:nvPr>
        </p:nvSpPr>
        <p:spPr>
          <a:prstGeom prst="rect">
            <a:avLst/>
          </a:prstGeom>
        </p:spPr>
        <p:txBody>
          <a:bodyPr/>
          <a:lstStyle/>
          <a:p>
            <a:r>
              <a:t>Title Text</a:t>
            </a:r>
          </a:p>
        </p:txBody>
      </p:sp>
      <p:sp>
        <p:nvSpPr>
          <p:cNvPr id="90" name="Shape 90"/>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1" name="Shape 9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98" name="Shape 98"/>
          <p:cNvSpPr>
            <a:spLocks noGrp="1"/>
          </p:cNvSpPr>
          <p:nvPr>
            <p:ph type="title"/>
          </p:nvPr>
        </p:nvSpPr>
        <p:spPr>
          <a:xfrm>
            <a:off x="30495242" y="1949589"/>
            <a:ext cx="9464040" cy="30283009"/>
          </a:xfrm>
          <a:prstGeom prst="rect">
            <a:avLst/>
          </a:prstGeom>
        </p:spPr>
        <p:txBody>
          <a:bodyPr/>
          <a:lstStyle/>
          <a:p>
            <a:r>
              <a:t>Title Text</a:t>
            </a:r>
          </a:p>
        </p:txBody>
      </p:sp>
      <p:sp>
        <p:nvSpPr>
          <p:cNvPr id="99" name="Shape 99"/>
          <p:cNvSpPr>
            <a:spLocks noGrp="1"/>
          </p:cNvSpPr>
          <p:nvPr>
            <p:ph type="body" idx="1"/>
          </p:nvPr>
        </p:nvSpPr>
        <p:spPr>
          <a:xfrm>
            <a:off x="2103120" y="1949589"/>
            <a:ext cx="28265931" cy="30283009"/>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0" name="Shape 10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Shape 20"/>
          <p:cNvSpPr>
            <a:spLocks noGrp="1"/>
          </p:cNvSpPr>
          <p:nvPr>
            <p:ph type="title"/>
          </p:nvPr>
        </p:nvSpPr>
        <p:spPr>
          <a:prstGeom prst="rect">
            <a:avLst/>
          </a:prstGeom>
        </p:spPr>
        <p:txBody>
          <a:bodyPr/>
          <a:lstStyle/>
          <a:p>
            <a:r>
              <a:t>Title Text</a:t>
            </a:r>
          </a:p>
        </p:txBody>
      </p:sp>
      <p:sp>
        <p:nvSpPr>
          <p:cNvPr id="21" name="Shape 21"/>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hape 2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Shape 29"/>
          <p:cNvSpPr>
            <a:spLocks noGrp="1"/>
          </p:cNvSpPr>
          <p:nvPr>
            <p:ph type="title"/>
          </p:nvPr>
        </p:nvSpPr>
        <p:spPr>
          <a:xfrm>
            <a:off x="3322930" y="20957083"/>
            <a:ext cx="35753040" cy="11275517"/>
          </a:xfrm>
          <a:prstGeom prst="rect">
            <a:avLst/>
          </a:prstGeom>
        </p:spPr>
        <p:txBody>
          <a:bodyPr/>
          <a:lstStyle>
            <a:lvl1pPr algn="l">
              <a:defRPr sz="3400" b="1" cap="all">
                <a:latin typeface="Lucida Grande"/>
                <a:ea typeface="Lucida Grande"/>
                <a:cs typeface="Lucida Grande"/>
                <a:sym typeface="Lucida Grande"/>
              </a:defRPr>
            </a:lvl1pPr>
          </a:lstStyle>
          <a:p>
            <a:r>
              <a:t>Title Text</a:t>
            </a:r>
          </a:p>
        </p:txBody>
      </p:sp>
      <p:sp>
        <p:nvSpPr>
          <p:cNvPr id="30" name="Shape 30"/>
          <p:cNvSpPr>
            <a:spLocks noGrp="1"/>
          </p:cNvSpPr>
          <p:nvPr>
            <p:ph type="body" sz="half" idx="1"/>
          </p:nvPr>
        </p:nvSpPr>
        <p:spPr>
          <a:xfrm>
            <a:off x="3322930" y="6169521"/>
            <a:ext cx="35753040" cy="14787563"/>
          </a:xfrm>
          <a:prstGeom prst="rect">
            <a:avLst/>
          </a:prstGeom>
        </p:spPr>
        <p:txBody>
          <a:bodyPr anchor="b"/>
          <a:lstStyle>
            <a:lvl1pPr marL="0" indent="0">
              <a:buClrTx/>
              <a:buSzTx/>
              <a:buFontTx/>
              <a:buNone/>
              <a:defRPr sz="1800"/>
            </a:lvl1pPr>
            <a:lvl2pPr marL="0" indent="401879">
              <a:buClrTx/>
              <a:buSzTx/>
              <a:buFontTx/>
              <a:buNone/>
              <a:defRPr sz="1800"/>
            </a:lvl2pPr>
            <a:lvl3pPr marL="0" indent="803758">
              <a:buClrTx/>
              <a:buSzTx/>
              <a:buFontTx/>
              <a:buNone/>
              <a:defRPr sz="1800"/>
            </a:lvl3pPr>
            <a:lvl4pPr marL="0" indent="1205636">
              <a:buClrTx/>
              <a:buSzTx/>
              <a:buFontTx/>
              <a:buNone/>
              <a:defRPr sz="1800"/>
            </a:lvl4pPr>
            <a:lvl5pPr marL="0" indent="1607514">
              <a:buClrTx/>
              <a:buSzTx/>
              <a:buFontTx/>
              <a:buNone/>
              <a:defRPr sz="1800"/>
            </a:lvl5pPr>
          </a:lstStyle>
          <a:p>
            <a:r>
              <a:t>Body Level One</a:t>
            </a:r>
          </a:p>
          <a:p>
            <a:pPr lvl="1"/>
            <a:r>
              <a:t>Body Level Two</a:t>
            </a:r>
          </a:p>
          <a:p>
            <a:pPr lvl="2"/>
            <a:r>
              <a:t>Body Level Three</a:t>
            </a:r>
          </a:p>
          <a:p>
            <a:pPr lvl="3"/>
            <a:r>
              <a:t>Body Level Four</a:t>
            </a:r>
          </a:p>
          <a:p>
            <a:pPr lvl="4"/>
            <a:r>
              <a:t>Body Level Five</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Shape 38"/>
          <p:cNvSpPr>
            <a:spLocks noGrp="1"/>
          </p:cNvSpPr>
          <p:nvPr>
            <p:ph type="title"/>
          </p:nvPr>
        </p:nvSpPr>
        <p:spPr>
          <a:prstGeom prst="rect">
            <a:avLst/>
          </a:prstGeom>
        </p:spPr>
        <p:txBody>
          <a:bodyPr/>
          <a:lstStyle/>
          <a:p>
            <a:r>
              <a:t>Title Text</a:t>
            </a:r>
          </a:p>
        </p:txBody>
      </p:sp>
      <p:sp>
        <p:nvSpPr>
          <p:cNvPr id="39" name="Shape 39"/>
          <p:cNvSpPr>
            <a:spLocks noGrp="1"/>
          </p:cNvSpPr>
          <p:nvPr>
            <p:ph type="body" sz="half" idx="1"/>
          </p:nvPr>
        </p:nvSpPr>
        <p:spPr>
          <a:xfrm>
            <a:off x="2103120" y="8046719"/>
            <a:ext cx="18864987" cy="24185880"/>
          </a:xfrm>
          <a:prstGeom prst="rect">
            <a:avLst/>
          </a:prstGeom>
        </p:spPr>
        <p:txBody>
          <a:bodyPr/>
          <a:lstStyle>
            <a:lvl1pPr marL="1267967" indent="-1267967">
              <a:defRPr sz="2400"/>
            </a:lvl1pPr>
            <a:lvl2pPr marL="2967037" indent="-1511300">
              <a:defRPr sz="2400"/>
            </a:lvl2pPr>
            <a:lvl3pPr marL="4491566" indent="-1468966">
              <a:defRPr sz="2400"/>
            </a:lvl3pPr>
            <a:lvl4pPr marL="6061075" indent="-1652587">
              <a:defRPr sz="2400"/>
            </a:lvl4pPr>
            <a:lvl5pPr marL="7604125" indent="-1652587">
              <a:defRPr sz="2400"/>
            </a:lvl5pPr>
          </a:lstStyle>
          <a:p>
            <a:r>
              <a:t>Body Level One</a:t>
            </a:r>
          </a:p>
          <a:p>
            <a:pPr lvl="1"/>
            <a:r>
              <a:t>Body Level Two</a:t>
            </a:r>
          </a:p>
          <a:p>
            <a:pPr lvl="2"/>
            <a:r>
              <a:t>Body Level Three</a:t>
            </a:r>
          </a:p>
          <a:p>
            <a:pPr lvl="3"/>
            <a:r>
              <a:t>Body Level Four</a:t>
            </a:r>
          </a:p>
          <a:p>
            <a:pPr lvl="4"/>
            <a:r>
              <a:t>Body Level Five</a:t>
            </a:r>
          </a:p>
        </p:txBody>
      </p:sp>
      <p:sp>
        <p:nvSpPr>
          <p:cNvPr id="40" name="Shape 4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Shape 47"/>
          <p:cNvSpPr>
            <a:spLocks noGrp="1"/>
          </p:cNvSpPr>
          <p:nvPr>
            <p:ph type="title"/>
          </p:nvPr>
        </p:nvSpPr>
        <p:spPr>
          <a:xfrm>
            <a:off x="2103120" y="1949589"/>
            <a:ext cx="37856158" cy="5542436"/>
          </a:xfrm>
          <a:prstGeom prst="rect">
            <a:avLst/>
          </a:prstGeom>
        </p:spPr>
        <p:txBody>
          <a:bodyPr/>
          <a:lstStyle/>
          <a:p>
            <a:r>
              <a:t>Title Text</a:t>
            </a:r>
          </a:p>
        </p:txBody>
      </p:sp>
      <p:sp>
        <p:nvSpPr>
          <p:cNvPr id="48" name="Shape 48"/>
          <p:cNvSpPr>
            <a:spLocks noGrp="1"/>
          </p:cNvSpPr>
          <p:nvPr>
            <p:ph type="body" sz="quarter" idx="1"/>
          </p:nvPr>
        </p:nvSpPr>
        <p:spPr>
          <a:xfrm>
            <a:off x="2103120" y="7492024"/>
            <a:ext cx="18585011" cy="3198659"/>
          </a:xfrm>
          <a:prstGeom prst="rect">
            <a:avLst/>
          </a:prstGeom>
        </p:spPr>
        <p:txBody>
          <a:bodyPr anchor="b"/>
          <a:lstStyle>
            <a:lvl1pPr marL="0" indent="0">
              <a:buClrTx/>
              <a:buSzTx/>
              <a:buFontTx/>
              <a:buNone/>
              <a:defRPr sz="2000" b="1">
                <a:latin typeface="Lucida Grande"/>
                <a:ea typeface="Lucida Grande"/>
                <a:cs typeface="Lucida Grande"/>
                <a:sym typeface="Lucida Grande"/>
              </a:defRPr>
            </a:lvl1pPr>
            <a:lvl2pPr marL="0" indent="401879">
              <a:buClrTx/>
              <a:buSzTx/>
              <a:buFontTx/>
              <a:buNone/>
              <a:defRPr sz="2000" b="1">
                <a:latin typeface="Lucida Grande"/>
                <a:ea typeface="Lucida Grande"/>
                <a:cs typeface="Lucida Grande"/>
                <a:sym typeface="Lucida Grande"/>
              </a:defRPr>
            </a:lvl2pPr>
            <a:lvl3pPr marL="0" indent="803758">
              <a:buClrTx/>
              <a:buSzTx/>
              <a:buFontTx/>
              <a:buNone/>
              <a:defRPr sz="2000" b="1">
                <a:latin typeface="Lucida Grande"/>
                <a:ea typeface="Lucida Grande"/>
                <a:cs typeface="Lucida Grande"/>
                <a:sym typeface="Lucida Grande"/>
              </a:defRPr>
            </a:lvl3pPr>
            <a:lvl4pPr marL="0" indent="1205636">
              <a:buClrTx/>
              <a:buSzTx/>
              <a:buFontTx/>
              <a:buNone/>
              <a:defRPr sz="2000" b="1">
                <a:latin typeface="Lucida Grande"/>
                <a:ea typeface="Lucida Grande"/>
                <a:cs typeface="Lucida Grande"/>
                <a:sym typeface="Lucida Grande"/>
              </a:defRPr>
            </a:lvl4pPr>
            <a:lvl5pPr marL="0" indent="1607514">
              <a:buClrTx/>
              <a:buSzTx/>
              <a:buFontTx/>
              <a:buNone/>
              <a:defRPr sz="2000" b="1">
                <a:latin typeface="Lucida Grande"/>
                <a:ea typeface="Lucida Grande"/>
                <a:cs typeface="Lucida Grande"/>
                <a:sym typeface="Lucida Grande"/>
              </a:defRPr>
            </a:lvl5pPr>
          </a:lstStyle>
          <a:p>
            <a:r>
              <a:t>Body Level One</a:t>
            </a:r>
          </a:p>
          <a:p>
            <a:pPr lvl="1"/>
            <a:r>
              <a:t>Body Level Two</a:t>
            </a:r>
          </a:p>
          <a:p>
            <a:pPr lvl="2"/>
            <a:r>
              <a:t>Body Level Three</a:t>
            </a:r>
          </a:p>
          <a:p>
            <a:pPr lvl="3"/>
            <a:r>
              <a:t>Body Level Four</a:t>
            </a:r>
          </a:p>
          <a:p>
            <a:pPr lvl="4"/>
            <a:r>
              <a:t>Body Level Five</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4" name="Shape 6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1" name="Shape 71"/>
          <p:cNvSpPr>
            <a:spLocks noGrp="1"/>
          </p:cNvSpPr>
          <p:nvPr>
            <p:ph type="title"/>
          </p:nvPr>
        </p:nvSpPr>
        <p:spPr>
          <a:xfrm>
            <a:off x="2103120" y="685800"/>
            <a:ext cx="13838531" cy="6601005"/>
          </a:xfrm>
          <a:prstGeom prst="rect">
            <a:avLst/>
          </a:prstGeom>
        </p:spPr>
        <p:txBody>
          <a:bodyPr anchor="b"/>
          <a:lstStyle>
            <a:lvl1pPr algn="l">
              <a:defRPr sz="1800" b="1">
                <a:latin typeface="Lucida Grande"/>
                <a:ea typeface="Lucida Grande"/>
                <a:cs typeface="Lucida Grande"/>
                <a:sym typeface="Lucida Grande"/>
              </a:defRPr>
            </a:lvl1pPr>
          </a:lstStyle>
          <a:p>
            <a:r>
              <a:t>Title Text</a:t>
            </a:r>
          </a:p>
        </p:txBody>
      </p:sp>
      <p:sp>
        <p:nvSpPr>
          <p:cNvPr id="72" name="Shape 72"/>
          <p:cNvSpPr>
            <a:spLocks noGrp="1"/>
          </p:cNvSpPr>
          <p:nvPr>
            <p:ph type="body" idx="1"/>
          </p:nvPr>
        </p:nvSpPr>
        <p:spPr>
          <a:xfrm>
            <a:off x="16445084" y="1941374"/>
            <a:ext cx="23514197" cy="30291225"/>
          </a:xfrm>
          <a:prstGeom prst="rect">
            <a:avLst/>
          </a:prstGeom>
        </p:spPr>
        <p:txBody>
          <a:bodyPr/>
          <a:lstStyle>
            <a:lvl1pPr>
              <a:defRPr sz="2800"/>
            </a:lvl1pPr>
            <a:lvl2pPr marL="2936811" indent="-1481074">
              <a:defRPr sz="2800"/>
            </a:lvl2pPr>
            <a:lvl3pPr marL="4491566" indent="-1468966">
              <a:defRPr sz="2800"/>
            </a:lvl3pPr>
            <a:lvl4pPr marL="6122282" indent="-1713794">
              <a:defRPr sz="2800"/>
            </a:lvl4pPr>
            <a:lvl5pPr marL="7665332" indent="-1713794">
              <a:defRPr sz="2800"/>
            </a:lvl5pPr>
          </a:lstStyle>
          <a:p>
            <a:r>
              <a:t>Body Level One</a:t>
            </a:r>
          </a:p>
          <a:p>
            <a:pPr lvl="1"/>
            <a:r>
              <a:t>Body Level Two</a:t>
            </a:r>
          </a:p>
          <a:p>
            <a:pPr lvl="2"/>
            <a:r>
              <a:t>Body Level Three</a:t>
            </a:r>
          </a:p>
          <a:p>
            <a:pPr lvl="3"/>
            <a:r>
              <a:t>Body Level Four</a:t>
            </a:r>
          </a:p>
          <a:p>
            <a:pPr lvl="4"/>
            <a:r>
              <a:t>Body Level Five</a:t>
            </a:r>
          </a:p>
        </p:txBody>
      </p:sp>
      <p:sp>
        <p:nvSpPr>
          <p:cNvPr id="73" name="Shape 7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0" name="Shape 80"/>
          <p:cNvSpPr>
            <a:spLocks noGrp="1"/>
          </p:cNvSpPr>
          <p:nvPr>
            <p:ph type="title"/>
          </p:nvPr>
        </p:nvSpPr>
        <p:spPr>
          <a:xfrm>
            <a:off x="8244230" y="22768560"/>
            <a:ext cx="25237442" cy="2606994"/>
          </a:xfrm>
          <a:prstGeom prst="rect">
            <a:avLst/>
          </a:prstGeom>
        </p:spPr>
        <p:txBody>
          <a:bodyPr anchor="b"/>
          <a:lstStyle>
            <a:lvl1pPr algn="l">
              <a:defRPr sz="1800" b="1">
                <a:latin typeface="Lucida Grande"/>
                <a:ea typeface="Lucida Grande"/>
                <a:cs typeface="Lucida Grande"/>
                <a:sym typeface="Lucida Grande"/>
              </a:defRPr>
            </a:lvl1pPr>
          </a:lstStyle>
          <a:p>
            <a:r>
              <a:t>Title Text</a:t>
            </a:r>
          </a:p>
        </p:txBody>
      </p:sp>
      <p:sp>
        <p:nvSpPr>
          <p:cNvPr id="81" name="Shape 81"/>
          <p:cNvSpPr>
            <a:spLocks noGrp="1"/>
          </p:cNvSpPr>
          <p:nvPr>
            <p:ph type="body" sz="quarter" idx="1"/>
          </p:nvPr>
        </p:nvSpPr>
        <p:spPr>
          <a:xfrm>
            <a:off x="8244230" y="25375551"/>
            <a:ext cx="25237442" cy="3702369"/>
          </a:xfrm>
          <a:prstGeom prst="rect">
            <a:avLst/>
          </a:prstGeom>
        </p:spPr>
        <p:txBody>
          <a:bodyPr/>
          <a:lstStyle>
            <a:lvl1pPr marL="0" indent="0">
              <a:buClrTx/>
              <a:buSzTx/>
              <a:buFontTx/>
              <a:buNone/>
              <a:defRPr sz="1200"/>
            </a:lvl1pPr>
            <a:lvl2pPr marL="0" indent="401879">
              <a:buClrTx/>
              <a:buSzTx/>
              <a:buFontTx/>
              <a:buNone/>
              <a:defRPr sz="1200"/>
            </a:lvl2pPr>
            <a:lvl3pPr marL="0" indent="803758">
              <a:buClrTx/>
              <a:buSzTx/>
              <a:buFontTx/>
              <a:buNone/>
              <a:defRPr sz="1200"/>
            </a:lvl3pPr>
            <a:lvl4pPr marL="0" indent="1205636">
              <a:buClrTx/>
              <a:buSzTx/>
              <a:buFontTx/>
              <a:buNone/>
              <a:defRPr sz="1200"/>
            </a:lvl4pPr>
            <a:lvl5pPr marL="0" indent="1607514">
              <a:buClrTx/>
              <a:buSzTx/>
              <a:buFontTx/>
              <a:buNone/>
              <a:defRPr sz="1200"/>
            </a:lvl5pPr>
          </a:lstStyle>
          <a:p>
            <a:r>
              <a:t>Body Level One</a:t>
            </a:r>
          </a:p>
          <a:p>
            <a:pPr lvl="1"/>
            <a:r>
              <a:t>Body Level Two</a:t>
            </a:r>
          </a:p>
          <a:p>
            <a:pPr lvl="2"/>
            <a:r>
              <a:t>Body Level Three</a:t>
            </a:r>
          </a:p>
          <a:p>
            <a:pPr lvl="3"/>
            <a:r>
              <a:t>Body Level Four</a:t>
            </a:r>
          </a:p>
          <a:p>
            <a:pPr lvl="4"/>
            <a:r>
              <a:t>Body Level Five</a:t>
            </a:r>
          </a:p>
        </p:txBody>
      </p:sp>
      <p:sp>
        <p:nvSpPr>
          <p:cNvPr id="82" name="Shape 8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FEFE"/>
            </a:gs>
            <a:gs pos="100000">
              <a:srgbClr val="CAE8FB"/>
            </a:gs>
          </a:gsLst>
          <a:lin ang="0" scaled="0"/>
        </a:gra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103120" y="1949589"/>
            <a:ext cx="37856158" cy="6097131"/>
          </a:xfrm>
          <a:prstGeom prst="rect">
            <a:avLst/>
          </a:prstGeom>
          <a:ln w="3175">
            <a:miter lim="400000"/>
          </a:ln>
          <a:extLst>
            <a:ext uri="{C572A759-6A51-4108-AA02-DFA0A04FC94B}">
              <ma14:wrappingTextBoxFlag xmlns:ma14="http://schemas.microsoft.com/office/mac/drawingml/2011/main" xmlns="" val="1"/>
            </a:ext>
          </a:extLst>
        </p:spPr>
        <p:txBody>
          <a:bodyPr lIns="38513" tIns="38513" rIns="38513" bIns="38513"/>
          <a:lstStyle/>
          <a:p>
            <a:r>
              <a:t>Title Text</a:t>
            </a:r>
          </a:p>
        </p:txBody>
      </p:sp>
      <p:sp>
        <p:nvSpPr>
          <p:cNvPr id="3" name="Shape 3"/>
          <p:cNvSpPr>
            <a:spLocks noGrp="1"/>
          </p:cNvSpPr>
          <p:nvPr>
            <p:ph type="body" idx="1"/>
          </p:nvPr>
        </p:nvSpPr>
        <p:spPr>
          <a:xfrm>
            <a:off x="2103120" y="8046719"/>
            <a:ext cx="37856158" cy="24185880"/>
          </a:xfrm>
          <a:prstGeom prst="rect">
            <a:avLst/>
          </a:prstGeom>
          <a:ln w="3175">
            <a:miter lim="400000"/>
          </a:ln>
          <a:extLst>
            <a:ext uri="{C572A759-6A51-4108-AA02-DFA0A04FC94B}">
              <ma14:wrappingTextBoxFlag xmlns:ma14="http://schemas.microsoft.com/office/mac/drawingml/2011/main" xmlns="" val="1"/>
            </a:ext>
          </a:extLst>
        </p:spPr>
        <p:txBody>
          <a:bodyPr lIns="38513" tIns="38513" rIns="38513" bIns="38513"/>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34982266" y="30687102"/>
            <a:ext cx="699328" cy="749632"/>
          </a:xfrm>
          <a:prstGeom prst="rect">
            <a:avLst/>
          </a:prstGeom>
          <a:ln w="3175">
            <a:miter lim="400000"/>
          </a:ln>
        </p:spPr>
        <p:txBody>
          <a:bodyPr wrap="none" lIns="38513" tIns="38513" rIns="38513" bIns="38513" anchor="ctr">
            <a:spAutoFit/>
          </a:bodyPr>
          <a:lstStyle>
            <a:lvl1pPr algn="ctr">
              <a:spcBef>
                <a:spcPts val="1100"/>
              </a:spcBef>
              <a:defRPr sz="4800">
                <a:solidFill>
                  <a:srgbClr val="073E87"/>
                </a:solidFill>
                <a:latin typeface="Times New Roman"/>
                <a:ea typeface="Times New Roman"/>
                <a:cs typeface="Times New Roman"/>
                <a:sym typeface="Times New Roman"/>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ctr" defTabSz="914400" rtl="0" latinLnBrk="0">
        <a:lnSpc>
          <a:spcPct val="100000"/>
        </a:lnSpc>
        <a:spcBef>
          <a:spcPts val="0"/>
        </a:spcBef>
        <a:spcAft>
          <a:spcPts val="0"/>
        </a:spcAft>
        <a:buClrTx/>
        <a:buSzTx/>
        <a:buFontTx/>
        <a:buNone/>
        <a:tabLst/>
        <a:defRPr sz="21200" b="0" i="0" u="none" strike="noStrike" cap="none" spc="0" baseline="0">
          <a:ln>
            <a:noFill/>
          </a:ln>
          <a:solidFill>
            <a:schemeClr val="accent3">
              <a:lumOff val="44000"/>
            </a:schemeClr>
          </a:solidFill>
          <a:uFillTx/>
          <a:latin typeface="Candara"/>
          <a:ea typeface="Candara"/>
          <a:cs typeface="Candara"/>
          <a:sym typeface="Candara"/>
        </a:defRPr>
      </a:lvl1pPr>
      <a:lvl2pPr marL="0" marR="0" indent="0" algn="ctr" defTabSz="914400" rtl="0" latinLnBrk="0">
        <a:lnSpc>
          <a:spcPct val="100000"/>
        </a:lnSpc>
        <a:spcBef>
          <a:spcPts val="0"/>
        </a:spcBef>
        <a:spcAft>
          <a:spcPts val="0"/>
        </a:spcAft>
        <a:buClrTx/>
        <a:buSzTx/>
        <a:buFontTx/>
        <a:buNone/>
        <a:tabLst/>
        <a:defRPr sz="21200" b="0" i="0" u="none" strike="noStrike" cap="none" spc="0" baseline="0">
          <a:ln>
            <a:noFill/>
          </a:ln>
          <a:solidFill>
            <a:schemeClr val="accent3">
              <a:lumOff val="44000"/>
            </a:schemeClr>
          </a:solidFill>
          <a:uFillTx/>
          <a:latin typeface="Candara"/>
          <a:ea typeface="Candara"/>
          <a:cs typeface="Candara"/>
          <a:sym typeface="Candara"/>
        </a:defRPr>
      </a:lvl2pPr>
      <a:lvl3pPr marL="0" marR="0" indent="0" algn="ctr" defTabSz="914400" rtl="0" latinLnBrk="0">
        <a:lnSpc>
          <a:spcPct val="100000"/>
        </a:lnSpc>
        <a:spcBef>
          <a:spcPts val="0"/>
        </a:spcBef>
        <a:spcAft>
          <a:spcPts val="0"/>
        </a:spcAft>
        <a:buClrTx/>
        <a:buSzTx/>
        <a:buFontTx/>
        <a:buNone/>
        <a:tabLst/>
        <a:defRPr sz="21200" b="0" i="0" u="none" strike="noStrike" cap="none" spc="0" baseline="0">
          <a:ln>
            <a:noFill/>
          </a:ln>
          <a:solidFill>
            <a:schemeClr val="accent3">
              <a:lumOff val="44000"/>
            </a:schemeClr>
          </a:solidFill>
          <a:uFillTx/>
          <a:latin typeface="Candara"/>
          <a:ea typeface="Candara"/>
          <a:cs typeface="Candara"/>
          <a:sym typeface="Candara"/>
        </a:defRPr>
      </a:lvl3pPr>
      <a:lvl4pPr marL="0" marR="0" indent="0" algn="ctr" defTabSz="914400" rtl="0" latinLnBrk="0">
        <a:lnSpc>
          <a:spcPct val="100000"/>
        </a:lnSpc>
        <a:spcBef>
          <a:spcPts val="0"/>
        </a:spcBef>
        <a:spcAft>
          <a:spcPts val="0"/>
        </a:spcAft>
        <a:buClrTx/>
        <a:buSzTx/>
        <a:buFontTx/>
        <a:buNone/>
        <a:tabLst/>
        <a:defRPr sz="21200" b="0" i="0" u="none" strike="noStrike" cap="none" spc="0" baseline="0">
          <a:ln>
            <a:noFill/>
          </a:ln>
          <a:solidFill>
            <a:schemeClr val="accent3">
              <a:lumOff val="44000"/>
            </a:schemeClr>
          </a:solidFill>
          <a:uFillTx/>
          <a:latin typeface="Candara"/>
          <a:ea typeface="Candara"/>
          <a:cs typeface="Candara"/>
          <a:sym typeface="Candara"/>
        </a:defRPr>
      </a:lvl4pPr>
      <a:lvl5pPr marL="0" marR="0" indent="0" algn="ctr" defTabSz="914400" rtl="0" latinLnBrk="0">
        <a:lnSpc>
          <a:spcPct val="100000"/>
        </a:lnSpc>
        <a:spcBef>
          <a:spcPts val="0"/>
        </a:spcBef>
        <a:spcAft>
          <a:spcPts val="0"/>
        </a:spcAft>
        <a:buClrTx/>
        <a:buSzTx/>
        <a:buFontTx/>
        <a:buNone/>
        <a:tabLst/>
        <a:defRPr sz="21200" b="0" i="0" u="none" strike="noStrike" cap="none" spc="0" baseline="0">
          <a:ln>
            <a:noFill/>
          </a:ln>
          <a:solidFill>
            <a:schemeClr val="accent3">
              <a:lumOff val="44000"/>
            </a:schemeClr>
          </a:solidFill>
          <a:uFillTx/>
          <a:latin typeface="Candara"/>
          <a:ea typeface="Candara"/>
          <a:cs typeface="Candara"/>
          <a:sym typeface="Candara"/>
        </a:defRPr>
      </a:lvl5pPr>
      <a:lvl6pPr marL="0" marR="0" indent="401879" algn="ctr" defTabSz="914400" rtl="0" latinLnBrk="0">
        <a:lnSpc>
          <a:spcPct val="100000"/>
        </a:lnSpc>
        <a:spcBef>
          <a:spcPts val="0"/>
        </a:spcBef>
        <a:spcAft>
          <a:spcPts val="0"/>
        </a:spcAft>
        <a:buClrTx/>
        <a:buSzTx/>
        <a:buFontTx/>
        <a:buNone/>
        <a:tabLst/>
        <a:defRPr sz="21200" b="0" i="0" u="none" strike="noStrike" cap="none" spc="0" baseline="0">
          <a:ln>
            <a:noFill/>
          </a:ln>
          <a:solidFill>
            <a:schemeClr val="accent3">
              <a:lumOff val="44000"/>
            </a:schemeClr>
          </a:solidFill>
          <a:uFillTx/>
          <a:latin typeface="Candara"/>
          <a:ea typeface="Candara"/>
          <a:cs typeface="Candara"/>
          <a:sym typeface="Candara"/>
        </a:defRPr>
      </a:lvl6pPr>
      <a:lvl7pPr marL="0" marR="0" indent="803758" algn="ctr" defTabSz="914400" rtl="0" latinLnBrk="0">
        <a:lnSpc>
          <a:spcPct val="100000"/>
        </a:lnSpc>
        <a:spcBef>
          <a:spcPts val="0"/>
        </a:spcBef>
        <a:spcAft>
          <a:spcPts val="0"/>
        </a:spcAft>
        <a:buClrTx/>
        <a:buSzTx/>
        <a:buFontTx/>
        <a:buNone/>
        <a:tabLst/>
        <a:defRPr sz="21200" b="0" i="0" u="none" strike="noStrike" cap="none" spc="0" baseline="0">
          <a:ln>
            <a:noFill/>
          </a:ln>
          <a:solidFill>
            <a:schemeClr val="accent3">
              <a:lumOff val="44000"/>
            </a:schemeClr>
          </a:solidFill>
          <a:uFillTx/>
          <a:latin typeface="Candara"/>
          <a:ea typeface="Candara"/>
          <a:cs typeface="Candara"/>
          <a:sym typeface="Candara"/>
        </a:defRPr>
      </a:lvl7pPr>
      <a:lvl8pPr marL="0" marR="0" indent="1205636" algn="ctr" defTabSz="914400" rtl="0" latinLnBrk="0">
        <a:lnSpc>
          <a:spcPct val="100000"/>
        </a:lnSpc>
        <a:spcBef>
          <a:spcPts val="0"/>
        </a:spcBef>
        <a:spcAft>
          <a:spcPts val="0"/>
        </a:spcAft>
        <a:buClrTx/>
        <a:buSzTx/>
        <a:buFontTx/>
        <a:buNone/>
        <a:tabLst/>
        <a:defRPr sz="21200" b="0" i="0" u="none" strike="noStrike" cap="none" spc="0" baseline="0">
          <a:ln>
            <a:noFill/>
          </a:ln>
          <a:solidFill>
            <a:schemeClr val="accent3">
              <a:lumOff val="44000"/>
            </a:schemeClr>
          </a:solidFill>
          <a:uFillTx/>
          <a:latin typeface="Candara"/>
          <a:ea typeface="Candara"/>
          <a:cs typeface="Candara"/>
          <a:sym typeface="Candara"/>
        </a:defRPr>
      </a:lvl8pPr>
      <a:lvl9pPr marL="0" marR="0" indent="1607514" algn="ctr" defTabSz="914400" rtl="0" latinLnBrk="0">
        <a:lnSpc>
          <a:spcPct val="100000"/>
        </a:lnSpc>
        <a:spcBef>
          <a:spcPts val="0"/>
        </a:spcBef>
        <a:spcAft>
          <a:spcPts val="0"/>
        </a:spcAft>
        <a:buClrTx/>
        <a:buSzTx/>
        <a:buFontTx/>
        <a:buNone/>
        <a:tabLst/>
        <a:defRPr sz="21200" b="0" i="0" u="none" strike="noStrike" cap="none" spc="0" baseline="0">
          <a:ln>
            <a:noFill/>
          </a:ln>
          <a:solidFill>
            <a:schemeClr val="accent3">
              <a:lumOff val="44000"/>
            </a:schemeClr>
          </a:solidFill>
          <a:uFillTx/>
          <a:latin typeface="Candara"/>
          <a:ea typeface="Candara"/>
          <a:cs typeface="Candara"/>
          <a:sym typeface="Candara"/>
        </a:defRPr>
      </a:lvl9pPr>
    </p:titleStyle>
    <p:bodyStyle>
      <a:lvl1pPr marL="1320800" marR="0" indent="-1320800" algn="l" defTabSz="914400" rtl="0" latinLnBrk="0">
        <a:lnSpc>
          <a:spcPct val="100000"/>
        </a:lnSpc>
        <a:spcBef>
          <a:spcPts val="2800"/>
        </a:spcBef>
        <a:spcAft>
          <a:spcPts val="0"/>
        </a:spcAft>
        <a:buClr>
          <a:srgbClr val="31B6FD"/>
        </a:buClr>
        <a:buSzPct val="100000"/>
        <a:buFont typeface="Symbol"/>
        <a:buChar char="∗"/>
        <a:tabLst/>
        <a:defRPr sz="11600" b="0" i="0" u="none" strike="noStrike" cap="none" spc="0" baseline="0">
          <a:ln>
            <a:noFill/>
          </a:ln>
          <a:solidFill>
            <a:srgbClr val="073E87"/>
          </a:solidFill>
          <a:uFillTx/>
          <a:latin typeface="Candara"/>
          <a:ea typeface="Candara"/>
          <a:cs typeface="Candara"/>
          <a:sym typeface="Candara"/>
        </a:defRPr>
      </a:lvl1pPr>
      <a:lvl2pPr marL="2902878" marR="0" indent="-1447141" algn="l" defTabSz="914400" rtl="0" latinLnBrk="0">
        <a:lnSpc>
          <a:spcPct val="100000"/>
        </a:lnSpc>
        <a:spcBef>
          <a:spcPts val="2800"/>
        </a:spcBef>
        <a:spcAft>
          <a:spcPts val="0"/>
        </a:spcAft>
        <a:buClr>
          <a:srgbClr val="31B6FD"/>
        </a:buClr>
        <a:buSzPct val="100000"/>
        <a:buFont typeface="Symbol"/>
        <a:buChar char="∗"/>
        <a:tabLst/>
        <a:defRPr sz="11600" b="0" i="0" u="none" strike="noStrike" cap="none" spc="0" baseline="0">
          <a:ln>
            <a:noFill/>
          </a:ln>
          <a:solidFill>
            <a:srgbClr val="073E87"/>
          </a:solidFill>
          <a:uFillTx/>
          <a:latin typeface="Candara"/>
          <a:ea typeface="Candara"/>
          <a:cs typeface="Candara"/>
          <a:sym typeface="Candara"/>
        </a:defRPr>
      </a:lvl2pPr>
      <a:lvl3pPr marL="4340126" marR="0" indent="-1317526" algn="l" defTabSz="914400" rtl="0" latinLnBrk="0">
        <a:lnSpc>
          <a:spcPct val="100000"/>
        </a:lnSpc>
        <a:spcBef>
          <a:spcPts val="2800"/>
        </a:spcBef>
        <a:spcAft>
          <a:spcPts val="0"/>
        </a:spcAft>
        <a:buClr>
          <a:srgbClr val="31B6FD"/>
        </a:buClr>
        <a:buSzPct val="100000"/>
        <a:buFont typeface="Symbol"/>
        <a:buChar char="∗"/>
        <a:tabLst/>
        <a:defRPr sz="11600" b="0" i="0" u="none" strike="noStrike" cap="none" spc="0" baseline="0">
          <a:ln>
            <a:noFill/>
          </a:ln>
          <a:solidFill>
            <a:srgbClr val="073E87"/>
          </a:solidFill>
          <a:uFillTx/>
          <a:latin typeface="Candara"/>
          <a:ea typeface="Candara"/>
          <a:cs typeface="Candara"/>
          <a:sym typeface="Candara"/>
        </a:defRPr>
      </a:lvl3pPr>
      <a:lvl4pPr marL="5877454" marR="0" indent="-1468966" algn="l" defTabSz="914400" rtl="0" latinLnBrk="0">
        <a:lnSpc>
          <a:spcPct val="100000"/>
        </a:lnSpc>
        <a:spcBef>
          <a:spcPts val="2800"/>
        </a:spcBef>
        <a:spcAft>
          <a:spcPts val="0"/>
        </a:spcAft>
        <a:buClr>
          <a:srgbClr val="31B6FD"/>
        </a:buClr>
        <a:buSzPct val="100000"/>
        <a:buFont typeface="Symbol"/>
        <a:buChar char="∗"/>
        <a:tabLst/>
        <a:defRPr sz="11600" b="0" i="0" u="none" strike="noStrike" cap="none" spc="0" baseline="0">
          <a:ln>
            <a:noFill/>
          </a:ln>
          <a:solidFill>
            <a:srgbClr val="073E87"/>
          </a:solidFill>
          <a:uFillTx/>
          <a:latin typeface="Candara"/>
          <a:ea typeface="Candara"/>
          <a:cs typeface="Candara"/>
          <a:sym typeface="Candara"/>
        </a:defRPr>
      </a:lvl4pPr>
      <a:lvl5pPr marL="7611279" marR="0" indent="-1659741" algn="l" defTabSz="914400" rtl="0" latinLnBrk="0">
        <a:lnSpc>
          <a:spcPct val="100000"/>
        </a:lnSpc>
        <a:spcBef>
          <a:spcPts val="2800"/>
        </a:spcBef>
        <a:spcAft>
          <a:spcPts val="0"/>
        </a:spcAft>
        <a:buClr>
          <a:srgbClr val="31B6FD"/>
        </a:buClr>
        <a:buSzPct val="100000"/>
        <a:buFont typeface="Symbol"/>
        <a:buChar char="∗"/>
        <a:tabLst/>
        <a:defRPr sz="11600" b="0" i="0" u="none" strike="noStrike" cap="none" spc="0" baseline="0">
          <a:ln>
            <a:noFill/>
          </a:ln>
          <a:solidFill>
            <a:srgbClr val="073E87"/>
          </a:solidFill>
          <a:uFillTx/>
          <a:latin typeface="Candara"/>
          <a:ea typeface="Candara"/>
          <a:cs typeface="Candara"/>
          <a:sym typeface="Candara"/>
        </a:defRPr>
      </a:lvl5pPr>
      <a:lvl6pPr marL="8014035" marR="0" indent="-1660722" algn="l" defTabSz="914400" rtl="0" latinLnBrk="0">
        <a:lnSpc>
          <a:spcPct val="100000"/>
        </a:lnSpc>
        <a:spcBef>
          <a:spcPts val="2800"/>
        </a:spcBef>
        <a:spcAft>
          <a:spcPts val="0"/>
        </a:spcAft>
        <a:buClr>
          <a:srgbClr val="31B6FD"/>
        </a:buClr>
        <a:buSzPct val="100000"/>
        <a:buFont typeface="Symbol"/>
        <a:buChar char="∗"/>
        <a:tabLst/>
        <a:defRPr sz="11600" b="0" i="0" u="none" strike="noStrike" cap="none" spc="0" baseline="0">
          <a:ln>
            <a:noFill/>
          </a:ln>
          <a:solidFill>
            <a:srgbClr val="073E87"/>
          </a:solidFill>
          <a:uFillTx/>
          <a:latin typeface="Candara"/>
          <a:ea typeface="Candara"/>
          <a:cs typeface="Candara"/>
          <a:sym typeface="Candara"/>
        </a:defRPr>
      </a:lvl6pPr>
      <a:lvl7pPr marL="8415914" marR="0" indent="-1660722" algn="l" defTabSz="914400" rtl="0" latinLnBrk="0">
        <a:lnSpc>
          <a:spcPct val="100000"/>
        </a:lnSpc>
        <a:spcBef>
          <a:spcPts val="2800"/>
        </a:spcBef>
        <a:spcAft>
          <a:spcPts val="0"/>
        </a:spcAft>
        <a:buClr>
          <a:srgbClr val="31B6FD"/>
        </a:buClr>
        <a:buSzPct val="100000"/>
        <a:buFont typeface="Symbol"/>
        <a:buChar char="∗"/>
        <a:tabLst/>
        <a:defRPr sz="11600" b="0" i="0" u="none" strike="noStrike" cap="none" spc="0" baseline="0">
          <a:ln>
            <a:noFill/>
          </a:ln>
          <a:solidFill>
            <a:srgbClr val="073E87"/>
          </a:solidFill>
          <a:uFillTx/>
          <a:latin typeface="Candara"/>
          <a:ea typeface="Candara"/>
          <a:cs typeface="Candara"/>
          <a:sym typeface="Candara"/>
        </a:defRPr>
      </a:lvl7pPr>
      <a:lvl8pPr marL="8817793" marR="0" indent="-1660722" algn="l" defTabSz="914400" rtl="0" latinLnBrk="0">
        <a:lnSpc>
          <a:spcPct val="100000"/>
        </a:lnSpc>
        <a:spcBef>
          <a:spcPts val="2800"/>
        </a:spcBef>
        <a:spcAft>
          <a:spcPts val="0"/>
        </a:spcAft>
        <a:buClr>
          <a:srgbClr val="31B6FD"/>
        </a:buClr>
        <a:buSzPct val="100000"/>
        <a:buFont typeface="Symbol"/>
        <a:buChar char="∗"/>
        <a:tabLst/>
        <a:defRPr sz="11600" b="0" i="0" u="none" strike="noStrike" cap="none" spc="0" baseline="0">
          <a:ln>
            <a:noFill/>
          </a:ln>
          <a:solidFill>
            <a:srgbClr val="073E87"/>
          </a:solidFill>
          <a:uFillTx/>
          <a:latin typeface="Candara"/>
          <a:ea typeface="Candara"/>
          <a:cs typeface="Candara"/>
          <a:sym typeface="Candara"/>
        </a:defRPr>
      </a:lvl8pPr>
      <a:lvl9pPr marL="9219672" marR="0" indent="-1660722" algn="l" defTabSz="914400" rtl="0" latinLnBrk="0">
        <a:lnSpc>
          <a:spcPct val="100000"/>
        </a:lnSpc>
        <a:spcBef>
          <a:spcPts val="2800"/>
        </a:spcBef>
        <a:spcAft>
          <a:spcPts val="0"/>
        </a:spcAft>
        <a:buClr>
          <a:srgbClr val="31B6FD"/>
        </a:buClr>
        <a:buSzPct val="100000"/>
        <a:buFont typeface="Symbol"/>
        <a:buChar char="∗"/>
        <a:tabLst/>
        <a:defRPr sz="11600" b="0" i="0" u="none" strike="noStrike" cap="none" spc="0" baseline="0">
          <a:ln>
            <a:noFill/>
          </a:ln>
          <a:solidFill>
            <a:srgbClr val="073E87"/>
          </a:solidFill>
          <a:uFillTx/>
          <a:latin typeface="Candara"/>
          <a:ea typeface="Candara"/>
          <a:cs typeface="Candara"/>
          <a:sym typeface="Candara"/>
        </a:defRPr>
      </a:lvl9pPr>
    </p:bodyStyle>
    <p:otherStyle>
      <a:lvl1pPr marL="0" marR="0" indent="0" algn="ctr" defTabSz="914400" rtl="0" latinLnBrk="0">
        <a:lnSpc>
          <a:spcPct val="100000"/>
        </a:lnSpc>
        <a:spcBef>
          <a:spcPts val="1100"/>
        </a:spcBef>
        <a:spcAft>
          <a:spcPts val="0"/>
        </a:spcAft>
        <a:buClrTx/>
        <a:buSzTx/>
        <a:buFontTx/>
        <a:buNone/>
        <a:tabLst/>
        <a:defRPr sz="4800" b="0" i="0" u="none" strike="noStrike" cap="none" spc="0" baseline="0">
          <a:ln>
            <a:noFill/>
          </a:ln>
          <a:solidFill>
            <a:schemeClr val="tx1"/>
          </a:solidFill>
          <a:uFillTx/>
          <a:latin typeface="+mn-lt"/>
          <a:ea typeface="+mn-ea"/>
          <a:cs typeface="+mn-cs"/>
          <a:sym typeface="Times New Roman"/>
        </a:defRPr>
      </a:lvl1pPr>
      <a:lvl2pPr marL="0" marR="0" indent="401638" algn="ctr" defTabSz="914400" rtl="0" latinLnBrk="0">
        <a:lnSpc>
          <a:spcPct val="100000"/>
        </a:lnSpc>
        <a:spcBef>
          <a:spcPts val="1100"/>
        </a:spcBef>
        <a:spcAft>
          <a:spcPts val="0"/>
        </a:spcAft>
        <a:buClrTx/>
        <a:buSzTx/>
        <a:buFontTx/>
        <a:buNone/>
        <a:tabLst/>
        <a:defRPr sz="4800" b="0" i="0" u="none" strike="noStrike" cap="none" spc="0" baseline="0">
          <a:ln>
            <a:noFill/>
          </a:ln>
          <a:solidFill>
            <a:schemeClr val="tx1"/>
          </a:solidFill>
          <a:uFillTx/>
          <a:latin typeface="+mn-lt"/>
          <a:ea typeface="+mn-ea"/>
          <a:cs typeface="+mn-cs"/>
          <a:sym typeface="Times New Roman"/>
        </a:defRPr>
      </a:lvl2pPr>
      <a:lvl3pPr marL="0" marR="0" indent="803275" algn="ctr" defTabSz="914400" rtl="0" latinLnBrk="0">
        <a:lnSpc>
          <a:spcPct val="100000"/>
        </a:lnSpc>
        <a:spcBef>
          <a:spcPts val="1100"/>
        </a:spcBef>
        <a:spcAft>
          <a:spcPts val="0"/>
        </a:spcAft>
        <a:buClrTx/>
        <a:buSzTx/>
        <a:buFontTx/>
        <a:buNone/>
        <a:tabLst/>
        <a:defRPr sz="4800" b="0" i="0" u="none" strike="noStrike" cap="none" spc="0" baseline="0">
          <a:ln>
            <a:noFill/>
          </a:ln>
          <a:solidFill>
            <a:schemeClr val="tx1"/>
          </a:solidFill>
          <a:uFillTx/>
          <a:latin typeface="+mn-lt"/>
          <a:ea typeface="+mn-ea"/>
          <a:cs typeface="+mn-cs"/>
          <a:sym typeface="Times New Roman"/>
        </a:defRPr>
      </a:lvl3pPr>
      <a:lvl4pPr marL="0" marR="0" indent="1204912" algn="ctr" defTabSz="914400" rtl="0" latinLnBrk="0">
        <a:lnSpc>
          <a:spcPct val="100000"/>
        </a:lnSpc>
        <a:spcBef>
          <a:spcPts val="1100"/>
        </a:spcBef>
        <a:spcAft>
          <a:spcPts val="0"/>
        </a:spcAft>
        <a:buClrTx/>
        <a:buSzTx/>
        <a:buFontTx/>
        <a:buNone/>
        <a:tabLst/>
        <a:defRPr sz="4800" b="0" i="0" u="none" strike="noStrike" cap="none" spc="0" baseline="0">
          <a:ln>
            <a:noFill/>
          </a:ln>
          <a:solidFill>
            <a:schemeClr val="tx1"/>
          </a:solidFill>
          <a:uFillTx/>
          <a:latin typeface="+mn-lt"/>
          <a:ea typeface="+mn-ea"/>
          <a:cs typeface="+mn-cs"/>
          <a:sym typeface="Times New Roman"/>
        </a:defRPr>
      </a:lvl4pPr>
      <a:lvl5pPr marL="0" marR="0" indent="1606550" algn="ctr" defTabSz="914400" rtl="0" latinLnBrk="0">
        <a:lnSpc>
          <a:spcPct val="100000"/>
        </a:lnSpc>
        <a:spcBef>
          <a:spcPts val="1100"/>
        </a:spcBef>
        <a:spcAft>
          <a:spcPts val="0"/>
        </a:spcAft>
        <a:buClrTx/>
        <a:buSzTx/>
        <a:buFontTx/>
        <a:buNone/>
        <a:tabLst/>
        <a:defRPr sz="4800" b="0" i="0" u="none" strike="noStrike" cap="none" spc="0" baseline="0">
          <a:ln>
            <a:noFill/>
          </a:ln>
          <a:solidFill>
            <a:schemeClr val="tx1"/>
          </a:solidFill>
          <a:uFillTx/>
          <a:latin typeface="+mn-lt"/>
          <a:ea typeface="+mn-ea"/>
          <a:cs typeface="+mn-cs"/>
          <a:sym typeface="Times New Roman"/>
        </a:defRPr>
      </a:lvl5pPr>
      <a:lvl6pPr marL="0" marR="0" indent="2286000" algn="ctr" defTabSz="914400" rtl="0" latinLnBrk="0">
        <a:lnSpc>
          <a:spcPct val="100000"/>
        </a:lnSpc>
        <a:spcBef>
          <a:spcPts val="1100"/>
        </a:spcBef>
        <a:spcAft>
          <a:spcPts val="0"/>
        </a:spcAft>
        <a:buClrTx/>
        <a:buSzTx/>
        <a:buFontTx/>
        <a:buNone/>
        <a:tabLst/>
        <a:defRPr sz="4800" b="0" i="0" u="none" strike="noStrike" cap="none" spc="0" baseline="0">
          <a:ln>
            <a:noFill/>
          </a:ln>
          <a:solidFill>
            <a:schemeClr val="tx1"/>
          </a:solidFill>
          <a:uFillTx/>
          <a:latin typeface="+mn-lt"/>
          <a:ea typeface="+mn-ea"/>
          <a:cs typeface="+mn-cs"/>
          <a:sym typeface="Times New Roman"/>
        </a:defRPr>
      </a:lvl6pPr>
      <a:lvl7pPr marL="0" marR="0" indent="2743200" algn="ctr" defTabSz="914400" rtl="0" latinLnBrk="0">
        <a:lnSpc>
          <a:spcPct val="100000"/>
        </a:lnSpc>
        <a:spcBef>
          <a:spcPts val="1100"/>
        </a:spcBef>
        <a:spcAft>
          <a:spcPts val="0"/>
        </a:spcAft>
        <a:buClrTx/>
        <a:buSzTx/>
        <a:buFontTx/>
        <a:buNone/>
        <a:tabLst/>
        <a:defRPr sz="4800" b="0" i="0" u="none" strike="noStrike" cap="none" spc="0" baseline="0">
          <a:ln>
            <a:noFill/>
          </a:ln>
          <a:solidFill>
            <a:schemeClr val="tx1"/>
          </a:solidFill>
          <a:uFillTx/>
          <a:latin typeface="+mn-lt"/>
          <a:ea typeface="+mn-ea"/>
          <a:cs typeface="+mn-cs"/>
          <a:sym typeface="Times New Roman"/>
        </a:defRPr>
      </a:lvl7pPr>
      <a:lvl8pPr marL="0" marR="0" indent="3200400" algn="ctr" defTabSz="914400" rtl="0" latinLnBrk="0">
        <a:lnSpc>
          <a:spcPct val="100000"/>
        </a:lnSpc>
        <a:spcBef>
          <a:spcPts val="1100"/>
        </a:spcBef>
        <a:spcAft>
          <a:spcPts val="0"/>
        </a:spcAft>
        <a:buClrTx/>
        <a:buSzTx/>
        <a:buFontTx/>
        <a:buNone/>
        <a:tabLst/>
        <a:defRPr sz="4800" b="0" i="0" u="none" strike="noStrike" cap="none" spc="0" baseline="0">
          <a:ln>
            <a:noFill/>
          </a:ln>
          <a:solidFill>
            <a:schemeClr val="tx1"/>
          </a:solidFill>
          <a:uFillTx/>
          <a:latin typeface="+mn-lt"/>
          <a:ea typeface="+mn-ea"/>
          <a:cs typeface="+mn-cs"/>
          <a:sym typeface="Times New Roman"/>
        </a:defRPr>
      </a:lvl8pPr>
      <a:lvl9pPr marL="0" marR="0" indent="3657600" algn="ctr" defTabSz="914400" rtl="0" latinLnBrk="0">
        <a:lnSpc>
          <a:spcPct val="100000"/>
        </a:lnSpc>
        <a:spcBef>
          <a:spcPts val="1100"/>
        </a:spcBef>
        <a:spcAft>
          <a:spcPts val="0"/>
        </a:spcAft>
        <a:buClrTx/>
        <a:buSzTx/>
        <a:buFontTx/>
        <a:buNone/>
        <a:tabLst/>
        <a:defRPr sz="4800" b="0" i="0" u="none" strike="noStrike" cap="none" spc="0" baseline="0">
          <a:ln>
            <a:noFill/>
          </a:ln>
          <a:solidFill>
            <a:schemeClr val="tx1"/>
          </a:solidFill>
          <a:uFillTx/>
          <a:latin typeface="+mn-lt"/>
          <a:ea typeface="+mn-ea"/>
          <a:cs typeface="+mn-cs"/>
          <a:sym typeface="Times New Roman"/>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package" Target="../embeddings/Microsoft_Word_Document.docx"/><Relationship Id="rId7" Type="http://schemas.openxmlformats.org/officeDocument/2006/relationships/package" Target="../embeddings/Microsoft_Word_Document2.docx"/><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emf"/><Relationship Id="rId5" Type="http://schemas.openxmlformats.org/officeDocument/2006/relationships/package" Target="../embeddings/Microsoft_Word_Document1.docx"/><Relationship Id="rId4" Type="http://schemas.openxmlformats.org/officeDocument/2006/relationships/image" Target="../media/image1.emf"/><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Off val="44000"/>
          </a:schemeClr>
        </a:solidFill>
        <a:effectLst/>
      </p:bgPr>
    </p:bg>
    <p:spTree>
      <p:nvGrpSpPr>
        <p:cNvPr id="1" name=""/>
        <p:cNvGrpSpPr/>
        <p:nvPr/>
      </p:nvGrpSpPr>
      <p:grpSpPr>
        <a:xfrm>
          <a:off x="0" y="0"/>
          <a:ext cx="0" cy="0"/>
          <a:chOff x="0" y="0"/>
          <a:chExt cx="0" cy="0"/>
        </a:xfrm>
      </p:grpSpPr>
      <p:sp>
        <p:nvSpPr>
          <p:cNvPr id="109" name="Shape 109"/>
          <p:cNvSpPr/>
          <p:nvPr/>
        </p:nvSpPr>
        <p:spPr>
          <a:xfrm>
            <a:off x="6401838" y="857773"/>
            <a:ext cx="27667409" cy="1892300"/>
          </a:xfrm>
          <a:prstGeom prst="roundRect">
            <a:avLst>
              <a:gd name="adj" fmla="val 18208"/>
            </a:avLst>
          </a:prstGeom>
          <a:solidFill>
            <a:srgbClr val="4E0501"/>
          </a:solidFill>
          <a:ln w="63500">
            <a:solidFill>
              <a:srgbClr val="FF6600"/>
            </a:solidFill>
          </a:ln>
          <a:effectLst>
            <a:outerShdw blurRad="355600" dist="76200" dir="2700000" rotWithShape="0">
              <a:srgbClr val="000000">
                <a:alpha val="75000"/>
              </a:srgbClr>
            </a:outerShdw>
          </a:effectLst>
          <a:extLst>
            <a:ext uri="{C572A759-6A51-4108-AA02-DFA0A04FC94B}">
              <ma14:wrappingTextBoxFlag xmlns:ma14="http://schemas.microsoft.com/office/mac/drawingml/2011/main" xmlns="" val="1"/>
            </a:ext>
          </a:extLst>
        </p:spPr>
        <p:txBody>
          <a:bodyPr lIns="43814" tIns="43814" rIns="43814" bIns="43814" anchor="ctr"/>
          <a:lstStyle>
            <a:lvl1pPr algn="ctr">
              <a:defRPr sz="5600" b="1">
                <a:solidFill>
                  <a:srgbClr val="FF6600"/>
                </a:solidFill>
                <a:latin typeface="Arial"/>
                <a:ea typeface="Arial"/>
                <a:cs typeface="Arial"/>
                <a:sym typeface="Arial"/>
              </a:defRPr>
            </a:lvl1pPr>
          </a:lstStyle>
          <a:p>
            <a:r>
              <a:rPr lang="en-US" i="0" dirty="0">
                <a:solidFill>
                  <a:srgbClr val="D1D5DB"/>
                </a:solidFill>
                <a:effectLst/>
                <a:latin typeface="Arial" panose="020B0604020202020204" pitchFamily="34" charset="0"/>
                <a:cs typeface="Arial" panose="020B0604020202020204" pitchFamily="34" charset="0"/>
              </a:rPr>
              <a:t>Predictive Modeling of State Population Changes: A Data-driven Exploration</a:t>
            </a:r>
            <a:endParaRPr lang="en-US" dirty="0">
              <a:solidFill>
                <a:srgbClr val="FFFFFF"/>
              </a:solidFill>
              <a:latin typeface="Arial" panose="020B0604020202020204" pitchFamily="34" charset="0"/>
              <a:cs typeface="Arial" panose="020B0604020202020204" pitchFamily="34" charset="0"/>
            </a:endParaRPr>
          </a:p>
        </p:txBody>
      </p:sp>
      <p:sp>
        <p:nvSpPr>
          <p:cNvPr id="115" name="Shape 115"/>
          <p:cNvSpPr/>
          <p:nvPr/>
        </p:nvSpPr>
        <p:spPr>
          <a:xfrm>
            <a:off x="122190" y="4970656"/>
            <a:ext cx="11887201" cy="1143001"/>
          </a:xfrm>
          <a:prstGeom prst="roundRect">
            <a:avLst>
              <a:gd name="adj" fmla="val 15652"/>
            </a:avLst>
          </a:prstGeom>
          <a:solidFill>
            <a:srgbClr val="4E0501"/>
          </a:solidFill>
          <a:ln w="63500">
            <a:solidFill>
              <a:srgbClr val="000000"/>
            </a:solidFill>
          </a:ln>
          <a:effectLst>
            <a:outerShdw blurRad="127000" dist="76200" dir="2700000" rotWithShape="0">
              <a:srgbClr val="000000">
                <a:alpha val="75000"/>
              </a:srgbClr>
            </a:outerShdw>
          </a:effectLst>
          <a:extLst>
            <a:ext uri="{C572A759-6A51-4108-AA02-DFA0A04FC94B}">
              <ma14:wrappingTextBoxFlag xmlns:ma14="http://schemas.microsoft.com/office/mac/drawingml/2011/main" xmlns="" val="1"/>
            </a:ext>
          </a:extLst>
        </p:spPr>
        <p:txBody>
          <a:bodyPr lIns="43814" tIns="43814" rIns="43814" bIns="43814" anchor="ctr"/>
          <a:lstStyle>
            <a:lvl1pPr algn="ctr">
              <a:defRPr sz="5600" b="1">
                <a:solidFill>
                  <a:srgbClr val="003DCC"/>
                </a:solidFill>
                <a:latin typeface="Arial"/>
                <a:ea typeface="Arial"/>
                <a:cs typeface="Arial"/>
                <a:sym typeface="Arial"/>
              </a:defRPr>
            </a:lvl1pPr>
          </a:lstStyle>
          <a:p>
            <a:r>
              <a:rPr dirty="0">
                <a:solidFill>
                  <a:schemeClr val="bg1"/>
                </a:solidFill>
              </a:rPr>
              <a:t>Abstract</a:t>
            </a:r>
          </a:p>
        </p:txBody>
      </p:sp>
      <p:sp>
        <p:nvSpPr>
          <p:cNvPr id="116" name="Shape 116"/>
          <p:cNvSpPr/>
          <p:nvPr/>
        </p:nvSpPr>
        <p:spPr>
          <a:xfrm>
            <a:off x="4989205" y="2104831"/>
            <a:ext cx="28892033" cy="2386102"/>
          </a:xfrm>
          <a:prstGeom prst="rect">
            <a:avLst/>
          </a:prstGeom>
          <a:ln w="3175">
            <a:miter lim="400000"/>
          </a:ln>
          <a:extLst>
            <a:ext uri="{C572A759-6A51-4108-AA02-DFA0A04FC94B}">
              <ma14:wrappingTextBoxFlag xmlns:ma14="http://schemas.microsoft.com/office/mac/drawingml/2011/main" xmlns="" val="1"/>
            </a:ext>
          </a:extLst>
        </p:spPr>
        <p:txBody>
          <a:bodyPr wrap="square" lIns="38513" tIns="38513" rIns="38513" bIns="38513">
            <a:spAutoFit/>
          </a:bodyPr>
          <a:lstStyle/>
          <a:p>
            <a:pPr algn="ctr" defTabSz="457200">
              <a:spcBef>
                <a:spcPts val="1200"/>
              </a:spcBef>
              <a:defRPr sz="5600" b="1">
                <a:latin typeface="Arial"/>
                <a:ea typeface="Arial"/>
                <a:cs typeface="Arial"/>
                <a:sym typeface="Arial"/>
              </a:defRPr>
            </a:pPr>
            <a:endParaRPr dirty="0"/>
          </a:p>
          <a:p>
            <a:pPr algn="ctr" defTabSz="457200">
              <a:spcBef>
                <a:spcPts val="1200"/>
              </a:spcBef>
              <a:defRPr sz="5600" b="1">
                <a:latin typeface="Arial"/>
                <a:ea typeface="Arial"/>
                <a:cs typeface="Arial"/>
                <a:sym typeface="Arial"/>
              </a:defRPr>
            </a:pPr>
            <a:r>
              <a:rPr lang="en-US" sz="4200" dirty="0"/>
              <a:t> 			Sandesh Gnawali</a:t>
            </a:r>
            <a:endParaRPr lang="en-US" sz="4200" baseline="31999" dirty="0"/>
          </a:p>
          <a:p>
            <a:pPr marR="457200" algn="ctr" defTabSz="457200">
              <a:defRPr sz="4300">
                <a:latin typeface="Arial"/>
                <a:ea typeface="Arial"/>
                <a:cs typeface="Arial"/>
                <a:sym typeface="Arial"/>
              </a:defRPr>
            </a:pPr>
            <a:r>
              <a:rPr lang="en-US" sz="4200" dirty="0"/>
              <a:t>Computer Science Major, Fisk University, Nashville, TN 37208 </a:t>
            </a:r>
          </a:p>
        </p:txBody>
      </p:sp>
      <p:grpSp>
        <p:nvGrpSpPr>
          <p:cNvPr id="10" name="Group 9"/>
          <p:cNvGrpSpPr/>
          <p:nvPr/>
        </p:nvGrpSpPr>
        <p:grpSpPr>
          <a:xfrm>
            <a:off x="89690" y="6274180"/>
            <a:ext cx="11887201" cy="8205700"/>
            <a:chOff x="89690" y="6322146"/>
            <a:chExt cx="11887201" cy="8205700"/>
          </a:xfrm>
        </p:grpSpPr>
        <p:sp>
          <p:nvSpPr>
            <p:cNvPr id="114" name="Shape 114"/>
            <p:cNvSpPr/>
            <p:nvPr/>
          </p:nvSpPr>
          <p:spPr>
            <a:xfrm>
              <a:off x="346184" y="6633377"/>
              <a:ext cx="11439212" cy="7894469"/>
            </a:xfrm>
            <a:prstGeom prst="rect">
              <a:avLst/>
            </a:prstGeom>
            <a:ln w="3175">
              <a:noFill/>
              <a:miter lim="400000"/>
            </a:ln>
            <a:extLst>
              <a:ext uri="{C572A759-6A51-4108-AA02-DFA0A04FC94B}">
                <ma14:wrappingTextBoxFlag xmlns:ma14="http://schemas.microsoft.com/office/mac/drawingml/2011/main" xmlns="" val="1"/>
              </a:ext>
            </a:extLst>
          </p:spPr>
          <p:txBody>
            <a:bodyPr wrap="square" lIns="0" tIns="0" rIns="0" bIns="0">
              <a:spAutoFit/>
            </a:bodyPr>
            <a:lstStyle/>
            <a:p>
              <a:pPr rtl="0">
                <a:spcBef>
                  <a:spcPts val="0"/>
                </a:spcBef>
                <a:spcAft>
                  <a:spcPts val="0"/>
                </a:spcAft>
              </a:pPr>
              <a:r>
                <a:rPr lang="en-US" sz="2700" dirty="0">
                  <a:latin typeface="Times New Roman" panose="02020603050405020304" pitchFamily="18" charset="0"/>
                  <a:cs typeface="Times New Roman" panose="02020603050405020304" pitchFamily="18" charset="0"/>
                </a:rPr>
                <a:t> </a:t>
              </a:r>
            </a:p>
            <a:p>
              <a:pPr rtl="0">
                <a:spcBef>
                  <a:spcPts val="0"/>
                </a:spcBef>
                <a:spcAft>
                  <a:spcPts val="0"/>
                </a:spcAft>
              </a:pPr>
              <a:endParaRPr lang="en-US" sz="2700" b="0" i="0" u="none" strike="noStrike" dirty="0">
                <a:solidFill>
                  <a:srgbClr val="000000"/>
                </a:solidFill>
                <a:effectLst/>
                <a:latin typeface="Times New Roman" panose="02020603050405020304" pitchFamily="18" charset="0"/>
                <a:cs typeface="Times New Roman" panose="02020603050405020304" pitchFamily="18" charset="0"/>
              </a:endParaRPr>
            </a:p>
            <a:p>
              <a:pPr rtl="0">
                <a:spcBef>
                  <a:spcPts val="0"/>
                </a:spcBef>
                <a:spcAft>
                  <a:spcPts val="0"/>
                </a:spcAft>
              </a:pPr>
              <a:r>
                <a:rPr lang="en-US" sz="2700" b="0" i="0" u="none" strike="noStrike" dirty="0">
                  <a:solidFill>
                    <a:srgbClr val="000000"/>
                  </a:solidFill>
                  <a:effectLst/>
                  <a:latin typeface="Times New Roman" panose="02020603050405020304" pitchFamily="18" charset="0"/>
                  <a:cs typeface="Times New Roman" panose="02020603050405020304" pitchFamily="18" charset="0"/>
                </a:rPr>
                <a:t>This project employs machine learning techniques to analyze state-level population data from 2020 to 2021. Utilizing k-means clustering and regression analysis, the research aims to reveal patterns and predictive models for demographic shifts.</a:t>
              </a:r>
              <a:br>
                <a:rPr lang="en-US" sz="2700" b="0" dirty="0">
                  <a:effectLst/>
                  <a:latin typeface="Times New Roman" panose="02020603050405020304" pitchFamily="18" charset="0"/>
                  <a:cs typeface="Times New Roman" panose="02020603050405020304" pitchFamily="18" charset="0"/>
                </a:rPr>
              </a:br>
              <a:r>
                <a:rPr lang="en-US" sz="2700" b="0" i="0" u="none" strike="noStrike" dirty="0">
                  <a:solidFill>
                    <a:srgbClr val="000000"/>
                  </a:solidFill>
                  <a:effectLst/>
                  <a:latin typeface="Times New Roman" panose="02020603050405020304" pitchFamily="18" charset="0"/>
                  <a:cs typeface="Times New Roman" panose="02020603050405020304" pitchFamily="18" charset="0"/>
                </a:rPr>
                <a:t>In the clustering phase, states are grouped based on population characteristics, uncovering regional similarities and differences. Simultaneously, regression analysis predicts population changes, identifying factors influencing growth or decline.</a:t>
              </a:r>
              <a:br>
                <a:rPr lang="en-US" sz="2700" b="0" dirty="0">
                  <a:effectLst/>
                  <a:latin typeface="Times New Roman" panose="02020603050405020304" pitchFamily="18" charset="0"/>
                  <a:cs typeface="Times New Roman" panose="02020603050405020304" pitchFamily="18" charset="0"/>
                </a:rPr>
              </a:br>
              <a:r>
                <a:rPr lang="en-US" sz="2700" b="0" i="0" u="none" strike="noStrike" dirty="0">
                  <a:solidFill>
                    <a:srgbClr val="000000"/>
                  </a:solidFill>
                  <a:effectLst/>
                  <a:latin typeface="Times New Roman" panose="02020603050405020304" pitchFamily="18" charset="0"/>
                  <a:cs typeface="Times New Roman" panose="02020603050405020304" pitchFamily="18" charset="0"/>
                </a:rPr>
                <a:t>Using Python's scikit-learn library, the models are evaluated with metrics like accuracy, confusion matrix, and ROC/AUC scores. Cross-validation ensures robustness.</a:t>
              </a:r>
              <a:br>
                <a:rPr lang="en-US" sz="2700" b="0" dirty="0">
                  <a:effectLst/>
                  <a:latin typeface="Times New Roman" panose="02020603050405020304" pitchFamily="18" charset="0"/>
                  <a:cs typeface="Times New Roman" panose="02020603050405020304" pitchFamily="18" charset="0"/>
                </a:rPr>
              </a:br>
              <a:r>
                <a:rPr lang="en-US" sz="2700" b="0" i="0" u="none" strike="noStrike" dirty="0">
                  <a:solidFill>
                    <a:srgbClr val="000000"/>
                  </a:solidFill>
                  <a:effectLst/>
                  <a:latin typeface="Times New Roman" panose="02020603050405020304" pitchFamily="18" charset="0"/>
                  <a:cs typeface="Times New Roman" panose="02020603050405020304" pitchFamily="18" charset="0"/>
                </a:rPr>
                <a:t>Results offer actionable insights for policymakers and researchers, providing a foundation for informed decision-making. This project contributes to the field of data-driven demographic analysis, showcasing the practical applications of machine learning in understanding state-level population dynamics.</a:t>
              </a:r>
              <a:endParaRPr lang="en-US" sz="2700" b="0" dirty="0">
                <a:effectLst/>
                <a:latin typeface="Times New Roman" panose="02020603050405020304" pitchFamily="18" charset="0"/>
                <a:cs typeface="Times New Roman" panose="02020603050405020304" pitchFamily="18" charset="0"/>
              </a:endParaRPr>
            </a:p>
            <a:p>
              <a:br>
                <a:rPr lang="en-US" sz="2700" dirty="0">
                  <a:latin typeface="Times New Roman" panose="02020603050405020304" pitchFamily="18" charset="0"/>
                  <a:cs typeface="Times New Roman" panose="02020603050405020304" pitchFamily="18" charset="0"/>
                </a:rPr>
              </a:br>
              <a:endParaRPr lang="en-US" sz="2700" dirty="0">
                <a:latin typeface="Times New Roman" panose="02020603050405020304" pitchFamily="18" charset="0"/>
                <a:cs typeface="Times New Roman" panose="02020603050405020304" pitchFamily="18" charset="0"/>
              </a:endParaRPr>
            </a:p>
          </p:txBody>
        </p:sp>
        <p:sp>
          <p:nvSpPr>
            <p:cNvPr id="118" name="Shape 118"/>
            <p:cNvSpPr/>
            <p:nvPr/>
          </p:nvSpPr>
          <p:spPr>
            <a:xfrm>
              <a:off x="89690" y="6322146"/>
              <a:ext cx="11887201" cy="7685934"/>
            </a:xfrm>
            <a:prstGeom prst="roundRect">
              <a:avLst>
                <a:gd name="adj" fmla="val 6873"/>
              </a:avLst>
            </a:prstGeom>
            <a:ln w="63500">
              <a:solidFill>
                <a:srgbClr val="4E0501"/>
              </a:solidFill>
              <a:miter lim="400000"/>
            </a:ln>
            <a:effectLst>
              <a:outerShdw blurRad="25400" dist="12700" dir="5400000" rotWithShape="0">
                <a:srgbClr val="000000">
                  <a:alpha val="38000"/>
                </a:srgbClr>
              </a:outerShdw>
            </a:effectLst>
          </p:spPr>
          <p:txBody>
            <a:bodyPr lIns="43814" tIns="43814" rIns="43814" bIns="43814"/>
            <a:lstStyle/>
            <a:p>
              <a:endParaRPr dirty="0"/>
            </a:p>
          </p:txBody>
        </p:sp>
      </p:grpSp>
      <p:sp>
        <p:nvSpPr>
          <p:cNvPr id="119" name="Shape 119"/>
          <p:cNvSpPr/>
          <p:nvPr/>
        </p:nvSpPr>
        <p:spPr>
          <a:xfrm>
            <a:off x="89691" y="14501677"/>
            <a:ext cx="11887201" cy="1143001"/>
          </a:xfrm>
          <a:prstGeom prst="roundRect">
            <a:avLst>
              <a:gd name="adj" fmla="val 15652"/>
            </a:avLst>
          </a:prstGeom>
          <a:solidFill>
            <a:srgbClr val="4E0501"/>
          </a:solidFill>
          <a:ln w="63500">
            <a:solidFill>
              <a:srgbClr val="000000"/>
            </a:solidFill>
          </a:ln>
          <a:effectLst>
            <a:outerShdw blurRad="127000" dist="76200" dir="2700000" rotWithShape="0">
              <a:srgbClr val="000000">
                <a:alpha val="75000"/>
              </a:srgbClr>
            </a:outerShdw>
          </a:effectLst>
          <a:extLst>
            <a:ext uri="{C572A759-6A51-4108-AA02-DFA0A04FC94B}">
              <ma14:wrappingTextBoxFlag xmlns:ma14="http://schemas.microsoft.com/office/mac/drawingml/2011/main" xmlns="" val="1"/>
            </a:ext>
          </a:extLst>
        </p:spPr>
        <p:txBody>
          <a:bodyPr lIns="43814" tIns="43814" rIns="43814" bIns="43814" anchor="ctr"/>
          <a:lstStyle>
            <a:lvl1pPr algn="ctr">
              <a:defRPr sz="5600" b="1">
                <a:solidFill>
                  <a:srgbClr val="003DCC"/>
                </a:solidFill>
                <a:latin typeface="Arial"/>
                <a:ea typeface="Arial"/>
                <a:cs typeface="Arial"/>
                <a:sym typeface="Arial"/>
              </a:defRPr>
            </a:lvl1pPr>
          </a:lstStyle>
          <a:p>
            <a:r>
              <a:rPr lang="en-US" dirty="0">
                <a:solidFill>
                  <a:schemeClr val="bg1"/>
                </a:solidFill>
              </a:rPr>
              <a:t>Methodology</a:t>
            </a:r>
            <a:endParaRPr dirty="0">
              <a:solidFill>
                <a:schemeClr val="bg1"/>
              </a:solidFill>
            </a:endParaRPr>
          </a:p>
        </p:txBody>
      </p:sp>
      <p:sp>
        <p:nvSpPr>
          <p:cNvPr id="120" name="Shape 120"/>
          <p:cNvSpPr/>
          <p:nvPr/>
        </p:nvSpPr>
        <p:spPr>
          <a:xfrm>
            <a:off x="12296588" y="4970656"/>
            <a:ext cx="13500101" cy="1155701"/>
          </a:xfrm>
          <a:prstGeom prst="roundRect">
            <a:avLst>
              <a:gd name="adj" fmla="val 15480"/>
            </a:avLst>
          </a:prstGeom>
          <a:solidFill>
            <a:srgbClr val="4E0501"/>
          </a:solidFill>
          <a:ln w="63500">
            <a:solidFill>
              <a:schemeClr val="tx1"/>
            </a:solidFill>
          </a:ln>
          <a:effectLst>
            <a:outerShdw blurRad="165100" dist="76200" dir="2700000" rotWithShape="0">
              <a:srgbClr val="000000">
                <a:alpha val="75000"/>
              </a:srgbClr>
            </a:outerShdw>
          </a:effectLst>
          <a:extLst>
            <a:ext uri="{C572A759-6A51-4108-AA02-DFA0A04FC94B}">
              <ma14:wrappingTextBoxFlag xmlns:ma14="http://schemas.microsoft.com/office/mac/drawingml/2011/main" xmlns="" val="1"/>
            </a:ext>
          </a:extLst>
        </p:spPr>
        <p:txBody>
          <a:bodyPr lIns="43814" tIns="43814" rIns="43814" bIns="43814" anchor="ctr"/>
          <a:lstStyle>
            <a:lvl1pPr algn="ctr">
              <a:defRPr sz="5600" b="1">
                <a:solidFill>
                  <a:srgbClr val="003DCC"/>
                </a:solidFill>
                <a:latin typeface="Arial"/>
                <a:ea typeface="Arial"/>
                <a:cs typeface="Arial"/>
                <a:sym typeface="Arial"/>
              </a:defRPr>
            </a:lvl1pPr>
          </a:lstStyle>
          <a:p>
            <a:r>
              <a:rPr lang="en-US" dirty="0">
                <a:solidFill>
                  <a:srgbClr val="FFFFFF"/>
                </a:solidFill>
              </a:rPr>
              <a:t>Results</a:t>
            </a:r>
            <a:endParaRPr dirty="0">
              <a:solidFill>
                <a:srgbClr val="FFFFFF"/>
              </a:solidFill>
            </a:endParaRPr>
          </a:p>
        </p:txBody>
      </p:sp>
      <p:sp>
        <p:nvSpPr>
          <p:cNvPr id="121" name="Shape 121"/>
          <p:cNvSpPr/>
          <p:nvPr/>
        </p:nvSpPr>
        <p:spPr>
          <a:xfrm>
            <a:off x="12314437" y="6398366"/>
            <a:ext cx="13601701" cy="26334532"/>
          </a:xfrm>
          <a:prstGeom prst="roundRect">
            <a:avLst>
              <a:gd name="adj" fmla="val 3693"/>
            </a:avLst>
          </a:prstGeom>
          <a:ln w="63500">
            <a:solidFill>
              <a:srgbClr val="4E0501"/>
            </a:solidFill>
            <a:miter lim="400000"/>
          </a:ln>
          <a:effectLst>
            <a:outerShdw blurRad="25400" dist="12700" dir="5400000" rotWithShape="0">
              <a:srgbClr val="000000">
                <a:alpha val="38000"/>
              </a:srgbClr>
            </a:outerShdw>
          </a:effectLst>
        </p:spPr>
        <p:txBody>
          <a:bodyPr lIns="43814" tIns="43814" rIns="43814" bIns="43814"/>
          <a:lstStyle/>
          <a:p>
            <a:endParaRPr/>
          </a:p>
        </p:txBody>
      </p:sp>
      <p:sp>
        <p:nvSpPr>
          <p:cNvPr id="123" name="Shape 123"/>
          <p:cNvSpPr/>
          <p:nvPr/>
        </p:nvSpPr>
        <p:spPr>
          <a:xfrm>
            <a:off x="26126501" y="20473680"/>
            <a:ext cx="15542511" cy="1384301"/>
          </a:xfrm>
          <a:prstGeom prst="roundRect">
            <a:avLst>
              <a:gd name="adj" fmla="val 12924"/>
            </a:avLst>
          </a:prstGeom>
          <a:solidFill>
            <a:srgbClr val="4E0501"/>
          </a:solidFill>
          <a:ln w="63500">
            <a:solidFill>
              <a:srgbClr val="000000"/>
            </a:solidFill>
          </a:ln>
          <a:effectLst>
            <a:outerShdw blurRad="152400" dist="76200" dir="2700000" rotWithShape="0">
              <a:srgbClr val="000000">
                <a:alpha val="75000"/>
              </a:srgbClr>
            </a:outerShdw>
          </a:effectLst>
          <a:extLst>
            <a:ext uri="{C572A759-6A51-4108-AA02-DFA0A04FC94B}">
              <ma14:wrappingTextBoxFlag xmlns:ma14="http://schemas.microsoft.com/office/mac/drawingml/2011/main" xmlns="" val="1"/>
            </a:ext>
          </a:extLst>
        </p:spPr>
        <p:txBody>
          <a:bodyPr lIns="43814" tIns="43814" rIns="43814" bIns="43814" anchor="ctr"/>
          <a:lstStyle>
            <a:lvl1pPr algn="ctr">
              <a:defRPr sz="5600" b="1">
                <a:solidFill>
                  <a:srgbClr val="003DCC"/>
                </a:solidFill>
                <a:latin typeface="Arial"/>
                <a:ea typeface="Arial"/>
                <a:cs typeface="Arial"/>
                <a:sym typeface="Arial"/>
              </a:defRPr>
            </a:lvl1pPr>
          </a:lstStyle>
          <a:p>
            <a:r>
              <a:rPr dirty="0">
                <a:solidFill>
                  <a:srgbClr val="FFFFFF"/>
                </a:solidFill>
              </a:rPr>
              <a:t>Conclusions</a:t>
            </a:r>
          </a:p>
        </p:txBody>
      </p:sp>
      <p:sp>
        <p:nvSpPr>
          <p:cNvPr id="124" name="Shape 124"/>
          <p:cNvSpPr/>
          <p:nvPr/>
        </p:nvSpPr>
        <p:spPr>
          <a:xfrm>
            <a:off x="26174026" y="6398367"/>
            <a:ext cx="15814495" cy="13768320"/>
          </a:xfrm>
          <a:prstGeom prst="roundRect">
            <a:avLst>
              <a:gd name="adj" fmla="val 3791"/>
            </a:avLst>
          </a:prstGeom>
          <a:ln w="63500">
            <a:solidFill>
              <a:srgbClr val="4E0501"/>
            </a:solidFill>
            <a:miter lim="400000"/>
          </a:ln>
          <a:effectLst>
            <a:outerShdw blurRad="25400" dist="12700" dir="5400000" rotWithShape="0">
              <a:srgbClr val="000000">
                <a:alpha val="38000"/>
              </a:srgbClr>
            </a:outerShdw>
          </a:effectLst>
        </p:spPr>
        <p:txBody>
          <a:bodyPr lIns="43814" tIns="43814" rIns="43814" bIns="43814"/>
          <a:lstStyle/>
          <a:p>
            <a:endParaRPr/>
          </a:p>
        </p:txBody>
      </p:sp>
      <p:sp>
        <p:nvSpPr>
          <p:cNvPr id="126" name="Shape 126"/>
          <p:cNvSpPr/>
          <p:nvPr/>
        </p:nvSpPr>
        <p:spPr>
          <a:xfrm>
            <a:off x="26161999" y="27920673"/>
            <a:ext cx="15542511" cy="2996972"/>
          </a:xfrm>
          <a:prstGeom prst="roundRect">
            <a:avLst>
              <a:gd name="adj" fmla="val 14706"/>
            </a:avLst>
          </a:prstGeom>
          <a:ln w="63500">
            <a:solidFill>
              <a:srgbClr val="4E0501"/>
            </a:solidFill>
            <a:miter lim="400000"/>
          </a:ln>
          <a:effectLst>
            <a:outerShdw blurRad="25400" dist="12700" dir="5400000" rotWithShape="0">
              <a:srgbClr val="000000">
                <a:alpha val="38000"/>
              </a:srgbClr>
            </a:outerShdw>
          </a:effectLst>
        </p:spPr>
        <p:txBody>
          <a:bodyPr lIns="43814" tIns="43814" rIns="43814" bIns="43814"/>
          <a:lstStyle/>
          <a:p>
            <a:endParaRPr/>
          </a:p>
        </p:txBody>
      </p:sp>
      <p:grpSp>
        <p:nvGrpSpPr>
          <p:cNvPr id="11" name="Group 10"/>
          <p:cNvGrpSpPr/>
          <p:nvPr/>
        </p:nvGrpSpPr>
        <p:grpSpPr>
          <a:xfrm>
            <a:off x="122190" y="15946543"/>
            <a:ext cx="11887201" cy="16786355"/>
            <a:chOff x="122190" y="15847901"/>
            <a:chExt cx="11887201" cy="9382177"/>
          </a:xfrm>
        </p:grpSpPr>
        <p:sp>
          <p:nvSpPr>
            <p:cNvPr id="128" name="Shape 128"/>
            <p:cNvSpPr/>
            <p:nvPr/>
          </p:nvSpPr>
          <p:spPr>
            <a:xfrm>
              <a:off x="122190" y="15875387"/>
              <a:ext cx="11887201" cy="9354691"/>
            </a:xfrm>
            <a:prstGeom prst="roundRect">
              <a:avLst>
                <a:gd name="adj" fmla="val 5128"/>
              </a:avLst>
            </a:prstGeom>
            <a:ln w="63500">
              <a:solidFill>
                <a:srgbClr val="4E0501"/>
              </a:solidFill>
              <a:miter lim="400000"/>
            </a:ln>
            <a:effectLst>
              <a:outerShdw blurRad="25400" dist="12700" dir="5400000" rotWithShape="0">
                <a:srgbClr val="000000">
                  <a:alpha val="38000"/>
                </a:srgbClr>
              </a:outerShdw>
            </a:effectLst>
          </p:spPr>
          <p:txBody>
            <a:bodyPr lIns="43814" tIns="43814" rIns="43814" bIns="43814"/>
            <a:lstStyle/>
            <a:p>
              <a:endParaRPr/>
            </a:p>
          </p:txBody>
        </p:sp>
        <p:sp>
          <p:nvSpPr>
            <p:cNvPr id="129" name="Shape 129"/>
            <p:cNvSpPr/>
            <p:nvPr/>
          </p:nvSpPr>
          <p:spPr>
            <a:xfrm>
              <a:off x="291573" y="15847901"/>
              <a:ext cx="11548435" cy="8816103"/>
            </a:xfrm>
            <a:prstGeom prst="rect">
              <a:avLst/>
            </a:prstGeom>
            <a:ln w="3175">
              <a:noFill/>
              <a:miter lim="400000"/>
            </a:ln>
            <a:extLst>
              <a:ext uri="{C572A759-6A51-4108-AA02-DFA0A04FC94B}">
                <ma14:wrappingTextBoxFlag xmlns:ma14="http://schemas.microsoft.com/office/mac/drawingml/2011/main" xmlns="" val="1"/>
              </a:ext>
            </a:extLst>
          </p:spPr>
          <p:txBody>
            <a:bodyPr lIns="38100" tIns="38100" rIns="38100" bIns="38100">
              <a:spAutoFit/>
            </a:bodyPr>
            <a:lstStyle/>
            <a:p>
              <a:pPr rtl="0">
                <a:spcBef>
                  <a:spcPts val="0"/>
                </a:spcBef>
                <a:spcAft>
                  <a:spcPts val="0"/>
                </a:spcAft>
              </a:pP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p>
              <a:pPr rtl="0">
                <a:spcBef>
                  <a:spcPts val="0"/>
                </a:spcBef>
                <a:spcAft>
                  <a:spcPts val="0"/>
                </a:spcAft>
              </a:pPr>
              <a:endParaRPr lang="en-US" sz="2800" dirty="0">
                <a:latin typeface="Times New Roman" panose="02020603050405020304" pitchFamily="18" charset="0"/>
                <a:cs typeface="Times New Roman" panose="02020603050405020304" pitchFamily="18" charset="0"/>
              </a:endParaRPr>
            </a:p>
            <a:p>
              <a:pPr rtl="0">
                <a:spcBef>
                  <a:spcPts val="0"/>
                </a:spcBef>
                <a:spcAft>
                  <a:spcPts val="0"/>
                </a:spcAft>
              </a:pPr>
              <a:endParaRPr lang="en-US" sz="2800" dirty="0">
                <a:latin typeface="Times New Roman" panose="02020603050405020304" pitchFamily="18" charset="0"/>
                <a:cs typeface="Times New Roman" panose="02020603050405020304" pitchFamily="18" charset="0"/>
              </a:endParaRPr>
            </a:p>
            <a:p>
              <a:pPr rtl="0">
                <a:spcBef>
                  <a:spcPts val="0"/>
                </a:spcBef>
                <a:spcAft>
                  <a:spcPts val="0"/>
                </a:spcAft>
              </a:pPr>
              <a:endParaRPr lang="en-US" sz="2800" dirty="0">
                <a:latin typeface="Times New Roman" panose="02020603050405020304" pitchFamily="18" charset="0"/>
                <a:cs typeface="Times New Roman" panose="02020603050405020304" pitchFamily="18" charset="0"/>
              </a:endParaRPr>
            </a:p>
            <a:p>
              <a:pPr rtl="0">
                <a:spcBef>
                  <a:spcPts val="0"/>
                </a:spcBef>
                <a:spcAft>
                  <a:spcPts val="0"/>
                </a:spcAft>
              </a:pPr>
              <a:endParaRPr lang="en-US" sz="2800" dirty="0">
                <a:latin typeface="Times New Roman" panose="02020603050405020304" pitchFamily="18" charset="0"/>
                <a:cs typeface="Times New Roman" panose="02020603050405020304" pitchFamily="18" charset="0"/>
              </a:endParaRPr>
            </a:p>
            <a:p>
              <a:pPr rtl="0">
                <a:spcBef>
                  <a:spcPts val="0"/>
                </a:spcBef>
                <a:spcAft>
                  <a:spcPts val="0"/>
                </a:spcAft>
              </a:pPr>
              <a:r>
                <a:rPr lang="en-US" sz="3200" b="0" i="0" u="none" strike="noStrike" dirty="0">
                  <a:solidFill>
                    <a:srgbClr val="000000"/>
                  </a:solidFill>
                  <a:effectLst/>
                  <a:latin typeface="Times New Roman" panose="02020603050405020304" pitchFamily="18" charset="0"/>
                  <a:cs typeface="Times New Roman" panose="02020603050405020304" pitchFamily="18" charset="0"/>
                </a:rPr>
                <a:t>The methodology for this project involves a systematic approach to analyze state-level population data using machine learning techniques. Initially, a comprehensive dataset encompassing population figures for each state in 2020 and 2021 is collected. Subsequently, data preprocessing steps are undertaken to ensure data cleanliness, handle missing values, and convert features into a numeric format suitable for analysis. Exploratory Data Analysis (EDA) follows, providing insights into data distributions and identifying potential trends in state populations.</a:t>
              </a:r>
              <a:br>
                <a:rPr lang="en-US" sz="3200" b="0" dirty="0">
                  <a:effectLst/>
                  <a:latin typeface="Times New Roman" panose="02020603050405020304" pitchFamily="18" charset="0"/>
                  <a:cs typeface="Times New Roman" panose="02020603050405020304" pitchFamily="18" charset="0"/>
                </a:rPr>
              </a:br>
              <a:r>
                <a:rPr lang="en-US" sz="3200" b="0" i="0" u="none" strike="noStrike" dirty="0">
                  <a:solidFill>
                    <a:srgbClr val="000000"/>
                  </a:solidFill>
                  <a:effectLst/>
                  <a:latin typeface="Times New Roman" panose="02020603050405020304" pitchFamily="18" charset="0"/>
                  <a:cs typeface="Times New Roman" panose="02020603050405020304" pitchFamily="18" charset="0"/>
                </a:rPr>
                <a:t>Feature engineering is employed to derive additional variables, such as the population change from 2020 to 2021. To facilitate clustering analysis, the dataset is scaled, and k-means clustering is applied to group states based on population characteristics. Simultaneously, regression analysis is utilized to predict population changes, with model performance evaluated using metrics like Mean Absolute Error (MAE) and R-squared.</a:t>
              </a:r>
              <a:br>
                <a:rPr lang="en-US" sz="3200" b="0" dirty="0">
                  <a:effectLst/>
                  <a:latin typeface="Times New Roman" panose="02020603050405020304" pitchFamily="18" charset="0"/>
                  <a:cs typeface="Times New Roman" panose="02020603050405020304" pitchFamily="18" charset="0"/>
                </a:rPr>
              </a:br>
              <a:r>
                <a:rPr lang="en-US" sz="3200" b="0" i="0" u="none" strike="noStrike" dirty="0">
                  <a:solidFill>
                    <a:srgbClr val="000000"/>
                  </a:solidFill>
                  <a:effectLst/>
                  <a:latin typeface="Times New Roman" panose="02020603050405020304" pitchFamily="18" charset="0"/>
                  <a:cs typeface="Times New Roman" panose="02020603050405020304" pitchFamily="18" charset="0"/>
                </a:rPr>
                <a:t>Cross-validation techniques are implemented to assess the generalizability and robustness of the clustering and regression models. The results are interpreted to understand state groupings and factors influencing population changes. Visualizations, such as scatter plots and heatmaps, are generated to communicate findings effectively. In conclusion, the methodology encompasses a structured workflow, integrating clustering and regression techniques to gain valuable insights into state-level demographic dynamics.</a:t>
              </a:r>
              <a:endParaRPr lang="en-US" sz="3200" b="0" dirty="0">
                <a:effectLst/>
                <a:latin typeface="Times New Roman" panose="02020603050405020304" pitchFamily="18" charset="0"/>
                <a:cs typeface="Times New Roman" panose="02020603050405020304" pitchFamily="18" charset="0"/>
              </a:endParaRPr>
            </a:p>
            <a:p>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a:p>
              <a:pPr marL="342900" indent="-342900">
                <a:buFont typeface="Arial"/>
                <a:buChar char="•"/>
              </a:pPr>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grpSp>
      <p:sp>
        <p:nvSpPr>
          <p:cNvPr id="132" name="Shape 132"/>
          <p:cNvSpPr/>
          <p:nvPr/>
        </p:nvSpPr>
        <p:spPr>
          <a:xfrm>
            <a:off x="26286709" y="20865937"/>
            <a:ext cx="15417801" cy="461665"/>
          </a:xfrm>
          <a:prstGeom prst="rect">
            <a:avLst/>
          </a:prstGeom>
          <a:ln w="3175">
            <a:miter lim="400000"/>
          </a:ln>
          <a:extLst>
            <a:ext uri="{C572A759-6A51-4108-AA02-DFA0A04FC94B}">
              <ma14:wrappingTextBoxFlag xmlns:ma14="http://schemas.microsoft.com/office/mac/drawingml/2011/main" xmlns="" val="1"/>
            </a:ext>
          </a:extLst>
        </p:spPr>
        <p:txBody>
          <a:bodyPr lIns="0" tIns="0" rIns="0" bIns="0">
            <a:spAutoFit/>
          </a:bodyPr>
          <a:lstStyle/>
          <a:p>
            <a:pPr marL="401052" indent="-401052" algn="just">
              <a:spcBef>
                <a:spcPts val="600"/>
              </a:spcBef>
              <a:buSzPct val="100000"/>
              <a:buChar char="•"/>
              <a:defRPr sz="3000">
                <a:latin typeface="Arial"/>
                <a:ea typeface="Arial"/>
                <a:cs typeface="Arial"/>
                <a:sym typeface="Arial"/>
              </a:defRPr>
            </a:pPr>
            <a:endParaRPr dirty="0">
              <a:latin typeface="Arial"/>
              <a:cs typeface="Arial"/>
            </a:endParaRPr>
          </a:p>
        </p:txBody>
      </p:sp>
      <p:sp>
        <p:nvSpPr>
          <p:cNvPr id="138" name="Shape 138"/>
          <p:cNvSpPr/>
          <p:nvPr/>
        </p:nvSpPr>
        <p:spPr>
          <a:xfrm>
            <a:off x="21285200" y="16713200"/>
            <a:ext cx="227355" cy="633730"/>
          </a:xfrm>
          <a:prstGeom prst="rect">
            <a:avLst/>
          </a:prstGeom>
          <a:ln w="3175">
            <a:miter lim="400000"/>
          </a:ln>
          <a:extLst>
            <a:ext uri="{C572A759-6A51-4108-AA02-DFA0A04FC94B}">
              <ma14:wrappingTextBoxFlag xmlns:ma14="http://schemas.microsoft.com/office/mac/drawingml/2011/main" xmlns="" val="1"/>
            </a:ext>
          </a:extLst>
        </p:spPr>
        <p:txBody>
          <a:bodyPr wrap="none" lIns="43814" tIns="43814" rIns="43814" bIns="43814">
            <a:spAutoFit/>
          </a:bodyPr>
          <a:lstStyle/>
          <a:p>
            <a:r>
              <a:t> </a:t>
            </a:r>
          </a:p>
        </p:txBody>
      </p:sp>
      <p:sp>
        <p:nvSpPr>
          <p:cNvPr id="141" name="Shape 141"/>
          <p:cNvSpPr/>
          <p:nvPr/>
        </p:nvSpPr>
        <p:spPr>
          <a:xfrm>
            <a:off x="26240448" y="26292140"/>
            <a:ext cx="15464062" cy="1384300"/>
          </a:xfrm>
          <a:prstGeom prst="roundRect">
            <a:avLst>
              <a:gd name="adj" fmla="val 12924"/>
            </a:avLst>
          </a:prstGeom>
          <a:solidFill>
            <a:srgbClr val="4E0501"/>
          </a:solidFill>
          <a:ln w="63500">
            <a:solidFill>
              <a:schemeClr val="tx1"/>
            </a:solidFill>
          </a:ln>
          <a:effectLst>
            <a:outerShdw blurRad="152400" dist="76200" dir="2700000" rotWithShape="0">
              <a:srgbClr val="000000">
                <a:alpha val="75000"/>
              </a:srgbClr>
            </a:outerShdw>
          </a:effectLst>
          <a:extLst>
            <a:ext uri="{C572A759-6A51-4108-AA02-DFA0A04FC94B}">
              <ma14:wrappingTextBoxFlag xmlns:ma14="http://schemas.microsoft.com/office/mac/drawingml/2011/main" xmlns="" val="1"/>
            </a:ext>
          </a:extLst>
        </p:spPr>
        <p:txBody>
          <a:bodyPr lIns="43814" tIns="43814" rIns="43814" bIns="43814" anchor="ctr"/>
          <a:lstStyle>
            <a:lvl1pPr algn="ctr">
              <a:defRPr sz="5600" b="1">
                <a:solidFill>
                  <a:srgbClr val="003DCC"/>
                </a:solidFill>
                <a:latin typeface="Arial"/>
                <a:ea typeface="Arial"/>
                <a:cs typeface="Arial"/>
                <a:sym typeface="Arial"/>
              </a:defRPr>
            </a:lvl1pPr>
          </a:lstStyle>
          <a:p>
            <a:r>
              <a:rPr lang="en-US" dirty="0">
                <a:solidFill>
                  <a:srgbClr val="FFFFFF"/>
                </a:solidFill>
              </a:rPr>
              <a:t>Limitations</a:t>
            </a:r>
            <a:endParaRPr dirty="0">
              <a:solidFill>
                <a:srgbClr val="FFFFFF"/>
              </a:solidFill>
            </a:endParaRPr>
          </a:p>
        </p:txBody>
      </p:sp>
      <p:sp>
        <p:nvSpPr>
          <p:cNvPr id="142" name="Shape 142"/>
          <p:cNvSpPr/>
          <p:nvPr/>
        </p:nvSpPr>
        <p:spPr>
          <a:xfrm>
            <a:off x="26390567" y="27892177"/>
            <a:ext cx="15313943" cy="2966195"/>
          </a:xfrm>
          <a:prstGeom prst="rect">
            <a:avLst/>
          </a:prstGeom>
          <a:ln w="3175">
            <a:miter lim="400000"/>
          </a:ln>
          <a:extLst>
            <a:ext uri="{C572A759-6A51-4108-AA02-DFA0A04FC94B}">
              <ma14:wrappingTextBoxFlag xmlns:ma14="http://schemas.microsoft.com/office/mac/drawingml/2011/main" xmlns="" val="1"/>
            </a:ext>
          </a:extLst>
        </p:spPr>
        <p:txBody>
          <a:bodyPr wrap="square" lIns="43814" tIns="43814" rIns="43814" bIns="43814">
            <a:spAutoFit/>
          </a:bodyPr>
          <a:lstStyle/>
          <a:p>
            <a:pPr marL="571500" indent="-571500">
              <a:buFont typeface="Arial"/>
              <a:buChar char="•"/>
            </a:pPr>
            <a:r>
              <a:rPr lang="en-US" sz="4000" dirty="0">
                <a:latin typeface="Times New Roman"/>
                <a:cs typeface="Times New Roman"/>
              </a:rPr>
              <a:t>The population was of 2020 and 2021 so we cannot make modern plans based on these data.</a:t>
            </a:r>
          </a:p>
          <a:p>
            <a:pPr marL="571500" indent="-571500">
              <a:buFont typeface="Arial"/>
              <a:buChar char="•"/>
            </a:pPr>
            <a:r>
              <a:rPr lang="en-US" sz="4000" dirty="0">
                <a:latin typeface="Times New Roman"/>
                <a:cs typeface="Times New Roman"/>
              </a:rPr>
              <a:t>The selected machine learning models may not capture more complex relationships or nonlinear patterns in the data</a:t>
            </a:r>
          </a:p>
          <a:p>
            <a:pPr marL="360947" indent="-360947" defTabSz="457200">
              <a:buSzPct val="100000"/>
              <a:buAutoNum type="arabicPeriod"/>
              <a:defRPr sz="2700">
                <a:latin typeface="Arial"/>
                <a:ea typeface="Arial"/>
                <a:cs typeface="Arial"/>
                <a:sym typeface="Arial"/>
              </a:defRPr>
            </a:pPr>
            <a:endParaRPr dirty="0">
              <a:latin typeface="Arial"/>
              <a:cs typeface="Arial"/>
            </a:endParaRPr>
          </a:p>
        </p:txBody>
      </p:sp>
      <p:sp>
        <p:nvSpPr>
          <p:cNvPr id="143" name="Shape 143"/>
          <p:cNvSpPr/>
          <p:nvPr/>
        </p:nvSpPr>
        <p:spPr>
          <a:xfrm>
            <a:off x="26091005" y="22250238"/>
            <a:ext cx="15613505" cy="3839087"/>
          </a:xfrm>
          <a:prstGeom prst="roundRect">
            <a:avLst>
              <a:gd name="adj" fmla="val 12500"/>
            </a:avLst>
          </a:prstGeom>
          <a:ln w="63500">
            <a:solidFill>
              <a:srgbClr val="4E0501"/>
            </a:solidFill>
            <a:miter lim="400000"/>
          </a:ln>
          <a:effectLst>
            <a:outerShdw blurRad="25400" dist="12700" dir="5400000" rotWithShape="0">
              <a:srgbClr val="000000">
                <a:alpha val="38000"/>
              </a:srgbClr>
            </a:outerShdw>
          </a:effectLst>
        </p:spPr>
        <p:txBody>
          <a:bodyPr lIns="43814" tIns="43814" rIns="43814" bIns="43814"/>
          <a:lstStyle/>
          <a:p>
            <a:endParaRPr/>
          </a:p>
        </p:txBody>
      </p:sp>
      <p:sp>
        <p:nvSpPr>
          <p:cNvPr id="23" name="TextBox 22"/>
          <p:cNvSpPr txBox="1"/>
          <p:nvPr/>
        </p:nvSpPr>
        <p:spPr>
          <a:xfrm>
            <a:off x="12526300" y="18417505"/>
            <a:ext cx="462984" cy="396260"/>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3814" tIns="43814" rIns="43814" bIns="43814"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2000" b="1" i="0" u="none" strike="noStrike" cap="none" spc="0" normalizeH="0" baseline="0" dirty="0">
                <a:ln>
                  <a:noFill/>
                </a:ln>
                <a:solidFill>
                  <a:srgbClr val="000000"/>
                </a:solidFill>
                <a:effectLst/>
                <a:uFillTx/>
                <a:latin typeface="Candara"/>
                <a:ea typeface="Candara"/>
                <a:cs typeface="Candara"/>
                <a:sym typeface="Candara"/>
              </a:rPr>
              <a:t>.</a:t>
            </a:r>
          </a:p>
        </p:txBody>
      </p:sp>
      <p:sp>
        <p:nvSpPr>
          <p:cNvPr id="80" name="Shape 123"/>
          <p:cNvSpPr/>
          <p:nvPr/>
        </p:nvSpPr>
        <p:spPr>
          <a:xfrm>
            <a:off x="26161999" y="31164624"/>
            <a:ext cx="15814496" cy="596153"/>
          </a:xfrm>
          <a:prstGeom prst="roundRect">
            <a:avLst>
              <a:gd name="adj" fmla="val 12924"/>
            </a:avLst>
          </a:prstGeom>
          <a:solidFill>
            <a:srgbClr val="4E0501"/>
          </a:solidFill>
          <a:ln w="63500">
            <a:solidFill>
              <a:schemeClr val="tx1"/>
            </a:solidFill>
          </a:ln>
          <a:effectLst>
            <a:outerShdw blurRad="152400" dist="76200" dir="2700000" rotWithShape="0">
              <a:srgbClr val="000000">
                <a:alpha val="75000"/>
              </a:srgbClr>
            </a:outerShdw>
          </a:effectLst>
          <a:extLst>
            <a:ext uri="{C572A759-6A51-4108-AA02-DFA0A04FC94B}">
              <ma14:wrappingTextBoxFlag xmlns:ma14="http://schemas.microsoft.com/office/mac/drawingml/2011/main" xmlns="" val="1"/>
            </a:ext>
          </a:extLst>
        </p:spPr>
        <p:txBody>
          <a:bodyPr lIns="43814" tIns="43814" rIns="43814" bIns="43814" anchor="ctr"/>
          <a:lstStyle>
            <a:lvl1pPr algn="ctr">
              <a:defRPr sz="5600" b="1">
                <a:solidFill>
                  <a:srgbClr val="003DCC"/>
                </a:solidFill>
                <a:latin typeface="Arial"/>
                <a:ea typeface="Arial"/>
                <a:cs typeface="Arial"/>
                <a:sym typeface="Arial"/>
              </a:defRPr>
            </a:lvl1pPr>
          </a:lstStyle>
          <a:p>
            <a:r>
              <a:rPr lang="en-US" sz="3200" dirty="0">
                <a:solidFill>
                  <a:srgbClr val="FFFFFF"/>
                </a:solidFill>
              </a:rPr>
              <a:t>Citation</a:t>
            </a:r>
            <a:endParaRPr sz="3200" dirty="0">
              <a:solidFill>
                <a:srgbClr val="FFFFFF"/>
              </a:solidFill>
            </a:endParaRPr>
          </a:p>
        </p:txBody>
      </p:sp>
      <p:sp>
        <p:nvSpPr>
          <p:cNvPr id="34" name="TextBox 33"/>
          <p:cNvSpPr txBox="1"/>
          <p:nvPr/>
        </p:nvSpPr>
        <p:spPr>
          <a:xfrm>
            <a:off x="26631711" y="32067029"/>
            <a:ext cx="14737764" cy="457816"/>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3814" tIns="43814" rIns="43814" bIns="43814" numCol="1" spcCol="38100" rtlCol="0" anchor="t">
            <a:spAutoFit/>
          </a:bodyPr>
          <a:lstStyle/>
          <a:p>
            <a:r>
              <a:rPr kumimoji="0" lang="en-US" sz="2400" b="0" i="0" u="none" strike="noStrike" cap="none" spc="0" normalizeH="0" baseline="0" dirty="0">
                <a:ln>
                  <a:noFill/>
                </a:ln>
                <a:solidFill>
                  <a:srgbClr val="000000"/>
                </a:solidFill>
                <a:effectLst/>
                <a:uFillTx/>
                <a:sym typeface="Candara"/>
              </a:rPr>
              <a:t>https://api.census.gov/data/2021/pep/population</a:t>
            </a:r>
          </a:p>
        </p:txBody>
      </p:sp>
      <p:sp>
        <p:nvSpPr>
          <p:cNvPr id="82" name="Shape 126"/>
          <p:cNvSpPr/>
          <p:nvPr/>
        </p:nvSpPr>
        <p:spPr>
          <a:xfrm>
            <a:off x="26032905" y="31905751"/>
            <a:ext cx="15900401" cy="827147"/>
          </a:xfrm>
          <a:prstGeom prst="roundRect">
            <a:avLst>
              <a:gd name="adj" fmla="val 14706"/>
            </a:avLst>
          </a:prstGeom>
          <a:ln w="63500">
            <a:solidFill>
              <a:srgbClr val="4E0501"/>
            </a:solidFill>
            <a:miter lim="400000"/>
          </a:ln>
          <a:effectLst>
            <a:outerShdw blurRad="25400" dist="12700" dir="5400000" rotWithShape="0">
              <a:srgbClr val="000000">
                <a:alpha val="38000"/>
              </a:srgbClr>
            </a:outerShdw>
          </a:effectLst>
        </p:spPr>
        <p:txBody>
          <a:bodyPr lIns="43814" tIns="43814" rIns="43814" bIns="43814"/>
          <a:lstStyle/>
          <a:p>
            <a:endParaRPr/>
          </a:p>
        </p:txBody>
      </p:sp>
      <p:sp>
        <p:nvSpPr>
          <p:cNvPr id="83" name="Shape 120"/>
          <p:cNvSpPr/>
          <p:nvPr/>
        </p:nvSpPr>
        <p:spPr>
          <a:xfrm>
            <a:off x="26112306" y="4938971"/>
            <a:ext cx="15748076" cy="1187386"/>
          </a:xfrm>
          <a:prstGeom prst="roundRect">
            <a:avLst>
              <a:gd name="adj" fmla="val 15480"/>
            </a:avLst>
          </a:prstGeom>
          <a:solidFill>
            <a:srgbClr val="4E0501"/>
          </a:solidFill>
          <a:ln w="63500">
            <a:solidFill>
              <a:srgbClr val="000000"/>
            </a:solidFill>
          </a:ln>
          <a:effectLst>
            <a:outerShdw blurRad="165100" dist="76200" dir="2700000" rotWithShape="0">
              <a:srgbClr val="000000">
                <a:alpha val="75000"/>
              </a:srgbClr>
            </a:outerShdw>
          </a:effectLst>
          <a:extLst>
            <a:ext uri="{C572A759-6A51-4108-AA02-DFA0A04FC94B}">
              <ma14:wrappingTextBoxFlag xmlns:ma14="http://schemas.microsoft.com/office/mac/drawingml/2011/main" xmlns="" val="1"/>
            </a:ext>
          </a:extLst>
        </p:spPr>
        <p:txBody>
          <a:bodyPr lIns="43814" tIns="43814" rIns="43814" bIns="43814" anchor="ctr"/>
          <a:lstStyle>
            <a:lvl1pPr algn="ctr">
              <a:defRPr sz="5600" b="1">
                <a:solidFill>
                  <a:srgbClr val="003DCC"/>
                </a:solidFill>
                <a:latin typeface="Arial"/>
                <a:ea typeface="Arial"/>
                <a:cs typeface="Arial"/>
                <a:sym typeface="Arial"/>
              </a:defRPr>
            </a:lvl1pPr>
          </a:lstStyle>
          <a:p>
            <a:r>
              <a:rPr lang="en-US" dirty="0">
                <a:solidFill>
                  <a:srgbClr val="FFFFFF"/>
                </a:solidFill>
              </a:rPr>
              <a:t>Before Research</a:t>
            </a:r>
            <a:endParaRPr dirty="0">
              <a:solidFill>
                <a:srgbClr val="FFFFFF"/>
              </a:solidFill>
            </a:endParaRPr>
          </a:p>
        </p:txBody>
      </p:sp>
      <p:sp>
        <p:nvSpPr>
          <p:cNvPr id="18" name="TextBox 17"/>
          <p:cNvSpPr txBox="1"/>
          <p:nvPr/>
        </p:nvSpPr>
        <p:spPr>
          <a:xfrm>
            <a:off x="26286709" y="22357311"/>
            <a:ext cx="15082766" cy="4520466"/>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3814" tIns="43814" rIns="43814" bIns="43814" numCol="1" spcCol="38100" rtlCol="0" anchor="t">
            <a:spAutoFit/>
          </a:bodyPr>
          <a:lstStyle/>
          <a:p>
            <a:pPr rtl="0">
              <a:spcBef>
                <a:spcPts val="0"/>
              </a:spcBef>
              <a:spcAft>
                <a:spcPts val="0"/>
              </a:spcAft>
            </a:pPr>
            <a:r>
              <a:rPr lang="en-US" b="0" i="0" u="none" strike="noStrike" dirty="0">
                <a:solidFill>
                  <a:srgbClr val="000000"/>
                </a:solidFill>
                <a:effectLst/>
                <a:latin typeface="Times New Roman" panose="02020603050405020304" pitchFamily="18" charset="0"/>
                <a:cs typeface="Times New Roman" panose="02020603050405020304" pitchFamily="18" charset="0"/>
              </a:rPr>
              <a:t>a trend of population reduction in densely populated cities such as New York and California due to various factors such as changes in economic conditions, housing affordability, or shifts in lifestyle preferences.</a:t>
            </a:r>
            <a:endParaRPr lang="en-US"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US" b="0" i="0" u="none" strike="noStrike" dirty="0">
                <a:solidFill>
                  <a:srgbClr val="000000"/>
                </a:solidFill>
                <a:effectLst/>
                <a:latin typeface="Times New Roman" panose="02020603050405020304" pitchFamily="18" charset="0"/>
                <a:cs typeface="Times New Roman" panose="02020603050405020304" pitchFamily="18" charset="0"/>
              </a:rPr>
              <a:t>a significant increase in population in growing cities like Texas and Florida because of job opportunities, a favorable business environment, or lifestyle considerations, attracting individuals and families to these regions.</a:t>
            </a:r>
            <a:endParaRPr lang="en-US" b="0" dirty="0">
              <a:effectLst/>
              <a:latin typeface="Times New Roman" panose="02020603050405020304" pitchFamily="18" charset="0"/>
              <a:cs typeface="Times New Roman" panose="02020603050405020304" pitchFamily="18" charset="0"/>
            </a:endParaRPr>
          </a:p>
          <a:p>
            <a:br>
              <a:rPr lang="en-US" dirty="0"/>
            </a:br>
            <a:endParaRPr lang="en-US" dirty="0">
              <a:latin typeface="Times New Roman"/>
              <a:cs typeface="Times New Roman"/>
            </a:endParaRPr>
          </a:p>
        </p:txBody>
      </p:sp>
      <p:sp>
        <p:nvSpPr>
          <p:cNvPr id="6" name="TextBox 5"/>
          <p:cNvSpPr txBox="1"/>
          <p:nvPr/>
        </p:nvSpPr>
        <p:spPr>
          <a:xfrm>
            <a:off x="26631711" y="6751071"/>
            <a:ext cx="15072799" cy="14369316"/>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3814" tIns="43814" rIns="43814" bIns="43814" numCol="1" spcCol="38100" rtlCol="0" anchor="t">
            <a:spAutoFit/>
          </a:bodyPr>
          <a:lstStyle/>
          <a:p>
            <a:r>
              <a:rPr lang="en-US" sz="4100" b="1" dirty="0">
                <a:latin typeface="Times New Roman"/>
                <a:cs typeface="Times New Roman"/>
              </a:rPr>
              <a:t>Research Questions:</a:t>
            </a:r>
          </a:p>
          <a:p>
            <a:r>
              <a:rPr lang="en-US" dirty="0">
                <a:latin typeface="Times New Roman"/>
                <a:cs typeface="Times New Roman"/>
              </a:rPr>
              <a:t>R1: </a:t>
            </a:r>
            <a:r>
              <a:rPr lang="en-US" b="0" i="0" u="none" strike="noStrike" dirty="0">
                <a:solidFill>
                  <a:srgbClr val="000000"/>
                </a:solidFill>
                <a:effectLst/>
                <a:latin typeface="Times New Roman" panose="02020603050405020304" pitchFamily="18" charset="0"/>
                <a:cs typeface="Times New Roman" panose="02020603050405020304" pitchFamily="18" charset="0"/>
              </a:rPr>
              <a:t>What are the discernible patterns and groupings in state populations based on demographic characteristics such as population size, growth, and regional trends?</a:t>
            </a:r>
            <a:endParaRPr lang="en-US" dirty="0">
              <a:latin typeface="Times New Roman" panose="02020603050405020304" pitchFamily="18" charset="0"/>
              <a:cs typeface="Times New Roman" panose="02020603050405020304" pitchFamily="18" charset="0"/>
            </a:endParaRPr>
          </a:p>
          <a:p>
            <a:r>
              <a:rPr lang="en-US" dirty="0">
                <a:latin typeface="Times New Roman"/>
                <a:cs typeface="Times New Roman"/>
              </a:rPr>
              <a:t>R2: </a:t>
            </a:r>
            <a:r>
              <a:rPr lang="en-US" b="0" i="0" u="none" strike="noStrike" dirty="0">
                <a:solidFill>
                  <a:srgbClr val="000000"/>
                </a:solidFill>
                <a:effectLst/>
                <a:latin typeface="Times New Roman" panose="02020603050405020304" pitchFamily="18" charset="0"/>
                <a:cs typeface="Times New Roman" panose="02020603050405020304" pitchFamily="18" charset="0"/>
              </a:rPr>
              <a:t>How accurately can machine learning regression models predict state population changes from 2020 to 2021, and what factors contribute significantly to these changes?</a:t>
            </a:r>
          </a:p>
          <a:p>
            <a:r>
              <a:rPr lang="en-US" sz="4100" b="1" dirty="0">
                <a:latin typeface="Times New Roman"/>
                <a:cs typeface="Times New Roman"/>
              </a:rPr>
              <a:t>Hypotheses:</a:t>
            </a:r>
          </a:p>
          <a:p>
            <a:pPr rtl="0">
              <a:spcBef>
                <a:spcPts val="0"/>
              </a:spcBef>
              <a:spcAft>
                <a:spcPts val="0"/>
              </a:spcAft>
            </a:pPr>
            <a:r>
              <a:rPr lang="en-US" sz="4100" dirty="0">
                <a:latin typeface="Times New Roman"/>
                <a:cs typeface="Times New Roman"/>
              </a:rPr>
              <a:t>H1: </a:t>
            </a:r>
            <a:r>
              <a:rPr lang="en-US" b="0" i="0" u="none" strike="noStrike" dirty="0">
                <a:solidFill>
                  <a:srgbClr val="000000"/>
                </a:solidFill>
                <a:effectLst/>
                <a:latin typeface="Times New Roman" panose="02020603050405020304" pitchFamily="18" charset="0"/>
                <a:cs typeface="Times New Roman" panose="02020603050405020304" pitchFamily="18" charset="0"/>
              </a:rPr>
              <a:t>States clustered based on demographic features will exhibit distinct population dynamics, reflecting shared characteristics and regional trends.</a:t>
            </a:r>
            <a:endParaRPr lang="en-US" sz="4100" dirty="0">
              <a:latin typeface="Times New Roman"/>
              <a:cs typeface="Times New Roman"/>
            </a:endParaRPr>
          </a:p>
          <a:p>
            <a:pPr rtl="0">
              <a:spcBef>
                <a:spcPts val="0"/>
              </a:spcBef>
              <a:spcAft>
                <a:spcPts val="0"/>
              </a:spcAft>
            </a:pPr>
            <a:r>
              <a:rPr lang="en-US" sz="4100" dirty="0">
                <a:latin typeface="Times New Roman"/>
                <a:cs typeface="Times New Roman"/>
              </a:rPr>
              <a:t>H2: </a:t>
            </a:r>
            <a:r>
              <a:rPr lang="en-US" b="0" i="0" u="none" strike="noStrike" dirty="0">
                <a:solidFill>
                  <a:srgbClr val="000000"/>
                </a:solidFill>
                <a:effectLst/>
                <a:latin typeface="Times New Roman" panose="02020603050405020304" pitchFamily="18" charset="0"/>
                <a:cs typeface="Times New Roman" panose="02020603050405020304" pitchFamily="18" charset="0"/>
              </a:rPr>
              <a:t>Machine learning regression models will demonstrate predictive accuracy in forecasting state population changes, with key contributing factors identified as economic indicators, employment rates, and housing affordability.</a:t>
            </a:r>
            <a:br>
              <a:rPr lang="en-US" sz="2400" dirty="0"/>
            </a:br>
            <a:r>
              <a:rPr lang="en-US" sz="4100" b="1" dirty="0">
                <a:latin typeface="Times New Roman"/>
                <a:cs typeface="Times New Roman"/>
              </a:rPr>
              <a:t>Data Analysis</a:t>
            </a:r>
          </a:p>
          <a:p>
            <a:pPr rtl="0">
              <a:spcBef>
                <a:spcPts val="0"/>
              </a:spcBef>
              <a:spcAft>
                <a:spcPts val="0"/>
              </a:spcAft>
            </a:pPr>
            <a:r>
              <a:rPr lang="en-US" b="0" i="0" u="none" strike="noStrike" dirty="0">
                <a:solidFill>
                  <a:srgbClr val="000000"/>
                </a:solidFill>
                <a:effectLst/>
                <a:latin typeface="Times New Roman" panose="02020603050405020304" pitchFamily="18" charset="0"/>
                <a:cs typeface="Times New Roman" panose="02020603050405020304" pitchFamily="18" charset="0"/>
              </a:rPr>
              <a:t>Data from state-wise population figures and other relevant demographic features will be utilized in the analysis. The application of k-means clustering, and regression analysis will be performed using Python's scikit-learn library.</a:t>
            </a:r>
            <a:endParaRPr lang="en-US" sz="4100" dirty="0">
              <a:latin typeface="Times New Roman"/>
              <a:cs typeface="Times New Roman"/>
            </a:endParaRPr>
          </a:p>
          <a:p>
            <a:r>
              <a:rPr lang="en-US" sz="4100" dirty="0">
                <a:latin typeface="Times New Roman"/>
                <a:cs typeface="Times New Roman"/>
              </a:rPr>
              <a:t>H1: </a:t>
            </a:r>
            <a:r>
              <a:rPr lang="en-US" b="0" i="0" u="none" strike="noStrike" dirty="0">
                <a:solidFill>
                  <a:srgbClr val="000000"/>
                </a:solidFill>
                <a:effectLst/>
                <a:latin typeface="Times New Roman" panose="02020603050405020304" pitchFamily="18" charset="0"/>
                <a:cs typeface="Times New Roman" panose="02020603050405020304" pitchFamily="18" charset="0"/>
              </a:rPr>
              <a:t>A k-means clustering algorithm will be employed to identify statistically significant groupings of states based on population change. The Silhouette score will be used to assess the quality of the clustering</a:t>
            </a:r>
            <a:r>
              <a:rPr lang="en-US" sz="1800" b="0" i="0" u="none" strike="noStrike" dirty="0">
                <a:solidFill>
                  <a:srgbClr val="000000"/>
                </a:solidFill>
                <a:effectLst/>
                <a:latin typeface="Arial" panose="020B0604020202020204" pitchFamily="34" charset="0"/>
              </a:rPr>
              <a:t>.</a:t>
            </a:r>
            <a:endParaRPr lang="en-US" sz="4100" dirty="0">
              <a:latin typeface="Times New Roman"/>
              <a:cs typeface="Times New Roman"/>
            </a:endParaRPr>
          </a:p>
          <a:p>
            <a:pPr rtl="0">
              <a:spcBef>
                <a:spcPts val="0"/>
              </a:spcBef>
              <a:spcAft>
                <a:spcPts val="0"/>
              </a:spcAft>
            </a:pPr>
            <a:r>
              <a:rPr lang="en-US" sz="4100" dirty="0">
                <a:latin typeface="Times New Roman"/>
                <a:cs typeface="Times New Roman"/>
              </a:rPr>
              <a:t>H2: </a:t>
            </a:r>
            <a:r>
              <a:rPr lang="en-US" b="0" i="0" u="none" strike="noStrike" dirty="0">
                <a:solidFill>
                  <a:srgbClr val="000000"/>
                </a:solidFill>
                <a:effectLst/>
                <a:latin typeface="Times New Roman" panose="02020603050405020304" pitchFamily="18" charset="0"/>
                <a:cs typeface="Times New Roman" panose="02020603050405020304" pitchFamily="18" charset="0"/>
              </a:rPr>
              <a:t>Regression analysis, specifically linear regression, will be conducted to predict state population changes from 2020 to 2021. Metrics such as Mean Absolute Error (MAE) and R-squared will be used to evaluate the accuracy and goodness of fit of the regression model.</a:t>
            </a:r>
            <a:endParaRPr lang="en-US" b="0" dirty="0">
              <a:effectLst/>
              <a:latin typeface="Times New Roman" panose="02020603050405020304" pitchFamily="18" charset="0"/>
              <a:cs typeface="Times New Roman" panose="02020603050405020304" pitchFamily="18" charset="0"/>
            </a:endParaRPr>
          </a:p>
          <a:p>
            <a:br>
              <a:rPr lang="en-US" sz="2400" dirty="0"/>
            </a:br>
            <a:endParaRPr lang="en-US" sz="4100" dirty="0">
              <a:latin typeface="Times New Roman"/>
              <a:cs typeface="Times New Roman"/>
            </a:endParaRPr>
          </a:p>
        </p:txBody>
      </p:sp>
      <p:graphicFrame>
        <p:nvGraphicFramePr>
          <p:cNvPr id="13" name="Object 12"/>
          <p:cNvGraphicFramePr>
            <a:graphicFrameLocks noChangeAspect="1"/>
          </p:cNvGraphicFramePr>
          <p:nvPr>
            <p:extLst>
              <p:ext uri="{D42A27DB-BD31-4B8C-83A1-F6EECF244321}">
                <p14:modId xmlns:p14="http://schemas.microsoft.com/office/powerpoint/2010/main" val="4142518054"/>
              </p:ext>
            </p:extLst>
          </p:nvPr>
        </p:nvGraphicFramePr>
        <p:xfrm>
          <a:off x="12635573" y="7131848"/>
          <a:ext cx="12825412" cy="5276088"/>
        </p:xfrm>
        <a:graphic>
          <a:graphicData uri="http://schemas.openxmlformats.org/presentationml/2006/ole">
            <mc:AlternateContent xmlns:mc="http://schemas.openxmlformats.org/markup-compatibility/2006">
              <mc:Choice xmlns:v="urn:schemas-microsoft-com:vml" Requires="v">
                <p:oleObj name="Document" r:id="rId3" imgW="5787200" imgH="1464056" progId="Word.Document.12">
                  <p:embed/>
                </p:oleObj>
              </mc:Choice>
              <mc:Fallback>
                <p:oleObj name="Document" r:id="rId3" imgW="5787200" imgH="1464056" progId="Word.Document.12">
                  <p:embed/>
                  <p:pic>
                    <p:nvPicPr>
                      <p:cNvPr id="0" name=""/>
                      <p:cNvPicPr/>
                      <p:nvPr/>
                    </p:nvPicPr>
                    <p:blipFill>
                      <a:blip r:embed="rId4"/>
                      <a:stretch>
                        <a:fillRect/>
                      </a:stretch>
                    </p:blipFill>
                    <p:spPr>
                      <a:xfrm>
                        <a:off x="12635573" y="7131848"/>
                        <a:ext cx="12825412" cy="5276088"/>
                      </a:xfrm>
                      <a:prstGeom prst="rect">
                        <a:avLst/>
                      </a:prstGeom>
                    </p:spPr>
                  </p:pic>
                </p:oleObj>
              </mc:Fallback>
            </mc:AlternateContent>
          </a:graphicData>
        </a:graphic>
      </p:graphicFrame>
      <p:sp>
        <p:nvSpPr>
          <p:cNvPr id="14" name="TextBox 13"/>
          <p:cNvSpPr txBox="1"/>
          <p:nvPr/>
        </p:nvSpPr>
        <p:spPr>
          <a:xfrm flipH="1">
            <a:off x="12692464" y="10394073"/>
            <a:ext cx="12972043" cy="950258"/>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3814" tIns="43814" rIns="43814" bIns="43814"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2800" b="1" i="0" u="none" strike="noStrike" cap="none" spc="0" normalizeH="0" baseline="0" dirty="0">
                <a:ln>
                  <a:noFill/>
                </a:ln>
                <a:solidFill>
                  <a:srgbClr val="000000"/>
                </a:solidFill>
                <a:effectLst/>
                <a:uFillTx/>
                <a:latin typeface="Times New Roman"/>
                <a:ea typeface="Candara"/>
                <a:cs typeface="Times New Roman"/>
                <a:sym typeface="Candara"/>
              </a:rPr>
              <a:t>Fig.</a:t>
            </a:r>
            <a:r>
              <a:rPr kumimoji="0" lang="en-US" sz="2800" b="1" i="0" u="none" strike="noStrike" cap="none" spc="0" normalizeH="0" dirty="0">
                <a:ln>
                  <a:noFill/>
                </a:ln>
                <a:solidFill>
                  <a:srgbClr val="000000"/>
                </a:solidFill>
                <a:effectLst/>
                <a:uFillTx/>
                <a:latin typeface="Times New Roman"/>
                <a:ea typeface="Candara"/>
                <a:cs typeface="Times New Roman"/>
                <a:sym typeface="Candara"/>
              </a:rPr>
              <a:t> A shows the statistical relationship between population in two years and states with minimal change in population</a:t>
            </a:r>
            <a:endParaRPr kumimoji="0" lang="en-US" sz="3600" b="1" i="0" u="none" strike="noStrike" cap="none" spc="0" normalizeH="0" baseline="0" dirty="0">
              <a:ln>
                <a:noFill/>
              </a:ln>
              <a:solidFill>
                <a:srgbClr val="000000"/>
              </a:solidFill>
              <a:effectLst/>
              <a:uFillTx/>
              <a:latin typeface="Times New Roman"/>
              <a:ea typeface="Candara"/>
              <a:cs typeface="Times New Roman"/>
              <a:sym typeface="Candara"/>
            </a:endParaRPr>
          </a:p>
        </p:txBody>
      </p:sp>
      <p:sp>
        <p:nvSpPr>
          <p:cNvPr id="4" name="TextBox 3"/>
          <p:cNvSpPr txBox="1"/>
          <p:nvPr/>
        </p:nvSpPr>
        <p:spPr>
          <a:xfrm flipH="1">
            <a:off x="12635573" y="17067567"/>
            <a:ext cx="12280486" cy="950258"/>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3814" tIns="43814" rIns="43814" bIns="43814"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2800" b="1" i="0" u="none" strike="noStrike" cap="none" spc="0" normalizeH="0" baseline="0" dirty="0">
                <a:ln>
                  <a:noFill/>
                </a:ln>
                <a:solidFill>
                  <a:srgbClr val="000000"/>
                </a:solidFill>
                <a:effectLst/>
                <a:uFillTx/>
                <a:latin typeface="Times New Roman"/>
                <a:ea typeface="Candara"/>
                <a:cs typeface="Times New Roman"/>
                <a:sym typeface="Candara"/>
              </a:rPr>
              <a:t>Fig. B shows the relationship between states and population </a:t>
            </a:r>
            <a:r>
              <a:rPr lang="en-US" sz="2800" b="1" dirty="0">
                <a:latin typeface="Times New Roman"/>
                <a:cs typeface="Times New Roman"/>
              </a:rPr>
              <a:t>in  two years with most increase in population by number</a:t>
            </a:r>
            <a:endParaRPr kumimoji="0" lang="en-US" sz="2800" b="1" i="0" u="none" strike="noStrike" cap="none" spc="0" normalizeH="0" baseline="0" dirty="0">
              <a:ln>
                <a:noFill/>
              </a:ln>
              <a:solidFill>
                <a:srgbClr val="000000"/>
              </a:solidFill>
              <a:effectLst/>
              <a:uFillTx/>
              <a:latin typeface="Times New Roman"/>
              <a:ea typeface="Candara"/>
              <a:cs typeface="Times New Roman"/>
              <a:sym typeface="Candara"/>
            </a:endParaRPr>
          </a:p>
        </p:txBody>
      </p:sp>
      <p:sp>
        <p:nvSpPr>
          <p:cNvPr id="7" name="TextBox 6"/>
          <p:cNvSpPr txBox="1"/>
          <p:nvPr/>
        </p:nvSpPr>
        <p:spPr>
          <a:xfrm>
            <a:off x="12692464" y="23201868"/>
            <a:ext cx="13140536" cy="950258"/>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3814" tIns="43814" rIns="43814" bIns="43814"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2800" b="1" i="0" u="none" strike="noStrike" cap="none" spc="0" normalizeH="0" baseline="0" dirty="0">
                <a:ln>
                  <a:noFill/>
                </a:ln>
                <a:solidFill>
                  <a:srgbClr val="000000"/>
                </a:solidFill>
                <a:effectLst/>
                <a:uFillTx/>
                <a:latin typeface="Times New Roman"/>
                <a:ea typeface="Candara"/>
                <a:cs typeface="Times New Roman"/>
                <a:sym typeface="Candara"/>
              </a:rPr>
              <a:t>Fig. C shows the relationship between states and population in two years with most decrease in population by number</a:t>
            </a:r>
          </a:p>
        </p:txBody>
      </p:sp>
      <p:graphicFrame>
        <p:nvGraphicFramePr>
          <p:cNvPr id="16" name="Object 15">
            <a:extLst>
              <a:ext uri="{FF2B5EF4-FFF2-40B4-BE49-F238E27FC236}">
                <a16:creationId xmlns:a16="http://schemas.microsoft.com/office/drawing/2014/main" id="{D156BF30-2420-2EE8-2625-E41015D78F95}"/>
              </a:ext>
            </a:extLst>
          </p:cNvPr>
          <p:cNvGraphicFramePr>
            <a:graphicFrameLocks noChangeAspect="1"/>
          </p:cNvGraphicFramePr>
          <p:nvPr>
            <p:extLst>
              <p:ext uri="{D42A27DB-BD31-4B8C-83A1-F6EECF244321}">
                <p14:modId xmlns:p14="http://schemas.microsoft.com/office/powerpoint/2010/main" val="1464252428"/>
              </p:ext>
            </p:extLst>
          </p:nvPr>
        </p:nvGraphicFramePr>
        <p:xfrm>
          <a:off x="12634414" y="13659763"/>
          <a:ext cx="12823825" cy="4644134"/>
        </p:xfrm>
        <a:graphic>
          <a:graphicData uri="http://schemas.openxmlformats.org/presentationml/2006/ole">
            <mc:AlternateContent xmlns:mc="http://schemas.openxmlformats.org/markup-compatibility/2006">
              <mc:Choice xmlns:v="urn:schemas-microsoft-com:vml" Requires="v">
                <p:oleObj name="Document" r:id="rId5" imgW="5787200" imgH="1465859" progId="Word.Document.12">
                  <p:embed/>
                </p:oleObj>
              </mc:Choice>
              <mc:Fallback>
                <p:oleObj name="Document" r:id="rId5" imgW="5787200" imgH="1465859" progId="Word.Document.12">
                  <p:embed/>
                  <p:pic>
                    <p:nvPicPr>
                      <p:cNvPr id="13" name="Object 12"/>
                      <p:cNvPicPr/>
                      <p:nvPr/>
                    </p:nvPicPr>
                    <p:blipFill>
                      <a:blip r:embed="rId6"/>
                      <a:stretch>
                        <a:fillRect/>
                      </a:stretch>
                    </p:blipFill>
                    <p:spPr>
                      <a:xfrm>
                        <a:off x="12634414" y="13659763"/>
                        <a:ext cx="12823825" cy="4644134"/>
                      </a:xfrm>
                      <a:prstGeom prst="rect">
                        <a:avLst/>
                      </a:prstGeom>
                    </p:spPr>
                  </p:pic>
                </p:oleObj>
              </mc:Fallback>
            </mc:AlternateContent>
          </a:graphicData>
        </a:graphic>
      </p:graphicFrame>
      <p:graphicFrame>
        <p:nvGraphicFramePr>
          <p:cNvPr id="19" name="Object 18">
            <a:extLst>
              <a:ext uri="{FF2B5EF4-FFF2-40B4-BE49-F238E27FC236}">
                <a16:creationId xmlns:a16="http://schemas.microsoft.com/office/drawing/2014/main" id="{A3E6A762-4946-FA00-0F00-FDD9B5C12099}"/>
              </a:ext>
            </a:extLst>
          </p:cNvPr>
          <p:cNvGraphicFramePr>
            <a:graphicFrameLocks noChangeAspect="1"/>
          </p:cNvGraphicFramePr>
          <p:nvPr>
            <p:extLst>
              <p:ext uri="{D42A27DB-BD31-4B8C-83A1-F6EECF244321}">
                <p14:modId xmlns:p14="http://schemas.microsoft.com/office/powerpoint/2010/main" val="2053029326"/>
              </p:ext>
            </p:extLst>
          </p:nvPr>
        </p:nvGraphicFramePr>
        <p:xfrm>
          <a:off x="12757792" y="20605844"/>
          <a:ext cx="12825412" cy="4011700"/>
        </p:xfrm>
        <a:graphic>
          <a:graphicData uri="http://schemas.openxmlformats.org/presentationml/2006/ole">
            <mc:AlternateContent xmlns:mc="http://schemas.openxmlformats.org/markup-compatibility/2006">
              <mc:Choice xmlns:v="urn:schemas-microsoft-com:vml" Requires="v">
                <p:oleObj name="Document" r:id="rId7" imgW="5787200" imgH="1467301" progId="Word.Document.12">
                  <p:embed/>
                </p:oleObj>
              </mc:Choice>
              <mc:Fallback>
                <p:oleObj name="Document" r:id="rId7" imgW="5787200" imgH="1467301" progId="Word.Document.12">
                  <p:embed/>
                  <p:pic>
                    <p:nvPicPr>
                      <p:cNvPr id="16" name="Object 15">
                        <a:extLst>
                          <a:ext uri="{FF2B5EF4-FFF2-40B4-BE49-F238E27FC236}">
                            <a16:creationId xmlns:a16="http://schemas.microsoft.com/office/drawing/2014/main" id="{D156BF30-2420-2EE8-2625-E41015D78F95}"/>
                          </a:ext>
                        </a:extLst>
                      </p:cNvPr>
                      <p:cNvPicPr/>
                      <p:nvPr/>
                    </p:nvPicPr>
                    <p:blipFill>
                      <a:blip r:embed="rId8"/>
                      <a:stretch>
                        <a:fillRect/>
                      </a:stretch>
                    </p:blipFill>
                    <p:spPr>
                      <a:xfrm>
                        <a:off x="12757792" y="20605844"/>
                        <a:ext cx="12825412" cy="4011700"/>
                      </a:xfrm>
                      <a:prstGeom prst="rect">
                        <a:avLst/>
                      </a:prstGeom>
                    </p:spPr>
                  </p:pic>
                </p:oleObj>
              </mc:Fallback>
            </mc:AlternateContent>
          </a:graphicData>
        </a:graphic>
      </p:graphicFrame>
      <p:pic>
        <p:nvPicPr>
          <p:cNvPr id="24" name="Picture 23" descr="A graph with dots and numbers">
            <a:extLst>
              <a:ext uri="{FF2B5EF4-FFF2-40B4-BE49-F238E27FC236}">
                <a16:creationId xmlns:a16="http://schemas.microsoft.com/office/drawing/2014/main" id="{64A9E528-690B-0DDA-BB18-285EDD42446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483820" y="25165118"/>
            <a:ext cx="12158267" cy="6318951"/>
          </a:xfrm>
          <a:prstGeom prst="rect">
            <a:avLst/>
          </a:prstGeom>
        </p:spPr>
      </p:pic>
    </p:spTree>
  </p:cSld>
  <p:clrMapOvr>
    <a:masterClrMapping/>
  </p:clrMapOvr>
  <p:transition spd="med"/>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C6E7FC"/>
      </a:accent1>
      <a:accent2>
        <a:srgbClr val="333399"/>
      </a:accent2>
      <a:accent3>
        <a:srgbClr val="8F8F8F"/>
      </a:accent3>
      <a:accent4>
        <a:srgbClr val="707070"/>
      </a:accent4>
      <a:accent5>
        <a:srgbClr val="DFF1FD"/>
      </a:accent5>
      <a:accent6>
        <a:srgbClr val="2D2D8A"/>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12700" cap="flat">
          <a:solidFill>
            <a:schemeClr val="accent1"/>
          </a:solidFill>
          <a:prstDash val="solid"/>
          <a:bevel/>
        </a:ln>
        <a:effectLst/>
        <a:sp3d/>
      </a:spPr>
      <a:bodyPr rot="0" spcFirstLastPara="1" vertOverflow="overflow" horzOverflow="overflow" vert="horz" wrap="square" lIns="43814" tIns="43814" rIns="43814" bIns="43814"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Candara"/>
            <a:ea typeface="Candara"/>
            <a:cs typeface="Candara"/>
            <a:sym typeface="Candar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bevel/>
        </a:ln>
        <a:effectLst>
          <a:outerShdw blurRad="25400" dist="127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43814" tIns="43814" rIns="43814" bIns="43814"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Candara"/>
            <a:ea typeface="Candara"/>
            <a:cs typeface="Candara"/>
            <a:sym typeface="Candar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C6E7FC"/>
      </a:accent1>
      <a:accent2>
        <a:srgbClr val="333399"/>
      </a:accent2>
      <a:accent3>
        <a:srgbClr val="8F8F8F"/>
      </a:accent3>
      <a:accent4>
        <a:srgbClr val="707070"/>
      </a:accent4>
      <a:accent5>
        <a:srgbClr val="DFF1FD"/>
      </a:accent5>
      <a:accent6>
        <a:srgbClr val="2D2D8A"/>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12700" cap="flat">
          <a:solidFill>
            <a:schemeClr val="accent1"/>
          </a:solidFill>
          <a:prstDash val="solid"/>
          <a:bevel/>
        </a:ln>
        <a:effectLst/>
        <a:sp3d/>
      </a:spPr>
      <a:bodyPr rot="0" spcFirstLastPara="1" vertOverflow="overflow" horzOverflow="overflow" vert="horz" wrap="square" lIns="43814" tIns="43814" rIns="43814" bIns="43814"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Candara"/>
            <a:ea typeface="Candara"/>
            <a:cs typeface="Candara"/>
            <a:sym typeface="Candar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bevel/>
        </a:ln>
        <a:effectLst>
          <a:outerShdw blurRad="25400" dist="127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43814" tIns="43814" rIns="43814" bIns="43814"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Candara"/>
            <a:ea typeface="Candara"/>
            <a:cs typeface="Candara"/>
            <a:sym typeface="Candar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1934</TotalTime>
  <Words>820</Words>
  <Application>Microsoft Office PowerPoint</Application>
  <PresentationFormat>Custom</PresentationFormat>
  <Paragraphs>43</Paragraphs>
  <Slides>1</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9" baseType="lpstr">
      <vt:lpstr>Arial</vt:lpstr>
      <vt:lpstr>Avenir Roman</vt:lpstr>
      <vt:lpstr>Candara</vt:lpstr>
      <vt:lpstr>Lucida Grande</vt:lpstr>
      <vt:lpstr>Symbol</vt:lpstr>
      <vt:lpstr>Times New Roman</vt:lpstr>
      <vt:lpstr>Default</vt:lpstr>
      <vt:lpstr>Microsoft Word Document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Sandesh Gnawali</dc:creator>
  <cp:lastModifiedBy>Sandesh Gnawali</cp:lastModifiedBy>
  <cp:revision>39</cp:revision>
  <dcterms:modified xsi:type="dcterms:W3CDTF">2023-12-06T07:37:31Z</dcterms:modified>
</cp:coreProperties>
</file>