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85" r:id="rId6"/>
    <p:sldId id="262" r:id="rId7"/>
    <p:sldId id="260" r:id="rId8"/>
    <p:sldId id="279" r:id="rId9"/>
    <p:sldId id="283" r:id="rId10"/>
    <p:sldId id="282" r:id="rId11"/>
    <p:sldId id="263" r:id="rId12"/>
    <p:sldId id="280" r:id="rId13"/>
    <p:sldId id="264" r:id="rId14"/>
    <p:sldId id="265" r:id="rId15"/>
    <p:sldId id="266" r:id="rId16"/>
    <p:sldId id="272" r:id="rId17"/>
    <p:sldId id="268" r:id="rId18"/>
    <p:sldId id="269" r:id="rId19"/>
    <p:sldId id="286" r:id="rId20"/>
    <p:sldId id="275" r:id="rId21"/>
    <p:sldId id="284" r:id="rId22"/>
    <p:sldId id="278" r:id="rId23"/>
  </p:sldIdLst>
  <p:sldSz cx="11518900" cy="6480175"/>
  <p:notesSz cx="6858000" cy="9144000"/>
  <p:custDataLst>
    <p:tags r:id="rId26"/>
  </p:custDataLst>
  <p:defaultTextStyle>
    <a:defPPr>
      <a:defRPr lang="en-US"/>
    </a:defPPr>
    <a:lvl1pPr marL="0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2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8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4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0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6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2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8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9">
          <p15:clr>
            <a:srgbClr val="A4A3A4"/>
          </p15:clr>
        </p15:guide>
        <p15:guide id="2" pos="28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AE57"/>
    <a:srgbClr val="C88908"/>
    <a:srgbClr val="E7BA22"/>
    <a:srgbClr val="DBA87E"/>
    <a:srgbClr val="E2DF69"/>
    <a:srgbClr val="DAB96E"/>
    <a:srgbClr val="262626"/>
    <a:srgbClr val="F1CD65"/>
    <a:srgbClr val="71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92" autoAdjust="0"/>
    <p:restoredTop sz="94660"/>
  </p:normalViewPr>
  <p:slideViewPr>
    <p:cSldViewPr snapToGrid="0">
      <p:cViewPr varScale="1">
        <p:scale>
          <a:sx n="91" d="100"/>
          <a:sy n="91" d="100"/>
        </p:scale>
        <p:origin x="750" y="84"/>
      </p:cViewPr>
      <p:guideLst>
        <p:guide orient="horz" pos="2269"/>
        <p:guide pos="28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468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922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2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38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4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0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6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2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8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536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884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949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061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520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564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241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421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8661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433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635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5870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4756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6655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29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485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627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46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37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53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76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39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29" y="2130577"/>
            <a:ext cx="7772715" cy="14701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57" y="3886476"/>
            <a:ext cx="6401059" cy="17527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:\Aotuman\ppt\图片\黑色背景大图\20100517_49d78c49b1723772f779TCtjnZYVVBKc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41960"/>
            <a:ext cx="11518900" cy="719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549" y="-461054"/>
            <a:ext cx="12229999" cy="7402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669" y="274659"/>
            <a:ext cx="2057483" cy="5851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19" y="274659"/>
            <a:ext cx="6020044" cy="5851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43" y="4407214"/>
            <a:ext cx="7772715" cy="13621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43" y="2906919"/>
            <a:ext cx="7772715" cy="150029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20" y="1600314"/>
            <a:ext cx="4038763" cy="45262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388" y="1600314"/>
            <a:ext cx="4038763" cy="45262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19" y="1535223"/>
            <a:ext cx="4040352" cy="6398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2" indent="0">
              <a:buNone/>
              <a:defRPr sz="1800" b="1"/>
            </a:lvl3pPr>
            <a:lvl4pPr marL="1371438" indent="0">
              <a:buNone/>
              <a:defRPr sz="1600" b="1"/>
            </a:lvl4pPr>
            <a:lvl5pPr marL="1828584" indent="0">
              <a:buNone/>
              <a:defRPr sz="1600" b="1"/>
            </a:lvl5pPr>
            <a:lvl6pPr marL="2285730" indent="0">
              <a:buNone/>
              <a:defRPr sz="1600" b="1"/>
            </a:lvl6pPr>
            <a:lvl7pPr marL="2742876" indent="0">
              <a:buNone/>
              <a:defRPr sz="1600" b="1"/>
            </a:lvl7pPr>
            <a:lvl8pPr marL="3200022" indent="0">
              <a:buNone/>
              <a:defRPr sz="1600" b="1"/>
            </a:lvl8pPr>
            <a:lvl9pPr marL="365716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19" y="2175029"/>
            <a:ext cx="4040352" cy="39515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14" y="1535223"/>
            <a:ext cx="4041939" cy="6398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2" indent="0">
              <a:buNone/>
              <a:defRPr sz="1800" b="1"/>
            </a:lvl3pPr>
            <a:lvl4pPr marL="1371438" indent="0">
              <a:buNone/>
              <a:defRPr sz="1600" b="1"/>
            </a:lvl4pPr>
            <a:lvl5pPr marL="1828584" indent="0">
              <a:buNone/>
              <a:defRPr sz="1600" b="1"/>
            </a:lvl5pPr>
            <a:lvl6pPr marL="2285730" indent="0">
              <a:buNone/>
              <a:defRPr sz="1600" b="1"/>
            </a:lvl6pPr>
            <a:lvl7pPr marL="2742876" indent="0">
              <a:buNone/>
              <a:defRPr sz="1600" b="1"/>
            </a:lvl7pPr>
            <a:lvl8pPr marL="3200022" indent="0">
              <a:buNone/>
              <a:defRPr sz="1600" b="1"/>
            </a:lvl8pPr>
            <a:lvl9pPr marL="365716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14" y="2175029"/>
            <a:ext cx="4041939" cy="39515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20" y="273070"/>
            <a:ext cx="3008435" cy="116213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196" y="273070"/>
            <a:ext cx="5111957" cy="585352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20" y="1435203"/>
            <a:ext cx="3008435" cy="4691396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2" indent="0">
              <a:buNone/>
              <a:defRPr sz="1000"/>
            </a:lvl3pPr>
            <a:lvl4pPr marL="1371438" indent="0">
              <a:buNone/>
              <a:defRPr sz="900"/>
            </a:lvl4pPr>
            <a:lvl5pPr marL="1828584" indent="0">
              <a:buNone/>
              <a:defRPr sz="900"/>
            </a:lvl5pPr>
            <a:lvl6pPr marL="2285730" indent="0">
              <a:buNone/>
              <a:defRPr sz="900"/>
            </a:lvl6pPr>
            <a:lvl7pPr marL="2742876" indent="0">
              <a:buNone/>
              <a:defRPr sz="900"/>
            </a:lvl7pPr>
            <a:lvl8pPr marL="3200022" indent="0">
              <a:buNone/>
              <a:defRPr sz="900"/>
            </a:lvl8pPr>
            <a:lvl9pPr marL="365716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362" y="4800941"/>
            <a:ext cx="5486622" cy="5667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362" y="612819"/>
            <a:ext cx="5486622" cy="4115092"/>
          </a:xfrm>
        </p:spPr>
        <p:txBody>
          <a:bodyPr/>
          <a:lstStyle>
            <a:lvl1pPr marL="0" indent="0">
              <a:buNone/>
              <a:defRPr sz="3200"/>
            </a:lvl1pPr>
            <a:lvl2pPr marL="457146" indent="0">
              <a:buNone/>
              <a:defRPr sz="2800"/>
            </a:lvl2pPr>
            <a:lvl3pPr marL="914292" indent="0">
              <a:buNone/>
              <a:defRPr sz="2400"/>
            </a:lvl3pPr>
            <a:lvl4pPr marL="1371438" indent="0">
              <a:buNone/>
              <a:defRPr sz="2000"/>
            </a:lvl4pPr>
            <a:lvl5pPr marL="1828584" indent="0">
              <a:buNone/>
              <a:defRPr sz="2000"/>
            </a:lvl5pPr>
            <a:lvl6pPr marL="2285730" indent="0">
              <a:buNone/>
              <a:defRPr sz="2000"/>
            </a:lvl6pPr>
            <a:lvl7pPr marL="2742876" indent="0">
              <a:buNone/>
              <a:defRPr sz="2000"/>
            </a:lvl7pPr>
            <a:lvl8pPr marL="3200022" indent="0">
              <a:buNone/>
              <a:defRPr sz="2000"/>
            </a:lvl8pPr>
            <a:lvl9pPr marL="365716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362" y="5367720"/>
            <a:ext cx="5486622" cy="804919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2" indent="0">
              <a:buNone/>
              <a:defRPr sz="1000"/>
            </a:lvl3pPr>
            <a:lvl4pPr marL="1371438" indent="0">
              <a:buNone/>
              <a:defRPr sz="900"/>
            </a:lvl4pPr>
            <a:lvl5pPr marL="1828584" indent="0">
              <a:buNone/>
              <a:defRPr sz="900"/>
            </a:lvl5pPr>
            <a:lvl6pPr marL="2285730" indent="0">
              <a:buNone/>
              <a:defRPr sz="900"/>
            </a:lvl6pPr>
            <a:lvl7pPr marL="2742876" indent="0">
              <a:buNone/>
              <a:defRPr sz="900"/>
            </a:lvl7pPr>
            <a:lvl8pPr marL="3200022" indent="0">
              <a:buNone/>
              <a:defRPr sz="900"/>
            </a:lvl8pPr>
            <a:lvl9pPr marL="365716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20" y="274658"/>
            <a:ext cx="8229933" cy="1143081"/>
          </a:xfrm>
          <a:prstGeom prst="rect">
            <a:avLst/>
          </a:prstGeom>
        </p:spPr>
        <p:txBody>
          <a:bodyPr vert="horz" lIns="91429" tIns="45714" rIns="91429" bIns="4571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20" y="1600314"/>
            <a:ext cx="8229933" cy="4526284"/>
          </a:xfrm>
          <a:prstGeom prst="rect">
            <a:avLst/>
          </a:prstGeom>
        </p:spPr>
        <p:txBody>
          <a:bodyPr vert="horz" lIns="91429" tIns="45714" rIns="91429" bIns="4571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19" y="6356802"/>
            <a:ext cx="2133686" cy="365151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327" y="6356802"/>
            <a:ext cx="2895717" cy="365151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466" y="6356802"/>
            <a:ext cx="2133686" cy="365151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xStyles>
    <p:titleStyle>
      <a:lvl1pPr algn="ctr" defTabSz="91429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9" indent="-342225" algn="l" defTabSz="914292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2" indent="-285081" algn="l" defTabSz="914292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5" indent="-227938" algn="l" defTabSz="91429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1" indent="-227938" algn="l" defTabSz="914292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7" indent="-227938" algn="l" defTabSz="914292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3" indent="-227938" algn="l" defTabSz="91429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9" indent="-227938" algn="l" defTabSz="91429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5" indent="-227938" algn="l" defTabSz="91429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0" indent="-227938" algn="l" defTabSz="91429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2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0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6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8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5" Type="http://schemas.openxmlformats.org/officeDocument/2006/relationships/image" Target="../media/image4.png"/><Relationship Id="rId4" Type="http://schemas.openxmlformats.org/officeDocument/2006/relationships/hyperlink" Target="SE2018-G01-WBS&#34920;.xlsx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SE2018&#26149;-G01-Gantt&#22270;.mp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/>
          <p:cNvSpPr>
            <a:spLocks noChangeAspect="1"/>
          </p:cNvSpPr>
          <p:nvPr/>
        </p:nvSpPr>
        <p:spPr>
          <a:xfrm>
            <a:off x="4118425" y="804001"/>
            <a:ext cx="3348000" cy="3348000"/>
          </a:xfrm>
          <a:prstGeom prst="ellipse">
            <a:avLst/>
          </a:prstGeom>
          <a:solidFill>
            <a:srgbClr val="E4A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>
            <a:spLocks noChangeAspect="1"/>
          </p:cNvSpPr>
          <p:nvPr/>
        </p:nvSpPr>
        <p:spPr>
          <a:xfrm>
            <a:off x="3938424" y="624001"/>
            <a:ext cx="3708000" cy="3708000"/>
          </a:xfrm>
          <a:prstGeom prst="ellipse">
            <a:avLst/>
          </a:prstGeom>
          <a:noFill/>
          <a:ln>
            <a:solidFill>
              <a:srgbClr val="DAB96E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DAB96E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8" name="TextBox 1"/>
          <p:cNvSpPr txBox="1"/>
          <p:nvPr/>
        </p:nvSpPr>
        <p:spPr>
          <a:xfrm>
            <a:off x="4583095" y="977593"/>
            <a:ext cx="2462213" cy="300081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/>
            <a:r>
              <a:rPr lang="zh-CN" altLang="en-US" sz="9600" dirty="0"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项目</a:t>
            </a:r>
            <a:endParaRPr lang="en-US" altLang="zh-CN" sz="9600" dirty="0">
              <a:latin typeface="方正粗倩简体" panose="03000509000000000000" pitchFamily="65" charset="-122"/>
              <a:ea typeface="方正粗倩简体" panose="03000509000000000000" pitchFamily="65" charset="-122"/>
              <a:cs typeface="微软雅黑" panose="020B0503020204020204" pitchFamily="18" charset="-122"/>
            </a:endParaRPr>
          </a:p>
          <a:p>
            <a:pPr algn="ctr" defTabSz="-635"/>
            <a:r>
              <a:rPr lang="zh-CN" altLang="en-US" sz="9600" dirty="0"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计划</a:t>
            </a:r>
            <a:endParaRPr lang="en-US" altLang="zh-CN" sz="9600" dirty="0">
              <a:latin typeface="方正粗倩简体" panose="03000509000000000000" pitchFamily="65" charset="-122"/>
              <a:ea typeface="方正粗倩简体" panose="03000509000000000000" pitchFamily="65" charset="-122"/>
              <a:cs typeface="微软雅黑" panose="020B0503020204020204" pitchFamily="18" charset="-122"/>
            </a:endParaRPr>
          </a:p>
        </p:txBody>
      </p:sp>
      <p:sp>
        <p:nvSpPr>
          <p:cNvPr id="65" name="等腰三角形 64"/>
          <p:cNvSpPr/>
          <p:nvPr/>
        </p:nvSpPr>
        <p:spPr>
          <a:xfrm rot="18780000">
            <a:off x="8426450" y="3552920"/>
            <a:ext cx="718185" cy="725170"/>
          </a:xfrm>
          <a:prstGeom prst="triangle">
            <a:avLst/>
          </a:prstGeom>
          <a:solidFill>
            <a:srgbClr val="DAB96E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67" name="等腰三角形 66"/>
          <p:cNvSpPr/>
          <p:nvPr/>
        </p:nvSpPr>
        <p:spPr>
          <a:xfrm rot="18720000">
            <a:off x="8871313" y="5075560"/>
            <a:ext cx="507365" cy="512445"/>
          </a:xfrm>
          <a:prstGeom prst="triangle">
            <a:avLst/>
          </a:prstGeom>
          <a:solidFill>
            <a:srgbClr val="DAB96E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68" name="等腰三角形 67"/>
          <p:cNvSpPr/>
          <p:nvPr/>
        </p:nvSpPr>
        <p:spPr>
          <a:xfrm rot="18900000">
            <a:off x="9572353" y="4082420"/>
            <a:ext cx="1108075" cy="1118235"/>
          </a:xfrm>
          <a:prstGeom prst="triangle">
            <a:avLst/>
          </a:prstGeom>
          <a:solidFill>
            <a:srgbClr val="DAB96E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69" name="等腰三角形 68"/>
          <p:cNvSpPr/>
          <p:nvPr/>
        </p:nvSpPr>
        <p:spPr>
          <a:xfrm rot="18600000">
            <a:off x="10508977" y="5883280"/>
            <a:ext cx="492125" cy="497205"/>
          </a:xfrm>
          <a:prstGeom prst="triangle">
            <a:avLst/>
          </a:prstGeom>
          <a:solidFill>
            <a:srgbClr val="DAB96E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70" name="等腰三角形 69"/>
          <p:cNvSpPr/>
          <p:nvPr/>
        </p:nvSpPr>
        <p:spPr>
          <a:xfrm rot="7140000">
            <a:off x="939800" y="483871"/>
            <a:ext cx="816610" cy="824230"/>
          </a:xfrm>
          <a:prstGeom prst="triangle">
            <a:avLst/>
          </a:prstGeom>
          <a:solidFill>
            <a:srgbClr val="DAB96E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71" name="等腰三角形 70"/>
          <p:cNvSpPr/>
          <p:nvPr/>
        </p:nvSpPr>
        <p:spPr>
          <a:xfrm rot="7260000">
            <a:off x="1590040" y="1787526"/>
            <a:ext cx="528320" cy="533400"/>
          </a:xfrm>
          <a:prstGeom prst="triangle">
            <a:avLst/>
          </a:prstGeom>
          <a:solidFill>
            <a:srgbClr val="DAB96E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72" name="等腰三角形 71"/>
          <p:cNvSpPr/>
          <p:nvPr/>
        </p:nvSpPr>
        <p:spPr>
          <a:xfrm rot="7620000">
            <a:off x="2682876" y="1486536"/>
            <a:ext cx="563880" cy="652145"/>
          </a:xfrm>
          <a:prstGeom prst="triangle">
            <a:avLst/>
          </a:prstGeom>
          <a:solidFill>
            <a:srgbClr val="DAB96E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1"/>
          <p:cNvSpPr txBox="1"/>
          <p:nvPr/>
        </p:nvSpPr>
        <p:spPr>
          <a:xfrm>
            <a:off x="903624" y="4505593"/>
            <a:ext cx="9851415" cy="1708154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algn="ctr" defTabSz="-635"/>
            <a:endParaRPr lang="en-US" altLang="zh-CN" sz="2400" dirty="0">
              <a:solidFill>
                <a:srgbClr val="DAB96E"/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  <a:p>
            <a:pPr algn="ctr" defTabSz="-635"/>
            <a:endParaRPr lang="en-US" altLang="zh-CN" sz="2800" dirty="0">
              <a:solidFill>
                <a:srgbClr val="DAB96E"/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  <a:p>
            <a:pPr algn="ctr" defTabSz="-635"/>
            <a:endParaRPr lang="en-US" altLang="zh-CN" sz="2800" dirty="0">
              <a:solidFill>
                <a:srgbClr val="DAB96E"/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  <a:p>
            <a:pPr algn="ctr" defTabSz="-635"/>
            <a:r>
              <a:rPr lang="en-US" altLang="zh-CN" sz="2800" dirty="0">
                <a:solidFill>
                  <a:srgbClr val="E4AE57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G01</a:t>
            </a:r>
            <a:r>
              <a:rPr lang="zh-CN" altLang="en-US" sz="2800" dirty="0">
                <a:solidFill>
                  <a:srgbClr val="E4AE57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：郦哲聪、刘晓倩、陈铉文      指导老师：杨枨老师</a:t>
            </a:r>
            <a:endParaRPr lang="en-US" altLang="zh-CN" sz="2800" dirty="0">
              <a:solidFill>
                <a:srgbClr val="E4AE57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842721E-4C27-47D9-A276-C5943745A950}"/>
              </a:ext>
            </a:extLst>
          </p:cNvPr>
          <p:cNvSpPr txBox="1"/>
          <p:nvPr/>
        </p:nvSpPr>
        <p:spPr>
          <a:xfrm>
            <a:off x="3851989" y="4523269"/>
            <a:ext cx="5200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时光笔记</a:t>
            </a:r>
            <a:r>
              <a:rPr lang="en-US" altLang="zh-CN" sz="48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APP</a:t>
            </a:r>
            <a:endParaRPr lang="zh-CN" altLang="en-US" sz="48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1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8" grpId="0"/>
      <p:bldP spid="65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31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1890" y="808678"/>
            <a:ext cx="4175120" cy="5484078"/>
          </a:xfrm>
          <a:prstGeom prst="rect">
            <a:avLst/>
          </a:prstGeom>
        </p:spPr>
      </p:pic>
      <p:sp>
        <p:nvSpPr>
          <p:cNvPr id="18" name="TextBox 1"/>
          <p:cNvSpPr txBox="1"/>
          <p:nvPr/>
        </p:nvSpPr>
        <p:spPr>
          <a:xfrm>
            <a:off x="338243" y="187419"/>
            <a:ext cx="4344138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en-US" altLang="zh-CN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2.1</a:t>
            </a:r>
            <a:r>
              <a:rPr lang="zh-CN" altLang="en-US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Times New Roman" panose="02020603050405020304" pitchFamily="18" charset="0"/>
              </a:rPr>
              <a:t>任务分解与人员分工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924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"/>
          <p:cNvSpPr txBox="1"/>
          <p:nvPr/>
        </p:nvSpPr>
        <p:spPr>
          <a:xfrm>
            <a:off x="338243" y="187419"/>
            <a:ext cx="2269852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en-US" altLang="zh-CN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2.2</a:t>
            </a:r>
            <a:r>
              <a:rPr lang="zh-CN" altLang="en-US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进度管理</a:t>
            </a:r>
          </a:p>
        </p:txBody>
      </p:sp>
      <p:pic>
        <p:nvPicPr>
          <p:cNvPr id="20" name="图片 19">
            <a:hlinkClick r:id="rId4" action="ppaction://hlinkfile"/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43" y="838836"/>
            <a:ext cx="7723681" cy="2756963"/>
          </a:xfrm>
          <a:prstGeom prst="rect">
            <a:avLst/>
          </a:prstGeom>
        </p:spPr>
      </p:pic>
      <p:sp>
        <p:nvSpPr>
          <p:cNvPr id="21" name="Freeform 2"/>
          <p:cNvSpPr>
            <a:spLocks/>
          </p:cNvSpPr>
          <p:nvPr/>
        </p:nvSpPr>
        <p:spPr bwMode="auto">
          <a:xfrm>
            <a:off x="338243" y="2552221"/>
            <a:ext cx="11180657" cy="1153115"/>
          </a:xfrm>
          <a:custGeom>
            <a:avLst/>
            <a:gdLst>
              <a:gd name="T0" fmla="*/ 2134 w 2522"/>
              <a:gd name="T1" fmla="*/ 0 h 388"/>
              <a:gd name="T2" fmla="*/ 1749 w 2522"/>
              <a:gd name="T3" fmla="*/ 341 h 388"/>
              <a:gd name="T4" fmla="*/ 0 w 2522"/>
              <a:gd name="T5" fmla="*/ 341 h 388"/>
              <a:gd name="T6" fmla="*/ 0 w 2522"/>
              <a:gd name="T7" fmla="*/ 388 h 388"/>
              <a:gd name="T8" fmla="*/ 1746 w 2522"/>
              <a:gd name="T9" fmla="*/ 388 h 388"/>
              <a:gd name="T10" fmla="*/ 1803 w 2522"/>
              <a:gd name="T11" fmla="*/ 388 h 388"/>
              <a:gd name="T12" fmla="*/ 2522 w 2522"/>
              <a:gd name="T13" fmla="*/ 388 h 388"/>
              <a:gd name="T14" fmla="*/ 2134 w 2522"/>
              <a:gd name="T15" fmla="*/ 0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22" h="388">
                <a:moveTo>
                  <a:pt x="2134" y="0"/>
                </a:moveTo>
                <a:cubicBezTo>
                  <a:pt x="1936" y="0"/>
                  <a:pt x="1772" y="149"/>
                  <a:pt x="1749" y="341"/>
                </a:cubicBezTo>
                <a:cubicBezTo>
                  <a:pt x="0" y="341"/>
                  <a:pt x="0" y="341"/>
                  <a:pt x="0" y="341"/>
                </a:cubicBezTo>
                <a:cubicBezTo>
                  <a:pt x="0" y="388"/>
                  <a:pt x="0" y="388"/>
                  <a:pt x="0" y="388"/>
                </a:cubicBezTo>
                <a:cubicBezTo>
                  <a:pt x="1746" y="388"/>
                  <a:pt x="1746" y="388"/>
                  <a:pt x="1746" y="388"/>
                </a:cubicBezTo>
                <a:cubicBezTo>
                  <a:pt x="1803" y="388"/>
                  <a:pt x="1803" y="388"/>
                  <a:pt x="1803" y="388"/>
                </a:cubicBezTo>
                <a:cubicBezTo>
                  <a:pt x="2522" y="388"/>
                  <a:pt x="2522" y="388"/>
                  <a:pt x="2522" y="388"/>
                </a:cubicBezTo>
                <a:cubicBezTo>
                  <a:pt x="2522" y="174"/>
                  <a:pt x="2348" y="0"/>
                  <a:pt x="2134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  <a:extLst/>
        </p:spPr>
        <p:txBody>
          <a:bodyPr/>
          <a:lstStyle>
            <a:defPPr>
              <a:defRPr lang="zh-CN"/>
            </a:defPPr>
            <a:lvl1pPr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Freeform 3"/>
          <p:cNvSpPr>
            <a:spLocks/>
          </p:cNvSpPr>
          <p:nvPr/>
        </p:nvSpPr>
        <p:spPr bwMode="auto">
          <a:xfrm>
            <a:off x="338243" y="3712683"/>
            <a:ext cx="11180657" cy="1153115"/>
          </a:xfrm>
          <a:custGeom>
            <a:avLst/>
            <a:gdLst>
              <a:gd name="T0" fmla="*/ 2134 w 2522"/>
              <a:gd name="T1" fmla="*/ 388 h 388"/>
              <a:gd name="T2" fmla="*/ 1749 w 2522"/>
              <a:gd name="T3" fmla="*/ 48 h 388"/>
              <a:gd name="T4" fmla="*/ 0 w 2522"/>
              <a:gd name="T5" fmla="*/ 48 h 388"/>
              <a:gd name="T6" fmla="*/ 0 w 2522"/>
              <a:gd name="T7" fmla="*/ 0 h 388"/>
              <a:gd name="T8" fmla="*/ 1746 w 2522"/>
              <a:gd name="T9" fmla="*/ 0 h 388"/>
              <a:gd name="T10" fmla="*/ 1803 w 2522"/>
              <a:gd name="T11" fmla="*/ 0 h 388"/>
              <a:gd name="T12" fmla="*/ 2522 w 2522"/>
              <a:gd name="T13" fmla="*/ 0 h 388"/>
              <a:gd name="T14" fmla="*/ 2134 w 2522"/>
              <a:gd name="T15" fmla="*/ 388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22" h="388">
                <a:moveTo>
                  <a:pt x="2134" y="388"/>
                </a:moveTo>
                <a:cubicBezTo>
                  <a:pt x="1936" y="388"/>
                  <a:pt x="1772" y="240"/>
                  <a:pt x="1749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0"/>
                  <a:pt x="0" y="0"/>
                  <a:pt x="0" y="0"/>
                </a:cubicBezTo>
                <a:cubicBezTo>
                  <a:pt x="1746" y="0"/>
                  <a:pt x="1746" y="0"/>
                  <a:pt x="1746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2522" y="0"/>
                  <a:pt x="2522" y="0"/>
                  <a:pt x="2522" y="0"/>
                </a:cubicBezTo>
                <a:cubicBezTo>
                  <a:pt x="2522" y="215"/>
                  <a:pt x="2348" y="388"/>
                  <a:pt x="2134" y="388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  <a:extLst/>
        </p:spPr>
        <p:txBody>
          <a:bodyPr/>
          <a:lstStyle>
            <a:defPPr>
              <a:defRPr lang="zh-CN"/>
            </a:defPPr>
            <a:lvl1pPr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9233416" y="2878996"/>
            <a:ext cx="1412780" cy="285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18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上半部分</a:t>
            </a:r>
            <a:endParaRPr lang="zh-CN" altLang="zh-CN" sz="1800" b="1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9299514" y="4307746"/>
            <a:ext cx="1412780" cy="285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18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下半部分</a:t>
            </a:r>
            <a:endParaRPr lang="zh-CN" altLang="zh-CN" sz="1600" b="1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25" name="Freeform 103"/>
          <p:cNvSpPr>
            <a:spLocks noEditPoints="1" noChangeArrowheads="1"/>
          </p:cNvSpPr>
          <p:nvPr/>
        </p:nvSpPr>
        <p:spPr bwMode="auto">
          <a:xfrm>
            <a:off x="9434177" y="3225623"/>
            <a:ext cx="712470" cy="370176"/>
          </a:xfrm>
          <a:custGeom>
            <a:avLst/>
            <a:gdLst>
              <a:gd name="T0" fmla="*/ 33 w 97"/>
              <a:gd name="T1" fmla="*/ 75 h 75"/>
              <a:gd name="T2" fmla="*/ 44 w 97"/>
              <a:gd name="T3" fmla="*/ 75 h 75"/>
              <a:gd name="T4" fmla="*/ 47 w 97"/>
              <a:gd name="T5" fmla="*/ 73 h 75"/>
              <a:gd name="T6" fmla="*/ 47 w 97"/>
              <a:gd name="T7" fmla="*/ 49 h 75"/>
              <a:gd name="T8" fmla="*/ 39 w 97"/>
              <a:gd name="T9" fmla="*/ 45 h 75"/>
              <a:gd name="T10" fmla="*/ 30 w 97"/>
              <a:gd name="T11" fmla="*/ 50 h 75"/>
              <a:gd name="T12" fmla="*/ 30 w 97"/>
              <a:gd name="T13" fmla="*/ 73 h 75"/>
              <a:gd name="T14" fmla="*/ 33 w 97"/>
              <a:gd name="T15" fmla="*/ 75 h 75"/>
              <a:gd name="T16" fmla="*/ 0 w 97"/>
              <a:gd name="T17" fmla="*/ 49 h 75"/>
              <a:gd name="T18" fmla="*/ 37 w 97"/>
              <a:gd name="T19" fmla="*/ 28 h 75"/>
              <a:gd name="T20" fmla="*/ 39 w 97"/>
              <a:gd name="T21" fmla="*/ 26 h 75"/>
              <a:gd name="T22" fmla="*/ 41 w 97"/>
              <a:gd name="T23" fmla="*/ 28 h 75"/>
              <a:gd name="T24" fmla="*/ 52 w 97"/>
              <a:gd name="T25" fmla="*/ 34 h 75"/>
              <a:gd name="T26" fmla="*/ 81 w 97"/>
              <a:gd name="T27" fmla="*/ 9 h 75"/>
              <a:gd name="T28" fmla="*/ 77 w 97"/>
              <a:gd name="T29" fmla="*/ 4 h 75"/>
              <a:gd name="T30" fmla="*/ 87 w 97"/>
              <a:gd name="T31" fmla="*/ 2 h 75"/>
              <a:gd name="T32" fmla="*/ 97 w 97"/>
              <a:gd name="T33" fmla="*/ 0 h 75"/>
              <a:gd name="T34" fmla="*/ 94 w 97"/>
              <a:gd name="T35" fmla="*/ 10 h 75"/>
              <a:gd name="T36" fmla="*/ 91 w 97"/>
              <a:gd name="T37" fmla="*/ 19 h 75"/>
              <a:gd name="T38" fmla="*/ 87 w 97"/>
              <a:gd name="T39" fmla="*/ 15 h 75"/>
              <a:gd name="T40" fmla="*/ 55 w 97"/>
              <a:gd name="T41" fmla="*/ 42 h 75"/>
              <a:gd name="T42" fmla="*/ 53 w 97"/>
              <a:gd name="T43" fmla="*/ 44 h 75"/>
              <a:gd name="T44" fmla="*/ 50 w 97"/>
              <a:gd name="T45" fmla="*/ 43 h 75"/>
              <a:gd name="T46" fmla="*/ 39 w 97"/>
              <a:gd name="T47" fmla="*/ 36 h 75"/>
              <a:gd name="T48" fmla="*/ 5 w 97"/>
              <a:gd name="T49" fmla="*/ 57 h 75"/>
              <a:gd name="T50" fmla="*/ 0 w 97"/>
              <a:gd name="T51" fmla="*/ 49 h 75"/>
              <a:gd name="T52" fmla="*/ 10 w 97"/>
              <a:gd name="T53" fmla="*/ 75 h 75"/>
              <a:gd name="T54" fmla="*/ 21 w 97"/>
              <a:gd name="T55" fmla="*/ 75 h 75"/>
              <a:gd name="T56" fmla="*/ 23 w 97"/>
              <a:gd name="T57" fmla="*/ 73 h 75"/>
              <a:gd name="T58" fmla="*/ 23 w 97"/>
              <a:gd name="T59" fmla="*/ 54 h 75"/>
              <a:gd name="T60" fmla="*/ 7 w 97"/>
              <a:gd name="T61" fmla="*/ 64 h 75"/>
              <a:gd name="T62" fmla="*/ 7 w 97"/>
              <a:gd name="T63" fmla="*/ 73 h 75"/>
              <a:gd name="T64" fmla="*/ 10 w 97"/>
              <a:gd name="T65" fmla="*/ 75 h 75"/>
              <a:gd name="T66" fmla="*/ 56 w 97"/>
              <a:gd name="T67" fmla="*/ 75 h 75"/>
              <a:gd name="T68" fmla="*/ 67 w 97"/>
              <a:gd name="T69" fmla="*/ 75 h 75"/>
              <a:gd name="T70" fmla="*/ 70 w 97"/>
              <a:gd name="T71" fmla="*/ 73 h 75"/>
              <a:gd name="T72" fmla="*/ 70 w 97"/>
              <a:gd name="T73" fmla="*/ 39 h 75"/>
              <a:gd name="T74" fmla="*/ 70 w 97"/>
              <a:gd name="T75" fmla="*/ 39 h 75"/>
              <a:gd name="T76" fmla="*/ 54 w 97"/>
              <a:gd name="T77" fmla="*/ 53 h 75"/>
              <a:gd name="T78" fmla="*/ 53 w 97"/>
              <a:gd name="T79" fmla="*/ 52 h 75"/>
              <a:gd name="T80" fmla="*/ 53 w 97"/>
              <a:gd name="T81" fmla="*/ 73 h 75"/>
              <a:gd name="T82" fmla="*/ 56 w 97"/>
              <a:gd name="T83" fmla="*/ 75 h 75"/>
              <a:gd name="T84" fmla="*/ 79 w 97"/>
              <a:gd name="T85" fmla="*/ 75 h 75"/>
              <a:gd name="T86" fmla="*/ 90 w 97"/>
              <a:gd name="T87" fmla="*/ 75 h 75"/>
              <a:gd name="T88" fmla="*/ 93 w 97"/>
              <a:gd name="T89" fmla="*/ 73 h 75"/>
              <a:gd name="T90" fmla="*/ 93 w 97"/>
              <a:gd name="T91" fmla="*/ 32 h 75"/>
              <a:gd name="T92" fmla="*/ 86 w 97"/>
              <a:gd name="T93" fmla="*/ 24 h 75"/>
              <a:gd name="T94" fmla="*/ 77 w 97"/>
              <a:gd name="T95" fmla="*/ 33 h 75"/>
              <a:gd name="T96" fmla="*/ 77 w 97"/>
              <a:gd name="T97" fmla="*/ 73 h 75"/>
              <a:gd name="T98" fmla="*/ 79 w 97"/>
              <a:gd name="T99" fmla="*/ 75 h 7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97"/>
              <a:gd name="T151" fmla="*/ 0 h 75"/>
              <a:gd name="T152" fmla="*/ 97 w 97"/>
              <a:gd name="T153" fmla="*/ 75 h 75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97" h="75">
                <a:moveTo>
                  <a:pt x="33" y="75"/>
                </a:moveTo>
                <a:cubicBezTo>
                  <a:pt x="37" y="75"/>
                  <a:pt x="40" y="75"/>
                  <a:pt x="44" y="75"/>
                </a:cubicBezTo>
                <a:cubicBezTo>
                  <a:pt x="45" y="75"/>
                  <a:pt x="47" y="74"/>
                  <a:pt x="47" y="73"/>
                </a:cubicBezTo>
                <a:cubicBezTo>
                  <a:pt x="47" y="49"/>
                  <a:pt x="47" y="49"/>
                  <a:pt x="47" y="49"/>
                </a:cubicBezTo>
                <a:cubicBezTo>
                  <a:pt x="39" y="45"/>
                  <a:pt x="39" y="45"/>
                  <a:pt x="39" y="45"/>
                </a:cubicBezTo>
                <a:cubicBezTo>
                  <a:pt x="30" y="50"/>
                  <a:pt x="30" y="50"/>
                  <a:pt x="30" y="50"/>
                </a:cubicBezTo>
                <a:cubicBezTo>
                  <a:pt x="30" y="73"/>
                  <a:pt x="30" y="73"/>
                  <a:pt x="30" y="73"/>
                </a:cubicBezTo>
                <a:cubicBezTo>
                  <a:pt x="30" y="74"/>
                  <a:pt x="31" y="75"/>
                  <a:pt x="33" y="75"/>
                </a:cubicBezTo>
                <a:close/>
                <a:moveTo>
                  <a:pt x="0" y="49"/>
                </a:moveTo>
                <a:cubicBezTo>
                  <a:pt x="37" y="28"/>
                  <a:pt x="37" y="28"/>
                  <a:pt x="37" y="28"/>
                </a:cubicBezTo>
                <a:cubicBezTo>
                  <a:pt x="39" y="26"/>
                  <a:pt x="39" y="26"/>
                  <a:pt x="39" y="26"/>
                </a:cubicBezTo>
                <a:cubicBezTo>
                  <a:pt x="41" y="28"/>
                  <a:pt x="41" y="28"/>
                  <a:pt x="41" y="28"/>
                </a:cubicBezTo>
                <a:cubicBezTo>
                  <a:pt x="52" y="34"/>
                  <a:pt x="52" y="34"/>
                  <a:pt x="52" y="34"/>
                </a:cubicBezTo>
                <a:cubicBezTo>
                  <a:pt x="81" y="9"/>
                  <a:pt x="81" y="9"/>
                  <a:pt x="81" y="9"/>
                </a:cubicBezTo>
                <a:cubicBezTo>
                  <a:pt x="77" y="4"/>
                  <a:pt x="77" y="4"/>
                  <a:pt x="77" y="4"/>
                </a:cubicBezTo>
                <a:cubicBezTo>
                  <a:pt x="87" y="2"/>
                  <a:pt x="87" y="2"/>
                  <a:pt x="87" y="2"/>
                </a:cubicBezTo>
                <a:cubicBezTo>
                  <a:pt x="97" y="0"/>
                  <a:pt x="97" y="0"/>
                  <a:pt x="97" y="0"/>
                </a:cubicBezTo>
                <a:cubicBezTo>
                  <a:pt x="94" y="10"/>
                  <a:pt x="94" y="10"/>
                  <a:pt x="94" y="10"/>
                </a:cubicBezTo>
                <a:cubicBezTo>
                  <a:pt x="91" y="19"/>
                  <a:pt x="91" y="19"/>
                  <a:pt x="91" y="19"/>
                </a:cubicBezTo>
                <a:cubicBezTo>
                  <a:pt x="87" y="15"/>
                  <a:pt x="87" y="15"/>
                  <a:pt x="87" y="15"/>
                </a:cubicBezTo>
                <a:cubicBezTo>
                  <a:pt x="55" y="42"/>
                  <a:pt x="55" y="42"/>
                  <a:pt x="55" y="42"/>
                </a:cubicBezTo>
                <a:cubicBezTo>
                  <a:pt x="53" y="44"/>
                  <a:pt x="53" y="44"/>
                  <a:pt x="53" y="44"/>
                </a:cubicBezTo>
                <a:cubicBezTo>
                  <a:pt x="50" y="43"/>
                  <a:pt x="50" y="43"/>
                  <a:pt x="50" y="43"/>
                </a:cubicBezTo>
                <a:cubicBezTo>
                  <a:pt x="39" y="36"/>
                  <a:pt x="39" y="36"/>
                  <a:pt x="39" y="36"/>
                </a:cubicBezTo>
                <a:cubicBezTo>
                  <a:pt x="5" y="57"/>
                  <a:pt x="5" y="57"/>
                  <a:pt x="5" y="57"/>
                </a:cubicBezTo>
                <a:cubicBezTo>
                  <a:pt x="0" y="49"/>
                  <a:pt x="0" y="49"/>
                  <a:pt x="0" y="49"/>
                </a:cubicBezTo>
                <a:close/>
                <a:moveTo>
                  <a:pt x="10" y="75"/>
                </a:moveTo>
                <a:cubicBezTo>
                  <a:pt x="21" y="75"/>
                  <a:pt x="21" y="75"/>
                  <a:pt x="21" y="75"/>
                </a:cubicBezTo>
                <a:cubicBezTo>
                  <a:pt x="22" y="75"/>
                  <a:pt x="23" y="74"/>
                  <a:pt x="23" y="73"/>
                </a:cubicBezTo>
                <a:cubicBezTo>
                  <a:pt x="23" y="54"/>
                  <a:pt x="23" y="54"/>
                  <a:pt x="23" y="54"/>
                </a:cubicBezTo>
                <a:cubicBezTo>
                  <a:pt x="7" y="64"/>
                  <a:pt x="7" y="64"/>
                  <a:pt x="7" y="64"/>
                </a:cubicBezTo>
                <a:cubicBezTo>
                  <a:pt x="7" y="73"/>
                  <a:pt x="7" y="73"/>
                  <a:pt x="7" y="73"/>
                </a:cubicBezTo>
                <a:cubicBezTo>
                  <a:pt x="7" y="74"/>
                  <a:pt x="8" y="75"/>
                  <a:pt x="10" y="75"/>
                </a:cubicBezTo>
                <a:close/>
                <a:moveTo>
                  <a:pt x="56" y="75"/>
                </a:moveTo>
                <a:cubicBezTo>
                  <a:pt x="60" y="75"/>
                  <a:pt x="63" y="75"/>
                  <a:pt x="67" y="75"/>
                </a:cubicBezTo>
                <a:cubicBezTo>
                  <a:pt x="69" y="75"/>
                  <a:pt x="70" y="74"/>
                  <a:pt x="70" y="73"/>
                </a:cubicBezTo>
                <a:cubicBezTo>
                  <a:pt x="70" y="62"/>
                  <a:pt x="70" y="50"/>
                  <a:pt x="70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54" y="53"/>
                  <a:pt x="54" y="53"/>
                  <a:pt x="54" y="53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73"/>
                  <a:pt x="53" y="73"/>
                  <a:pt x="53" y="73"/>
                </a:cubicBezTo>
                <a:cubicBezTo>
                  <a:pt x="53" y="74"/>
                  <a:pt x="55" y="75"/>
                  <a:pt x="56" y="75"/>
                </a:cubicBezTo>
                <a:close/>
                <a:moveTo>
                  <a:pt x="79" y="75"/>
                </a:moveTo>
                <a:cubicBezTo>
                  <a:pt x="90" y="75"/>
                  <a:pt x="90" y="75"/>
                  <a:pt x="90" y="75"/>
                </a:cubicBezTo>
                <a:cubicBezTo>
                  <a:pt x="92" y="75"/>
                  <a:pt x="93" y="74"/>
                  <a:pt x="93" y="73"/>
                </a:cubicBezTo>
                <a:cubicBezTo>
                  <a:pt x="93" y="32"/>
                  <a:pt x="93" y="32"/>
                  <a:pt x="93" y="32"/>
                </a:cubicBezTo>
                <a:cubicBezTo>
                  <a:pt x="86" y="24"/>
                  <a:pt x="86" y="24"/>
                  <a:pt x="86" y="24"/>
                </a:cubicBezTo>
                <a:cubicBezTo>
                  <a:pt x="77" y="33"/>
                  <a:pt x="77" y="33"/>
                  <a:pt x="77" y="33"/>
                </a:cubicBezTo>
                <a:cubicBezTo>
                  <a:pt x="77" y="73"/>
                  <a:pt x="77" y="73"/>
                  <a:pt x="77" y="73"/>
                </a:cubicBezTo>
                <a:cubicBezTo>
                  <a:pt x="77" y="74"/>
                  <a:pt x="78" y="75"/>
                  <a:pt x="79" y="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>
            <a:defPPr>
              <a:defRPr lang="zh-CN"/>
            </a:defPPr>
            <a:lvl1pPr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35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itchFamily="2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9396646" y="3828596"/>
            <a:ext cx="712468" cy="352627"/>
            <a:chOff x="1653093" y="4101379"/>
            <a:chExt cx="968375" cy="781050"/>
          </a:xfrm>
          <a:solidFill>
            <a:schemeClr val="bg1"/>
          </a:solidFill>
        </p:grpSpPr>
        <p:sp>
          <p:nvSpPr>
            <p:cNvPr id="27" name="Freeform 119"/>
            <p:cNvSpPr>
              <a:spLocks noEditPoints="1"/>
            </p:cNvSpPr>
            <p:nvPr/>
          </p:nvSpPr>
          <p:spPr bwMode="auto">
            <a:xfrm>
              <a:off x="1653093" y="4228379"/>
              <a:ext cx="649288" cy="654050"/>
            </a:xfrm>
            <a:custGeom>
              <a:avLst/>
              <a:gdLst>
                <a:gd name="T0" fmla="*/ 138 w 173"/>
                <a:gd name="T1" fmla="*/ 157 h 174"/>
                <a:gd name="T2" fmla="*/ 105 w 173"/>
                <a:gd name="T3" fmla="*/ 157 h 174"/>
                <a:gd name="T4" fmla="*/ 105 w 173"/>
                <a:gd name="T5" fmla="*/ 134 h 174"/>
                <a:gd name="T6" fmla="*/ 167 w 173"/>
                <a:gd name="T7" fmla="*/ 134 h 174"/>
                <a:gd name="T8" fmla="*/ 173 w 173"/>
                <a:gd name="T9" fmla="*/ 128 h 174"/>
                <a:gd name="T10" fmla="*/ 173 w 173"/>
                <a:gd name="T11" fmla="*/ 6 h 174"/>
                <a:gd name="T12" fmla="*/ 167 w 173"/>
                <a:gd name="T13" fmla="*/ 0 h 174"/>
                <a:gd name="T14" fmla="*/ 7 w 173"/>
                <a:gd name="T15" fmla="*/ 0 h 174"/>
                <a:gd name="T16" fmla="*/ 0 w 173"/>
                <a:gd name="T17" fmla="*/ 6 h 174"/>
                <a:gd name="T18" fmla="*/ 0 w 173"/>
                <a:gd name="T19" fmla="*/ 128 h 174"/>
                <a:gd name="T20" fmla="*/ 7 w 173"/>
                <a:gd name="T21" fmla="*/ 134 h 174"/>
                <a:gd name="T22" fmla="*/ 69 w 173"/>
                <a:gd name="T23" fmla="*/ 134 h 174"/>
                <a:gd name="T24" fmla="*/ 69 w 173"/>
                <a:gd name="T25" fmla="*/ 157 h 174"/>
                <a:gd name="T26" fmla="*/ 35 w 173"/>
                <a:gd name="T27" fmla="*/ 157 h 174"/>
                <a:gd name="T28" fmla="*/ 28 w 173"/>
                <a:gd name="T29" fmla="*/ 165 h 174"/>
                <a:gd name="T30" fmla="*/ 28 w 173"/>
                <a:gd name="T31" fmla="*/ 174 h 174"/>
                <a:gd name="T32" fmla="*/ 146 w 173"/>
                <a:gd name="T33" fmla="*/ 174 h 174"/>
                <a:gd name="T34" fmla="*/ 146 w 173"/>
                <a:gd name="T35" fmla="*/ 165 h 174"/>
                <a:gd name="T36" fmla="*/ 138 w 173"/>
                <a:gd name="T37" fmla="*/ 157 h 174"/>
                <a:gd name="T38" fmla="*/ 19 w 173"/>
                <a:gd name="T39" fmla="*/ 116 h 174"/>
                <a:gd name="T40" fmla="*/ 19 w 173"/>
                <a:gd name="T41" fmla="*/ 18 h 174"/>
                <a:gd name="T42" fmla="*/ 155 w 173"/>
                <a:gd name="T43" fmla="*/ 18 h 174"/>
                <a:gd name="T44" fmla="*/ 155 w 173"/>
                <a:gd name="T45" fmla="*/ 116 h 174"/>
                <a:gd name="T46" fmla="*/ 19 w 173"/>
                <a:gd name="T47" fmla="*/ 11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3" h="174">
                  <a:moveTo>
                    <a:pt x="138" y="157"/>
                  </a:moveTo>
                  <a:cubicBezTo>
                    <a:pt x="105" y="157"/>
                    <a:pt x="105" y="157"/>
                    <a:pt x="105" y="157"/>
                  </a:cubicBezTo>
                  <a:cubicBezTo>
                    <a:pt x="105" y="134"/>
                    <a:pt x="105" y="134"/>
                    <a:pt x="105" y="134"/>
                  </a:cubicBezTo>
                  <a:cubicBezTo>
                    <a:pt x="167" y="134"/>
                    <a:pt x="167" y="134"/>
                    <a:pt x="167" y="134"/>
                  </a:cubicBezTo>
                  <a:cubicBezTo>
                    <a:pt x="171" y="134"/>
                    <a:pt x="173" y="131"/>
                    <a:pt x="173" y="128"/>
                  </a:cubicBezTo>
                  <a:cubicBezTo>
                    <a:pt x="173" y="6"/>
                    <a:pt x="173" y="6"/>
                    <a:pt x="173" y="6"/>
                  </a:cubicBezTo>
                  <a:cubicBezTo>
                    <a:pt x="173" y="2"/>
                    <a:pt x="171" y="0"/>
                    <a:pt x="16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3" y="134"/>
                    <a:pt x="7" y="134"/>
                  </a:cubicBezTo>
                  <a:cubicBezTo>
                    <a:pt x="69" y="134"/>
                    <a:pt x="69" y="134"/>
                    <a:pt x="69" y="134"/>
                  </a:cubicBezTo>
                  <a:cubicBezTo>
                    <a:pt x="69" y="157"/>
                    <a:pt x="69" y="157"/>
                    <a:pt x="69" y="157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1" y="157"/>
                    <a:pt x="28" y="160"/>
                    <a:pt x="28" y="165"/>
                  </a:cubicBezTo>
                  <a:cubicBezTo>
                    <a:pt x="28" y="174"/>
                    <a:pt x="28" y="174"/>
                    <a:pt x="28" y="174"/>
                  </a:cubicBezTo>
                  <a:cubicBezTo>
                    <a:pt x="146" y="174"/>
                    <a:pt x="146" y="174"/>
                    <a:pt x="146" y="174"/>
                  </a:cubicBezTo>
                  <a:cubicBezTo>
                    <a:pt x="146" y="165"/>
                    <a:pt x="146" y="165"/>
                    <a:pt x="146" y="165"/>
                  </a:cubicBezTo>
                  <a:cubicBezTo>
                    <a:pt x="146" y="160"/>
                    <a:pt x="142" y="157"/>
                    <a:pt x="138" y="157"/>
                  </a:cubicBezTo>
                  <a:close/>
                  <a:moveTo>
                    <a:pt x="19" y="116"/>
                  </a:moveTo>
                  <a:cubicBezTo>
                    <a:pt x="19" y="18"/>
                    <a:pt x="19" y="18"/>
                    <a:pt x="19" y="18"/>
                  </a:cubicBezTo>
                  <a:cubicBezTo>
                    <a:pt x="155" y="18"/>
                    <a:pt x="155" y="18"/>
                    <a:pt x="155" y="18"/>
                  </a:cubicBezTo>
                  <a:cubicBezTo>
                    <a:pt x="155" y="116"/>
                    <a:pt x="155" y="116"/>
                    <a:pt x="155" y="116"/>
                  </a:cubicBezTo>
                  <a:lnTo>
                    <a:pt x="19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defTabSz="685800" rtl="0" fontAlgn="base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342900" indent="114300" algn="l" defTabSz="685800" rtl="0" fontAlgn="base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685800" indent="228600" algn="l" defTabSz="685800" rtl="0" fontAlgn="base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028700" indent="342900" algn="l" defTabSz="685800" rtl="0" fontAlgn="base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371600" indent="457200" algn="l" defTabSz="685800" rtl="0" fontAlgn="base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Freeform 120"/>
            <p:cNvSpPr>
              <a:spLocks noEditPoints="1"/>
            </p:cNvSpPr>
            <p:nvPr/>
          </p:nvSpPr>
          <p:spPr bwMode="auto">
            <a:xfrm>
              <a:off x="2038855" y="4101379"/>
              <a:ext cx="582613" cy="777875"/>
            </a:xfrm>
            <a:custGeom>
              <a:avLst/>
              <a:gdLst>
                <a:gd name="T0" fmla="*/ 147 w 155"/>
                <a:gd name="T1" fmla="*/ 0 h 207"/>
                <a:gd name="T2" fmla="*/ 8 w 155"/>
                <a:gd name="T3" fmla="*/ 0 h 207"/>
                <a:gd name="T4" fmla="*/ 0 w 155"/>
                <a:gd name="T5" fmla="*/ 7 h 207"/>
                <a:gd name="T6" fmla="*/ 0 w 155"/>
                <a:gd name="T7" fmla="*/ 29 h 207"/>
                <a:gd name="T8" fmla="*/ 64 w 155"/>
                <a:gd name="T9" fmla="*/ 29 h 207"/>
                <a:gd name="T10" fmla="*/ 75 w 155"/>
                <a:gd name="T11" fmla="*/ 40 h 207"/>
                <a:gd name="T12" fmla="*/ 75 w 155"/>
                <a:gd name="T13" fmla="*/ 162 h 207"/>
                <a:gd name="T14" fmla="*/ 64 w 155"/>
                <a:gd name="T15" fmla="*/ 173 h 207"/>
                <a:gd name="T16" fmla="*/ 7 w 155"/>
                <a:gd name="T17" fmla="*/ 173 h 207"/>
                <a:gd name="T18" fmla="*/ 7 w 155"/>
                <a:gd name="T19" fmla="*/ 186 h 207"/>
                <a:gd name="T20" fmla="*/ 35 w 155"/>
                <a:gd name="T21" fmla="*/ 186 h 207"/>
                <a:gd name="T22" fmla="*/ 48 w 155"/>
                <a:gd name="T23" fmla="*/ 199 h 207"/>
                <a:gd name="T24" fmla="*/ 48 w 155"/>
                <a:gd name="T25" fmla="*/ 207 h 207"/>
                <a:gd name="T26" fmla="*/ 147 w 155"/>
                <a:gd name="T27" fmla="*/ 207 h 207"/>
                <a:gd name="T28" fmla="*/ 155 w 155"/>
                <a:gd name="T29" fmla="*/ 200 h 207"/>
                <a:gd name="T30" fmla="*/ 155 w 155"/>
                <a:gd name="T31" fmla="*/ 7 h 207"/>
                <a:gd name="T32" fmla="*/ 147 w 155"/>
                <a:gd name="T33" fmla="*/ 0 h 207"/>
                <a:gd name="T34" fmla="*/ 100 w 155"/>
                <a:gd name="T35" fmla="*/ 114 h 207"/>
                <a:gd name="T36" fmla="*/ 89 w 155"/>
                <a:gd name="T37" fmla="*/ 103 h 207"/>
                <a:gd name="T38" fmla="*/ 100 w 155"/>
                <a:gd name="T39" fmla="*/ 93 h 207"/>
                <a:gd name="T40" fmla="*/ 111 w 155"/>
                <a:gd name="T41" fmla="*/ 103 h 207"/>
                <a:gd name="T42" fmla="*/ 100 w 155"/>
                <a:gd name="T43" fmla="*/ 114 h 207"/>
                <a:gd name="T44" fmla="*/ 132 w 155"/>
                <a:gd name="T45" fmla="*/ 114 h 207"/>
                <a:gd name="T46" fmla="*/ 121 w 155"/>
                <a:gd name="T47" fmla="*/ 103 h 207"/>
                <a:gd name="T48" fmla="*/ 132 w 155"/>
                <a:gd name="T49" fmla="*/ 93 h 207"/>
                <a:gd name="T50" fmla="*/ 143 w 155"/>
                <a:gd name="T51" fmla="*/ 103 h 207"/>
                <a:gd name="T52" fmla="*/ 132 w 155"/>
                <a:gd name="T53" fmla="*/ 114 h 207"/>
                <a:gd name="T54" fmla="*/ 143 w 155"/>
                <a:gd name="T55" fmla="*/ 75 h 207"/>
                <a:gd name="T56" fmla="*/ 138 w 155"/>
                <a:gd name="T57" fmla="*/ 80 h 207"/>
                <a:gd name="T58" fmla="*/ 84 w 155"/>
                <a:gd name="T59" fmla="*/ 80 h 207"/>
                <a:gd name="T60" fmla="*/ 84 w 155"/>
                <a:gd name="T61" fmla="*/ 34 h 207"/>
                <a:gd name="T62" fmla="*/ 138 w 155"/>
                <a:gd name="T63" fmla="*/ 34 h 207"/>
                <a:gd name="T64" fmla="*/ 143 w 155"/>
                <a:gd name="T65" fmla="*/ 39 h 207"/>
                <a:gd name="T66" fmla="*/ 143 w 155"/>
                <a:gd name="T67" fmla="*/ 7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5" h="207">
                  <a:moveTo>
                    <a:pt x="147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70" y="29"/>
                    <a:pt x="75" y="34"/>
                    <a:pt x="75" y="40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168"/>
                    <a:pt x="70" y="173"/>
                    <a:pt x="64" y="173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35" y="186"/>
                    <a:pt x="35" y="186"/>
                    <a:pt x="35" y="186"/>
                  </a:cubicBezTo>
                  <a:cubicBezTo>
                    <a:pt x="42" y="186"/>
                    <a:pt x="48" y="192"/>
                    <a:pt x="48" y="199"/>
                  </a:cubicBezTo>
                  <a:cubicBezTo>
                    <a:pt x="48" y="207"/>
                    <a:pt x="48" y="207"/>
                    <a:pt x="48" y="207"/>
                  </a:cubicBezTo>
                  <a:cubicBezTo>
                    <a:pt x="147" y="207"/>
                    <a:pt x="147" y="207"/>
                    <a:pt x="147" y="207"/>
                  </a:cubicBezTo>
                  <a:cubicBezTo>
                    <a:pt x="151" y="207"/>
                    <a:pt x="155" y="204"/>
                    <a:pt x="155" y="200"/>
                  </a:cubicBezTo>
                  <a:cubicBezTo>
                    <a:pt x="155" y="7"/>
                    <a:pt x="155" y="7"/>
                    <a:pt x="155" y="7"/>
                  </a:cubicBezTo>
                  <a:cubicBezTo>
                    <a:pt x="155" y="3"/>
                    <a:pt x="151" y="0"/>
                    <a:pt x="147" y="0"/>
                  </a:cubicBezTo>
                  <a:close/>
                  <a:moveTo>
                    <a:pt x="100" y="114"/>
                  </a:moveTo>
                  <a:cubicBezTo>
                    <a:pt x="94" y="114"/>
                    <a:pt x="89" y="109"/>
                    <a:pt x="89" y="103"/>
                  </a:cubicBezTo>
                  <a:cubicBezTo>
                    <a:pt x="89" y="98"/>
                    <a:pt x="94" y="93"/>
                    <a:pt x="100" y="93"/>
                  </a:cubicBezTo>
                  <a:cubicBezTo>
                    <a:pt x="106" y="93"/>
                    <a:pt x="111" y="98"/>
                    <a:pt x="111" y="103"/>
                  </a:cubicBezTo>
                  <a:cubicBezTo>
                    <a:pt x="111" y="109"/>
                    <a:pt x="106" y="114"/>
                    <a:pt x="100" y="114"/>
                  </a:cubicBezTo>
                  <a:close/>
                  <a:moveTo>
                    <a:pt x="132" y="114"/>
                  </a:moveTo>
                  <a:cubicBezTo>
                    <a:pt x="126" y="114"/>
                    <a:pt x="121" y="109"/>
                    <a:pt x="121" y="103"/>
                  </a:cubicBezTo>
                  <a:cubicBezTo>
                    <a:pt x="121" y="98"/>
                    <a:pt x="126" y="93"/>
                    <a:pt x="132" y="93"/>
                  </a:cubicBezTo>
                  <a:cubicBezTo>
                    <a:pt x="138" y="93"/>
                    <a:pt x="143" y="98"/>
                    <a:pt x="143" y="103"/>
                  </a:cubicBezTo>
                  <a:cubicBezTo>
                    <a:pt x="143" y="109"/>
                    <a:pt x="138" y="114"/>
                    <a:pt x="132" y="114"/>
                  </a:cubicBezTo>
                  <a:close/>
                  <a:moveTo>
                    <a:pt x="143" y="75"/>
                  </a:moveTo>
                  <a:cubicBezTo>
                    <a:pt x="143" y="78"/>
                    <a:pt x="140" y="80"/>
                    <a:pt x="138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34"/>
                    <a:pt x="84" y="34"/>
                    <a:pt x="84" y="34"/>
                  </a:cubicBezTo>
                  <a:cubicBezTo>
                    <a:pt x="138" y="34"/>
                    <a:pt x="138" y="34"/>
                    <a:pt x="138" y="34"/>
                  </a:cubicBezTo>
                  <a:cubicBezTo>
                    <a:pt x="140" y="34"/>
                    <a:pt x="143" y="37"/>
                    <a:pt x="143" y="39"/>
                  </a:cubicBezTo>
                  <a:lnTo>
                    <a:pt x="143" y="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defTabSz="685800" rtl="0" fontAlgn="base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342900" indent="114300" algn="l" defTabSz="685800" rtl="0" fontAlgn="base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685800" indent="228600" algn="l" defTabSz="685800" rtl="0" fontAlgn="base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028700" indent="342900" algn="l" defTabSz="685800" rtl="0" fontAlgn="base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371600" indent="457200" algn="l" defTabSz="685800" rtl="0" fontAlgn="base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29" name="图片 28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43" y="3828596"/>
            <a:ext cx="7723681" cy="270891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  <p:bldP spid="22" grpId="0" animBg="1"/>
      <p:bldP spid="23" grpId="0"/>
      <p:bldP spid="24" grpId="0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59859" y="1425388"/>
            <a:ext cx="917089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功能点技术估算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: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输入项数：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7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输出项数：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查询数：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主文件数：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5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外部接口数：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1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A1-A5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分别是 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3 4 3 10 7</a:t>
            </a:r>
          </a:p>
          <a:p>
            <a:endParaRPr lang="en-US" altLang="zh-CN" sz="20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UFP=3*7+4*3+3*3+10*5+1*7=99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DI=0+2+3+1+2+5+5+5+3+5+5+5+5+5=51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TCF=0.65+0.01*51=1.16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FP=1.16*99=114.84</a:t>
            </a:r>
          </a:p>
          <a:p>
            <a:endParaRPr lang="en-US" altLang="zh-CN" sz="20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2017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年杭州社会平均标准月薪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5096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元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/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人，时薪约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28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元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/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人，杨老师指导权重比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1.5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，项目总共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72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，每天工作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小时来算，需要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3024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元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阿里云服务器半年租用价格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59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元</a:t>
            </a:r>
            <a:endParaRPr lang="en-US" altLang="zh-CN" sz="20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软件使用无支出（使用的软件不是开源的就是盗版的）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总计：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2800-3400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元</a:t>
            </a:r>
          </a:p>
          <a:p>
            <a:endParaRPr lang="zh-CN" altLang="en-US" dirty="0"/>
          </a:p>
        </p:txBody>
      </p:sp>
      <p:sp>
        <p:nvSpPr>
          <p:cNvPr id="33" name="TextBox 1"/>
          <p:cNvSpPr txBox="1"/>
          <p:nvPr/>
        </p:nvSpPr>
        <p:spPr>
          <a:xfrm>
            <a:off x="338243" y="187419"/>
            <a:ext cx="1436291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en-US" altLang="zh-CN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2.3</a:t>
            </a:r>
            <a:r>
              <a:rPr lang="zh-CN" altLang="en-US" sz="32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预算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3464" y="2205839"/>
            <a:ext cx="3590476" cy="280952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泪滴形 25"/>
          <p:cNvSpPr/>
          <p:nvPr/>
        </p:nvSpPr>
        <p:spPr>
          <a:xfrm rot="8100000">
            <a:off x="5302250" y="1348740"/>
            <a:ext cx="914400" cy="914400"/>
          </a:xfrm>
          <a:prstGeom prst="teardrop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4066912" y="2452601"/>
            <a:ext cx="3385542" cy="1061829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/>
            <a:r>
              <a:rPr lang="zh-CN" altLang="en-US" sz="6600" dirty="0">
                <a:solidFill>
                  <a:srgbClr val="E4AE57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支持条件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5512361" y="1507720"/>
            <a:ext cx="514350" cy="66103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/>
            <a:r>
              <a:rPr lang="en-US" altLang="zh-CN" sz="4000" b="1" dirty="0">
                <a:latin typeface="+mj-lt"/>
                <a:ea typeface="微软雅黑" panose="020B0503020204020204" pitchFamily="18" charset="-122"/>
                <a:cs typeface="微软雅黑" panose="020B0503020204020204" pitchFamily="18" charset="-122"/>
              </a:rPr>
              <a:t>03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2642115" y="4004539"/>
            <a:ext cx="6234669" cy="446182"/>
            <a:chOff x="4125" y="7332"/>
            <a:chExt cx="5785" cy="414"/>
          </a:xfrm>
        </p:grpSpPr>
        <p:sp>
          <p:nvSpPr>
            <p:cNvPr id="19" name="矩形 18"/>
            <p:cNvSpPr/>
            <p:nvPr/>
          </p:nvSpPr>
          <p:spPr>
            <a:xfrm>
              <a:off x="4125" y="7332"/>
              <a:ext cx="1553" cy="414"/>
            </a:xfrm>
            <a:prstGeom prst="rect">
              <a:avLst/>
            </a:prstGeom>
            <a:noFill/>
            <a:ln w="3175">
              <a:solidFill>
                <a:srgbClr val="DAB96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347" y="7354"/>
              <a:ext cx="1123" cy="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开发环境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5760" y="7332"/>
              <a:ext cx="1553" cy="414"/>
            </a:xfrm>
            <a:prstGeom prst="rect">
              <a:avLst/>
            </a:prstGeom>
            <a:noFill/>
            <a:ln w="3175">
              <a:solidFill>
                <a:srgbClr val="DAB96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992" y="7354"/>
              <a:ext cx="1123" cy="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外部条件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7395" y="7332"/>
              <a:ext cx="2515" cy="414"/>
            </a:xfrm>
            <a:prstGeom prst="rect">
              <a:avLst/>
            </a:prstGeom>
            <a:noFill/>
            <a:ln w="3175">
              <a:solidFill>
                <a:srgbClr val="DAB96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537" y="7354"/>
              <a:ext cx="2313" cy="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bg1">
                      <a:lumMod val="95000"/>
                    </a:schemeClr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需由用户参与的工作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箭头连接符 31"/>
          <p:cNvCxnSpPr>
            <a:cxnSpLocks noChangeShapeType="1"/>
          </p:cNvCxnSpPr>
          <p:nvPr/>
        </p:nvCxnSpPr>
        <p:spPr bwMode="auto">
          <a:xfrm>
            <a:off x="1078551" y="3517749"/>
            <a:ext cx="2" cy="912039"/>
          </a:xfrm>
          <a:prstGeom prst="straightConnector1">
            <a:avLst/>
          </a:prstGeom>
          <a:noFill/>
          <a:ln w="19050" algn="ctr">
            <a:solidFill>
              <a:schemeClr val="bg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环形箭头 32"/>
          <p:cNvSpPr/>
          <p:nvPr/>
        </p:nvSpPr>
        <p:spPr>
          <a:xfrm flipH="1">
            <a:off x="300575" y="2071303"/>
            <a:ext cx="1555953" cy="155402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defPPr>
              <a:defRPr lang="zh-CN"/>
            </a:defPPr>
            <a:lvl1pPr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+mn-ea"/>
                <a:sym typeface="+mn-lt"/>
              </a:rPr>
              <a:t>操作系统</a:t>
            </a:r>
          </a:p>
        </p:txBody>
      </p:sp>
      <p:sp>
        <p:nvSpPr>
          <p:cNvPr id="49" name="TextBox 1"/>
          <p:cNvSpPr txBox="1"/>
          <p:nvPr/>
        </p:nvSpPr>
        <p:spPr>
          <a:xfrm>
            <a:off x="338243" y="187419"/>
            <a:ext cx="2293898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en-US" altLang="zh-CN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3.1</a:t>
            </a:r>
            <a:r>
              <a:rPr lang="zh-CN" altLang="en-US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开发环境</a:t>
            </a:r>
            <a:endParaRPr lang="zh-CN" altLang="en-US" sz="3200" b="1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50" name="TextBox 1"/>
          <p:cNvSpPr txBox="1"/>
          <p:nvPr/>
        </p:nvSpPr>
        <p:spPr>
          <a:xfrm>
            <a:off x="180869" y="4494619"/>
            <a:ext cx="1795363" cy="692491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b="1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Microsoft Windows 7</a:t>
            </a:r>
          </a:p>
          <a:p>
            <a:pPr algn="ctr">
              <a:lnSpc>
                <a:spcPct val="150000"/>
              </a:lnSpc>
            </a:pPr>
            <a:r>
              <a:rPr lang="en-US" altLang="zh-CN" sz="1400" b="1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Microsoft Windows 10</a:t>
            </a:r>
            <a:endParaRPr lang="zh-CN" altLang="en-US" sz="1400" b="1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  <a:sym typeface="Arial" panose="020B0604020202020204" pitchFamily="34" charset="0"/>
            </a:endParaRPr>
          </a:p>
        </p:txBody>
      </p:sp>
      <p:cxnSp>
        <p:nvCxnSpPr>
          <p:cNvPr id="51" name="直接箭头连接符 50"/>
          <p:cNvCxnSpPr>
            <a:cxnSpLocks noChangeShapeType="1"/>
          </p:cNvCxnSpPr>
          <p:nvPr/>
        </p:nvCxnSpPr>
        <p:spPr bwMode="auto">
          <a:xfrm>
            <a:off x="3100155" y="3517749"/>
            <a:ext cx="2" cy="912039"/>
          </a:xfrm>
          <a:prstGeom prst="straightConnector1">
            <a:avLst/>
          </a:prstGeom>
          <a:noFill/>
          <a:ln w="19050" algn="ctr">
            <a:solidFill>
              <a:schemeClr val="bg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环形箭头 53"/>
          <p:cNvSpPr/>
          <p:nvPr/>
        </p:nvSpPr>
        <p:spPr>
          <a:xfrm flipH="1">
            <a:off x="2322179" y="2071303"/>
            <a:ext cx="1555953" cy="155402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defPPr>
              <a:defRPr lang="zh-CN"/>
            </a:defPPr>
            <a:lvl1pPr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+mn-ea"/>
                <a:sym typeface="+mn-lt"/>
              </a:rPr>
              <a:t>开发软件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2170958" y="4490182"/>
            <a:ext cx="1858394" cy="700570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MySQL</a:t>
            </a:r>
          </a:p>
          <a:p>
            <a:pPr algn="ctr">
              <a:lnSpc>
                <a:spcPct val="150000"/>
              </a:lnSpc>
            </a:pPr>
            <a:r>
              <a:rPr lang="en-US" altLang="zh-CN" sz="1400" b="1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Android Studio 3.0.1</a:t>
            </a:r>
            <a:endParaRPr lang="zh-CN" altLang="en-US" sz="1200" b="1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  <a:sym typeface="Arial" panose="020B0604020202020204" pitchFamily="34" charset="0"/>
            </a:endParaRPr>
          </a:p>
        </p:txBody>
      </p:sp>
      <p:cxnSp>
        <p:nvCxnSpPr>
          <p:cNvPr id="56" name="直接箭头连接符 55"/>
          <p:cNvCxnSpPr>
            <a:cxnSpLocks noChangeShapeType="1"/>
          </p:cNvCxnSpPr>
          <p:nvPr/>
        </p:nvCxnSpPr>
        <p:spPr bwMode="auto">
          <a:xfrm>
            <a:off x="5094067" y="3517749"/>
            <a:ext cx="2" cy="912039"/>
          </a:xfrm>
          <a:prstGeom prst="straightConnector1">
            <a:avLst/>
          </a:prstGeom>
          <a:noFill/>
          <a:ln w="19050" algn="ctr">
            <a:solidFill>
              <a:schemeClr val="bg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环形箭头 56"/>
          <p:cNvSpPr/>
          <p:nvPr/>
        </p:nvSpPr>
        <p:spPr>
          <a:xfrm flipH="1">
            <a:off x="4316091" y="2071303"/>
            <a:ext cx="1555953" cy="155402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defPPr>
              <a:defRPr lang="zh-CN"/>
            </a:defPPr>
            <a:lvl1pPr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+mn-ea"/>
                <a:sym typeface="+mn-lt"/>
              </a:rPr>
              <a:t>办公软件</a:t>
            </a:r>
          </a:p>
        </p:txBody>
      </p:sp>
      <p:sp>
        <p:nvSpPr>
          <p:cNvPr id="58" name="TextBox 1"/>
          <p:cNvSpPr txBox="1"/>
          <p:nvPr/>
        </p:nvSpPr>
        <p:spPr>
          <a:xfrm>
            <a:off x="3965552" y="4490182"/>
            <a:ext cx="2297807" cy="1154156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Microsoft Office 2016</a:t>
            </a:r>
          </a:p>
          <a:p>
            <a:pPr algn="ctr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Microsoft Project 2016</a:t>
            </a:r>
          </a:p>
        </p:txBody>
      </p:sp>
      <p:cxnSp>
        <p:nvCxnSpPr>
          <p:cNvPr id="59" name="直接箭头连接符 58"/>
          <p:cNvCxnSpPr>
            <a:cxnSpLocks noChangeShapeType="1"/>
          </p:cNvCxnSpPr>
          <p:nvPr/>
        </p:nvCxnSpPr>
        <p:spPr bwMode="auto">
          <a:xfrm>
            <a:off x="6887965" y="3517749"/>
            <a:ext cx="2" cy="912039"/>
          </a:xfrm>
          <a:prstGeom prst="straightConnector1">
            <a:avLst/>
          </a:prstGeom>
          <a:noFill/>
          <a:ln w="19050" algn="ctr">
            <a:solidFill>
              <a:schemeClr val="bg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环形箭头 59"/>
          <p:cNvSpPr/>
          <p:nvPr/>
        </p:nvSpPr>
        <p:spPr>
          <a:xfrm flipH="1">
            <a:off x="6109989" y="2071303"/>
            <a:ext cx="1555953" cy="155402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defPPr>
              <a:defRPr lang="zh-CN"/>
            </a:defPPr>
            <a:lvl1pPr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+mn-ea"/>
                <a:sym typeface="+mn-lt"/>
              </a:rPr>
              <a:t>界面设计</a:t>
            </a:r>
          </a:p>
        </p:txBody>
      </p:sp>
      <p:sp>
        <p:nvSpPr>
          <p:cNvPr id="61" name="TextBox 1"/>
          <p:cNvSpPr txBox="1"/>
          <p:nvPr/>
        </p:nvSpPr>
        <p:spPr>
          <a:xfrm>
            <a:off x="5759450" y="4490182"/>
            <a:ext cx="2297807" cy="357784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 err="1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Axure</a:t>
            </a:r>
            <a:r>
              <a:rPr lang="en-US" altLang="zh-CN" sz="1600" b="1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 RP 8</a:t>
            </a:r>
          </a:p>
        </p:txBody>
      </p:sp>
      <p:cxnSp>
        <p:nvCxnSpPr>
          <p:cNvPr id="62" name="直接箭头连接符 61"/>
          <p:cNvCxnSpPr>
            <a:cxnSpLocks noChangeShapeType="1"/>
          </p:cNvCxnSpPr>
          <p:nvPr/>
        </p:nvCxnSpPr>
        <p:spPr bwMode="auto">
          <a:xfrm>
            <a:off x="8538450" y="3517749"/>
            <a:ext cx="2" cy="912039"/>
          </a:xfrm>
          <a:prstGeom prst="straightConnector1">
            <a:avLst/>
          </a:prstGeom>
          <a:noFill/>
          <a:ln w="19050" algn="ctr">
            <a:solidFill>
              <a:schemeClr val="bg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环形箭头 62"/>
          <p:cNvSpPr/>
          <p:nvPr/>
        </p:nvSpPr>
        <p:spPr>
          <a:xfrm flipH="1">
            <a:off x="7760474" y="2071303"/>
            <a:ext cx="1555953" cy="155402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defPPr>
              <a:defRPr lang="zh-CN"/>
            </a:defPPr>
            <a:lvl1pPr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+mn-ea"/>
                <a:sym typeface="+mn-lt"/>
              </a:rPr>
              <a:t>单元测试</a:t>
            </a:r>
          </a:p>
        </p:txBody>
      </p:sp>
      <p:sp>
        <p:nvSpPr>
          <p:cNvPr id="64" name="TextBox 1"/>
          <p:cNvSpPr txBox="1"/>
          <p:nvPr/>
        </p:nvSpPr>
        <p:spPr>
          <a:xfrm>
            <a:off x="7409935" y="4490182"/>
            <a:ext cx="2297807" cy="372019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Junit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2C6B560-894E-497D-B1CA-DA03E9B6F30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188935" y="3517749"/>
            <a:ext cx="2" cy="912039"/>
          </a:xfrm>
          <a:prstGeom prst="straightConnector1">
            <a:avLst/>
          </a:prstGeom>
          <a:noFill/>
          <a:ln w="19050" algn="ctr">
            <a:solidFill>
              <a:schemeClr val="bg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环形箭头 62">
            <a:extLst>
              <a:ext uri="{FF2B5EF4-FFF2-40B4-BE49-F238E27FC236}">
                <a16:creationId xmlns:a16="http://schemas.microsoft.com/office/drawing/2014/main" id="{3EFF3C19-53F5-48A5-8382-251856FBE40A}"/>
              </a:ext>
            </a:extLst>
          </p:cNvPr>
          <p:cNvSpPr/>
          <p:nvPr/>
        </p:nvSpPr>
        <p:spPr>
          <a:xfrm flipH="1">
            <a:off x="9410959" y="2071303"/>
            <a:ext cx="1555953" cy="155402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defPPr>
              <a:defRPr lang="zh-CN"/>
            </a:defPPr>
            <a:lvl1pPr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+mn-ea"/>
                <a:sym typeface="+mn-lt"/>
              </a:rPr>
              <a:t>配置管理</a:t>
            </a: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DE94CDFA-B702-4059-A234-0F5E9F0C8C4F}"/>
              </a:ext>
            </a:extLst>
          </p:cNvPr>
          <p:cNvSpPr txBox="1"/>
          <p:nvPr/>
        </p:nvSpPr>
        <p:spPr>
          <a:xfrm>
            <a:off x="9060420" y="4490182"/>
            <a:ext cx="2297807" cy="741351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GitHub</a:t>
            </a:r>
          </a:p>
          <a:p>
            <a:pPr algn="ctr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Desktop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9" grpId="0"/>
      <p:bldP spid="50" grpId="0"/>
      <p:bldP spid="54" grpId="0" animBg="1"/>
      <p:bldP spid="55" grpId="0"/>
      <p:bldP spid="57" grpId="0" animBg="1"/>
      <p:bldP spid="58" grpId="0"/>
      <p:bldP spid="60" grpId="0" animBg="1"/>
      <p:bldP spid="61" grpId="0"/>
      <p:bldP spid="63" grpId="0" animBg="1"/>
      <p:bldP spid="64" grpId="0"/>
      <p:bldP spid="19" grpId="0" animBg="1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"/>
          <p:cNvSpPr/>
          <p:nvPr/>
        </p:nvSpPr>
        <p:spPr>
          <a:xfrm>
            <a:off x="0" y="4208780"/>
            <a:ext cx="11521440" cy="2271395"/>
          </a:xfrm>
          <a:custGeom>
            <a:avLst/>
            <a:gdLst>
              <a:gd name="connsiteX0" fmla="*/ 2087994 w 2087994"/>
              <a:gd name="connsiteY0" fmla="*/ 1393164 h 1393164"/>
              <a:gd name="connsiteX1" fmla="*/ 0 w 2087994"/>
              <a:gd name="connsiteY1" fmla="*/ 1393164 h 1393164"/>
              <a:gd name="connsiteX2" fmla="*/ 0 w 2087994"/>
              <a:gd name="connsiteY2" fmla="*/ 0 h 1393164"/>
              <a:gd name="connsiteX3" fmla="*/ 2087994 w 2087994"/>
              <a:gd name="connsiteY3" fmla="*/ 0 h 1393164"/>
              <a:gd name="connsiteX4" fmla="*/ 2087994 w 2087994"/>
              <a:gd name="connsiteY4" fmla="*/ 1393164 h 13931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7994" h="1393164">
                <a:moveTo>
                  <a:pt x="2087994" y="1393164"/>
                </a:moveTo>
                <a:lnTo>
                  <a:pt x="0" y="1393164"/>
                </a:lnTo>
                <a:lnTo>
                  <a:pt x="0" y="0"/>
                </a:lnTo>
                <a:lnTo>
                  <a:pt x="2087994" y="0"/>
                </a:lnTo>
                <a:lnTo>
                  <a:pt x="2087994" y="1393164"/>
                </a:lnTo>
              </a:path>
            </a:pathLst>
          </a:custGeom>
          <a:solidFill>
            <a:srgbClr val="DAB96E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5708564" y="4960620"/>
            <a:ext cx="492760" cy="492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1"/>
          <p:cNvSpPr txBox="1"/>
          <p:nvPr/>
        </p:nvSpPr>
        <p:spPr>
          <a:xfrm>
            <a:off x="6267597" y="5045940"/>
            <a:ext cx="1861087" cy="559121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000"/>
              </a:lnSpc>
            </a:pPr>
            <a:r>
              <a:rPr lang="zh-CN" altLang="en-US" sz="1600" b="1" dirty="0">
                <a:latin typeface="+mj-lt"/>
                <a:cs typeface="Calibri" panose="020F0502020204030204" pitchFamily="18" charset="0"/>
                <a:sym typeface="+mn-ea"/>
              </a:rPr>
              <a:t>验收测试</a:t>
            </a:r>
          </a:p>
          <a:p>
            <a:pPr defTabSz="-635">
              <a:lnSpc>
                <a:spcPts val="2000"/>
              </a:lnSpc>
            </a:pPr>
            <a:r>
              <a:rPr lang="zh-CN" altLang="en-US" sz="1600" b="1" dirty="0">
                <a:latin typeface="+mj-lt"/>
                <a:cs typeface="Calibri" panose="020F0502020204030204" pitchFamily="18" charset="0"/>
                <a:sym typeface="+mn-ea"/>
              </a:rPr>
              <a:t>参与过程：阶段评审</a:t>
            </a:r>
          </a:p>
        </p:txBody>
      </p:sp>
      <p:sp>
        <p:nvSpPr>
          <p:cNvPr id="121" name="Freeform 182"/>
          <p:cNvSpPr>
            <a:spLocks noChangeAspect="1" noEditPoints="1"/>
          </p:cNvSpPr>
          <p:nvPr/>
        </p:nvSpPr>
        <p:spPr bwMode="auto">
          <a:xfrm>
            <a:off x="5809796" y="5098177"/>
            <a:ext cx="288000" cy="238829"/>
          </a:xfrm>
          <a:custGeom>
            <a:avLst/>
            <a:gdLst>
              <a:gd name="T0" fmla="*/ 3 w 71"/>
              <a:gd name="T1" fmla="*/ 0 h 59"/>
              <a:gd name="T2" fmla="*/ 71 w 71"/>
              <a:gd name="T3" fmla="*/ 3 h 59"/>
              <a:gd name="T4" fmla="*/ 71 w 71"/>
              <a:gd name="T5" fmla="*/ 50 h 59"/>
              <a:gd name="T6" fmla="*/ 68 w 71"/>
              <a:gd name="T7" fmla="*/ 52 h 59"/>
              <a:gd name="T8" fmla="*/ 38 w 71"/>
              <a:gd name="T9" fmla="*/ 55 h 59"/>
              <a:gd name="T10" fmla="*/ 53 w 71"/>
              <a:gd name="T11" fmla="*/ 56 h 59"/>
              <a:gd name="T12" fmla="*/ 53 w 71"/>
              <a:gd name="T13" fmla="*/ 59 h 59"/>
              <a:gd name="T14" fmla="*/ 16 w 71"/>
              <a:gd name="T15" fmla="*/ 57 h 59"/>
              <a:gd name="T16" fmla="*/ 33 w 71"/>
              <a:gd name="T17" fmla="*/ 56 h 59"/>
              <a:gd name="T18" fmla="*/ 33 w 71"/>
              <a:gd name="T19" fmla="*/ 52 h 59"/>
              <a:gd name="T20" fmla="*/ 0 w 71"/>
              <a:gd name="T21" fmla="*/ 50 h 59"/>
              <a:gd name="T22" fmla="*/ 0 w 71"/>
              <a:gd name="T23" fmla="*/ 3 h 59"/>
              <a:gd name="T24" fmla="*/ 30 w 71"/>
              <a:gd name="T25" fmla="*/ 19 h 59"/>
              <a:gd name="T26" fmla="*/ 35 w 71"/>
              <a:gd name="T27" fmla="*/ 21 h 59"/>
              <a:gd name="T28" fmla="*/ 37 w 71"/>
              <a:gd name="T29" fmla="*/ 18 h 59"/>
              <a:gd name="T30" fmla="*/ 39 w 71"/>
              <a:gd name="T31" fmla="*/ 14 h 59"/>
              <a:gd name="T32" fmla="*/ 47 w 71"/>
              <a:gd name="T33" fmla="*/ 14 h 59"/>
              <a:gd name="T34" fmla="*/ 47 w 71"/>
              <a:gd name="T35" fmla="*/ 22 h 59"/>
              <a:gd name="T36" fmla="*/ 39 w 71"/>
              <a:gd name="T37" fmla="*/ 22 h 59"/>
              <a:gd name="T38" fmla="*/ 38 w 71"/>
              <a:gd name="T39" fmla="*/ 26 h 59"/>
              <a:gd name="T40" fmla="*/ 39 w 71"/>
              <a:gd name="T41" fmla="*/ 30 h 59"/>
              <a:gd name="T42" fmla="*/ 47 w 71"/>
              <a:gd name="T43" fmla="*/ 31 h 59"/>
              <a:gd name="T44" fmla="*/ 47 w 71"/>
              <a:gd name="T45" fmla="*/ 39 h 59"/>
              <a:gd name="T46" fmla="*/ 39 w 71"/>
              <a:gd name="T47" fmla="*/ 39 h 59"/>
              <a:gd name="T48" fmla="*/ 38 w 71"/>
              <a:gd name="T49" fmla="*/ 33 h 59"/>
              <a:gd name="T50" fmla="*/ 30 w 71"/>
              <a:gd name="T51" fmla="*/ 34 h 59"/>
              <a:gd name="T52" fmla="*/ 25 w 71"/>
              <a:gd name="T53" fmla="*/ 32 h 59"/>
              <a:gd name="T54" fmla="*/ 25 w 71"/>
              <a:gd name="T55" fmla="*/ 21 h 59"/>
              <a:gd name="T56" fmla="*/ 30 w 71"/>
              <a:gd name="T57" fmla="*/ 22 h 59"/>
              <a:gd name="T58" fmla="*/ 27 w 71"/>
              <a:gd name="T59" fmla="*/ 23 h 59"/>
              <a:gd name="T60" fmla="*/ 27 w 71"/>
              <a:gd name="T61" fmla="*/ 29 h 59"/>
              <a:gd name="T62" fmla="*/ 27 w 71"/>
              <a:gd name="T63" fmla="*/ 29 h 59"/>
              <a:gd name="T64" fmla="*/ 35 w 71"/>
              <a:gd name="T65" fmla="*/ 26 h 59"/>
              <a:gd name="T66" fmla="*/ 44 w 71"/>
              <a:gd name="T67" fmla="*/ 16 h 59"/>
              <a:gd name="T68" fmla="*/ 43 w 71"/>
              <a:gd name="T69" fmla="*/ 16 h 59"/>
              <a:gd name="T70" fmla="*/ 41 w 71"/>
              <a:gd name="T71" fmla="*/ 16 h 59"/>
              <a:gd name="T72" fmla="*/ 43 w 71"/>
              <a:gd name="T73" fmla="*/ 20 h 59"/>
              <a:gd name="T74" fmla="*/ 45 w 71"/>
              <a:gd name="T75" fmla="*/ 18 h 59"/>
              <a:gd name="T76" fmla="*/ 44 w 71"/>
              <a:gd name="T77" fmla="*/ 33 h 59"/>
              <a:gd name="T78" fmla="*/ 43 w 71"/>
              <a:gd name="T79" fmla="*/ 33 h 59"/>
              <a:gd name="T80" fmla="*/ 41 w 71"/>
              <a:gd name="T81" fmla="*/ 33 h 59"/>
              <a:gd name="T82" fmla="*/ 43 w 71"/>
              <a:gd name="T83" fmla="*/ 37 h 59"/>
              <a:gd name="T84" fmla="*/ 45 w 71"/>
              <a:gd name="T85" fmla="*/ 35 h 59"/>
              <a:gd name="T86" fmla="*/ 60 w 71"/>
              <a:gd name="T87" fmla="*/ 39 h 59"/>
              <a:gd name="T88" fmla="*/ 63 w 71"/>
              <a:gd name="T89" fmla="*/ 42 h 59"/>
              <a:gd name="T90" fmla="*/ 58 w 71"/>
              <a:gd name="T91" fmla="*/ 42 h 59"/>
              <a:gd name="T92" fmla="*/ 65 w 71"/>
              <a:gd name="T93" fmla="*/ 5 h 59"/>
              <a:gd name="T94" fmla="*/ 5 w 71"/>
              <a:gd name="T95" fmla="*/ 5 h 59"/>
              <a:gd name="T96" fmla="*/ 65 w 71"/>
              <a:gd name="T97" fmla="*/ 47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1" h="59">
                <a:moveTo>
                  <a:pt x="3" y="0"/>
                </a:moveTo>
                <a:cubicBezTo>
                  <a:pt x="3" y="0"/>
                  <a:pt x="3" y="0"/>
                  <a:pt x="3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70" y="0"/>
                  <a:pt x="71" y="1"/>
                  <a:pt x="71" y="3"/>
                </a:cubicBezTo>
                <a:cubicBezTo>
                  <a:pt x="71" y="3"/>
                  <a:pt x="71" y="3"/>
                  <a:pt x="71" y="3"/>
                </a:cubicBezTo>
                <a:cubicBezTo>
                  <a:pt x="71" y="50"/>
                  <a:pt x="71" y="50"/>
                  <a:pt x="71" y="50"/>
                </a:cubicBezTo>
                <a:cubicBezTo>
                  <a:pt x="71" y="51"/>
                  <a:pt x="70" y="52"/>
                  <a:pt x="68" y="52"/>
                </a:cubicBezTo>
                <a:cubicBezTo>
                  <a:pt x="68" y="52"/>
                  <a:pt x="68" y="52"/>
                  <a:pt x="68" y="52"/>
                </a:cubicBezTo>
                <a:cubicBezTo>
                  <a:pt x="38" y="52"/>
                  <a:pt x="38" y="52"/>
                  <a:pt x="38" y="52"/>
                </a:cubicBezTo>
                <a:cubicBezTo>
                  <a:pt x="38" y="55"/>
                  <a:pt x="38" y="55"/>
                  <a:pt x="38" y="55"/>
                </a:cubicBezTo>
                <a:cubicBezTo>
                  <a:pt x="38" y="56"/>
                  <a:pt x="38" y="56"/>
                  <a:pt x="38" y="56"/>
                </a:cubicBezTo>
                <a:cubicBezTo>
                  <a:pt x="53" y="56"/>
                  <a:pt x="53" y="56"/>
                  <a:pt x="53" y="56"/>
                </a:cubicBezTo>
                <a:cubicBezTo>
                  <a:pt x="54" y="56"/>
                  <a:pt x="55" y="56"/>
                  <a:pt x="55" y="57"/>
                </a:cubicBezTo>
                <a:cubicBezTo>
                  <a:pt x="55" y="58"/>
                  <a:pt x="54" y="59"/>
                  <a:pt x="53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17" y="59"/>
                  <a:pt x="16" y="58"/>
                  <a:pt x="16" y="57"/>
                </a:cubicBezTo>
                <a:cubicBezTo>
                  <a:pt x="16" y="56"/>
                  <a:pt x="17" y="56"/>
                  <a:pt x="18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5"/>
                  <a:pt x="33" y="55"/>
                  <a:pt x="33" y="55"/>
                </a:cubicBezTo>
                <a:cubicBezTo>
                  <a:pt x="33" y="52"/>
                  <a:pt x="33" y="52"/>
                  <a:pt x="33" y="52"/>
                </a:cubicBezTo>
                <a:cubicBezTo>
                  <a:pt x="3" y="52"/>
                  <a:pt x="3" y="52"/>
                  <a:pt x="3" y="52"/>
                </a:cubicBezTo>
                <a:cubicBezTo>
                  <a:pt x="1" y="52"/>
                  <a:pt x="0" y="51"/>
                  <a:pt x="0" y="50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lose/>
                <a:moveTo>
                  <a:pt x="30" y="19"/>
                </a:moveTo>
                <a:cubicBezTo>
                  <a:pt x="30" y="19"/>
                  <a:pt x="30" y="19"/>
                  <a:pt x="30" y="19"/>
                </a:cubicBezTo>
                <a:cubicBezTo>
                  <a:pt x="32" y="19"/>
                  <a:pt x="34" y="19"/>
                  <a:pt x="35" y="21"/>
                </a:cubicBezTo>
                <a:cubicBezTo>
                  <a:pt x="38" y="19"/>
                  <a:pt x="38" y="19"/>
                  <a:pt x="38" y="19"/>
                </a:cubicBezTo>
                <a:cubicBezTo>
                  <a:pt x="37" y="19"/>
                  <a:pt x="37" y="18"/>
                  <a:pt x="37" y="18"/>
                </a:cubicBezTo>
                <a:cubicBezTo>
                  <a:pt x="37" y="16"/>
                  <a:pt x="38" y="15"/>
                  <a:pt x="39" y="14"/>
                </a:cubicBezTo>
                <a:cubicBezTo>
                  <a:pt x="39" y="14"/>
                  <a:pt x="39" y="14"/>
                  <a:pt x="39" y="14"/>
                </a:cubicBezTo>
                <a:cubicBezTo>
                  <a:pt x="40" y="13"/>
                  <a:pt x="41" y="12"/>
                  <a:pt x="43" y="12"/>
                </a:cubicBezTo>
                <a:cubicBezTo>
                  <a:pt x="44" y="12"/>
                  <a:pt x="46" y="13"/>
                  <a:pt x="47" y="14"/>
                </a:cubicBezTo>
                <a:cubicBezTo>
                  <a:pt x="48" y="15"/>
                  <a:pt x="48" y="16"/>
                  <a:pt x="48" y="18"/>
                </a:cubicBezTo>
                <a:cubicBezTo>
                  <a:pt x="48" y="19"/>
                  <a:pt x="48" y="21"/>
                  <a:pt x="47" y="22"/>
                </a:cubicBezTo>
                <a:cubicBezTo>
                  <a:pt x="46" y="23"/>
                  <a:pt x="44" y="23"/>
                  <a:pt x="43" y="23"/>
                </a:cubicBezTo>
                <a:cubicBezTo>
                  <a:pt x="41" y="23"/>
                  <a:pt x="40" y="23"/>
                  <a:pt x="39" y="22"/>
                </a:cubicBezTo>
                <a:cubicBezTo>
                  <a:pt x="37" y="23"/>
                  <a:pt x="37" y="23"/>
                  <a:pt x="37" y="23"/>
                </a:cubicBezTo>
                <a:cubicBezTo>
                  <a:pt x="38" y="24"/>
                  <a:pt x="38" y="25"/>
                  <a:pt x="38" y="26"/>
                </a:cubicBezTo>
                <a:cubicBezTo>
                  <a:pt x="38" y="27"/>
                  <a:pt x="38" y="28"/>
                  <a:pt x="37" y="29"/>
                </a:cubicBezTo>
                <a:cubicBezTo>
                  <a:pt x="39" y="30"/>
                  <a:pt x="39" y="30"/>
                  <a:pt x="39" y="30"/>
                </a:cubicBezTo>
                <a:cubicBezTo>
                  <a:pt x="40" y="30"/>
                  <a:pt x="41" y="29"/>
                  <a:pt x="43" y="29"/>
                </a:cubicBezTo>
                <a:cubicBezTo>
                  <a:pt x="44" y="29"/>
                  <a:pt x="46" y="30"/>
                  <a:pt x="47" y="31"/>
                </a:cubicBezTo>
                <a:cubicBezTo>
                  <a:pt x="48" y="32"/>
                  <a:pt x="48" y="33"/>
                  <a:pt x="48" y="35"/>
                </a:cubicBezTo>
                <a:cubicBezTo>
                  <a:pt x="48" y="36"/>
                  <a:pt x="48" y="38"/>
                  <a:pt x="47" y="39"/>
                </a:cubicBezTo>
                <a:cubicBezTo>
                  <a:pt x="46" y="40"/>
                  <a:pt x="44" y="40"/>
                  <a:pt x="43" y="40"/>
                </a:cubicBezTo>
                <a:cubicBezTo>
                  <a:pt x="41" y="40"/>
                  <a:pt x="40" y="40"/>
                  <a:pt x="39" y="39"/>
                </a:cubicBezTo>
                <a:cubicBezTo>
                  <a:pt x="38" y="38"/>
                  <a:pt x="37" y="36"/>
                  <a:pt x="37" y="35"/>
                </a:cubicBezTo>
                <a:cubicBezTo>
                  <a:pt x="37" y="34"/>
                  <a:pt x="37" y="34"/>
                  <a:pt x="38" y="33"/>
                </a:cubicBezTo>
                <a:cubicBezTo>
                  <a:pt x="35" y="32"/>
                  <a:pt x="35" y="32"/>
                  <a:pt x="35" y="32"/>
                </a:cubicBezTo>
                <a:cubicBezTo>
                  <a:pt x="34" y="33"/>
                  <a:pt x="32" y="34"/>
                  <a:pt x="30" y="34"/>
                </a:cubicBezTo>
                <a:cubicBezTo>
                  <a:pt x="28" y="34"/>
                  <a:pt x="26" y="33"/>
                  <a:pt x="25" y="32"/>
                </a:cubicBezTo>
                <a:cubicBezTo>
                  <a:pt x="25" y="32"/>
                  <a:pt x="25" y="32"/>
                  <a:pt x="25" y="32"/>
                </a:cubicBezTo>
                <a:cubicBezTo>
                  <a:pt x="23" y="30"/>
                  <a:pt x="23" y="28"/>
                  <a:pt x="23" y="26"/>
                </a:cubicBezTo>
                <a:cubicBezTo>
                  <a:pt x="23" y="24"/>
                  <a:pt x="23" y="22"/>
                  <a:pt x="25" y="21"/>
                </a:cubicBezTo>
                <a:cubicBezTo>
                  <a:pt x="26" y="19"/>
                  <a:pt x="28" y="19"/>
                  <a:pt x="30" y="19"/>
                </a:cubicBezTo>
                <a:close/>
                <a:moveTo>
                  <a:pt x="30" y="22"/>
                </a:moveTo>
                <a:cubicBezTo>
                  <a:pt x="30" y="22"/>
                  <a:pt x="30" y="22"/>
                  <a:pt x="30" y="22"/>
                </a:cubicBezTo>
                <a:cubicBezTo>
                  <a:pt x="29" y="22"/>
                  <a:pt x="28" y="22"/>
                  <a:pt x="27" y="23"/>
                </a:cubicBezTo>
                <a:cubicBezTo>
                  <a:pt x="26" y="24"/>
                  <a:pt x="26" y="25"/>
                  <a:pt x="26" y="26"/>
                </a:cubicBezTo>
                <a:cubicBezTo>
                  <a:pt x="26" y="27"/>
                  <a:pt x="26" y="29"/>
                  <a:pt x="27" y="29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29"/>
                  <a:pt x="27" y="29"/>
                  <a:pt x="27" y="29"/>
                </a:cubicBezTo>
                <a:cubicBezTo>
                  <a:pt x="28" y="30"/>
                  <a:pt x="29" y="31"/>
                  <a:pt x="30" y="31"/>
                </a:cubicBezTo>
                <a:cubicBezTo>
                  <a:pt x="33" y="31"/>
                  <a:pt x="35" y="29"/>
                  <a:pt x="35" y="26"/>
                </a:cubicBezTo>
                <a:cubicBezTo>
                  <a:pt x="35" y="24"/>
                  <a:pt x="33" y="22"/>
                  <a:pt x="30" y="22"/>
                </a:cubicBezTo>
                <a:close/>
                <a:moveTo>
                  <a:pt x="44" y="16"/>
                </a:moveTo>
                <a:cubicBezTo>
                  <a:pt x="44" y="16"/>
                  <a:pt x="44" y="16"/>
                  <a:pt x="44" y="16"/>
                </a:cubicBezTo>
                <a:cubicBezTo>
                  <a:pt x="44" y="16"/>
                  <a:pt x="43" y="16"/>
                  <a:pt x="43" y="16"/>
                </a:cubicBezTo>
                <a:cubicBezTo>
                  <a:pt x="42" y="16"/>
                  <a:pt x="42" y="16"/>
                  <a:pt x="41" y="16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7"/>
                  <a:pt x="41" y="17"/>
                  <a:pt x="41" y="18"/>
                </a:cubicBezTo>
                <a:cubicBezTo>
                  <a:pt x="41" y="19"/>
                  <a:pt x="42" y="20"/>
                  <a:pt x="43" y="20"/>
                </a:cubicBezTo>
                <a:cubicBezTo>
                  <a:pt x="43" y="20"/>
                  <a:pt x="44" y="20"/>
                  <a:pt x="44" y="19"/>
                </a:cubicBezTo>
                <a:cubicBezTo>
                  <a:pt x="45" y="19"/>
                  <a:pt x="45" y="18"/>
                  <a:pt x="45" y="18"/>
                </a:cubicBezTo>
                <a:cubicBezTo>
                  <a:pt x="45" y="17"/>
                  <a:pt x="45" y="17"/>
                  <a:pt x="44" y="16"/>
                </a:cubicBezTo>
                <a:close/>
                <a:moveTo>
                  <a:pt x="44" y="33"/>
                </a:moveTo>
                <a:cubicBezTo>
                  <a:pt x="44" y="33"/>
                  <a:pt x="44" y="33"/>
                  <a:pt x="44" y="33"/>
                </a:cubicBezTo>
                <a:cubicBezTo>
                  <a:pt x="44" y="33"/>
                  <a:pt x="43" y="33"/>
                  <a:pt x="43" y="33"/>
                </a:cubicBezTo>
                <a:cubicBezTo>
                  <a:pt x="42" y="33"/>
                  <a:pt x="42" y="33"/>
                  <a:pt x="41" y="33"/>
                </a:cubicBezTo>
                <a:cubicBezTo>
                  <a:pt x="41" y="33"/>
                  <a:pt x="41" y="33"/>
                  <a:pt x="41" y="33"/>
                </a:cubicBezTo>
                <a:cubicBezTo>
                  <a:pt x="41" y="34"/>
                  <a:pt x="41" y="34"/>
                  <a:pt x="41" y="35"/>
                </a:cubicBezTo>
                <a:cubicBezTo>
                  <a:pt x="41" y="36"/>
                  <a:pt x="42" y="37"/>
                  <a:pt x="43" y="37"/>
                </a:cubicBezTo>
                <a:cubicBezTo>
                  <a:pt x="43" y="37"/>
                  <a:pt x="44" y="37"/>
                  <a:pt x="44" y="36"/>
                </a:cubicBezTo>
                <a:cubicBezTo>
                  <a:pt x="45" y="36"/>
                  <a:pt x="45" y="35"/>
                  <a:pt x="45" y="35"/>
                </a:cubicBezTo>
                <a:cubicBezTo>
                  <a:pt x="45" y="34"/>
                  <a:pt x="45" y="34"/>
                  <a:pt x="44" y="33"/>
                </a:cubicBezTo>
                <a:close/>
                <a:moveTo>
                  <a:pt x="60" y="39"/>
                </a:moveTo>
                <a:cubicBezTo>
                  <a:pt x="60" y="39"/>
                  <a:pt x="60" y="39"/>
                  <a:pt x="60" y="39"/>
                </a:cubicBezTo>
                <a:cubicBezTo>
                  <a:pt x="62" y="39"/>
                  <a:pt x="63" y="41"/>
                  <a:pt x="63" y="42"/>
                </a:cubicBezTo>
                <a:cubicBezTo>
                  <a:pt x="63" y="44"/>
                  <a:pt x="62" y="45"/>
                  <a:pt x="60" y="45"/>
                </a:cubicBezTo>
                <a:cubicBezTo>
                  <a:pt x="59" y="45"/>
                  <a:pt x="58" y="44"/>
                  <a:pt x="58" y="42"/>
                </a:cubicBezTo>
                <a:cubicBezTo>
                  <a:pt x="58" y="41"/>
                  <a:pt x="59" y="39"/>
                  <a:pt x="60" y="39"/>
                </a:cubicBezTo>
                <a:close/>
                <a:moveTo>
                  <a:pt x="65" y="5"/>
                </a:moveTo>
                <a:cubicBezTo>
                  <a:pt x="65" y="5"/>
                  <a:pt x="65" y="5"/>
                  <a:pt x="65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19"/>
                  <a:pt x="5" y="33"/>
                  <a:pt x="5" y="47"/>
                </a:cubicBezTo>
                <a:cubicBezTo>
                  <a:pt x="25" y="47"/>
                  <a:pt x="45" y="47"/>
                  <a:pt x="65" y="47"/>
                </a:cubicBezTo>
                <a:cubicBezTo>
                  <a:pt x="65" y="33"/>
                  <a:pt x="65" y="19"/>
                  <a:pt x="65" y="5"/>
                </a:cubicBezTo>
                <a:close/>
              </a:path>
            </a:pathLst>
          </a:custGeom>
          <a:solidFill>
            <a:srgbClr val="DAB9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22" name="TextBox 1"/>
          <p:cNvSpPr txBox="1"/>
          <p:nvPr/>
        </p:nvSpPr>
        <p:spPr>
          <a:xfrm>
            <a:off x="338243" y="187419"/>
            <a:ext cx="2257028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3.2</a:t>
            </a:r>
            <a:r>
              <a:rPr lang="zh-CN" altLang="en-US" sz="32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外部条件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7198141" y="3543721"/>
            <a:ext cx="4323299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3.3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需由用户参与的工作</a:t>
            </a:r>
          </a:p>
        </p:txBody>
      </p:sp>
      <p:sp>
        <p:nvSpPr>
          <p:cNvPr id="27" name="椭圆 26"/>
          <p:cNvSpPr/>
          <p:nvPr/>
        </p:nvSpPr>
        <p:spPr>
          <a:xfrm>
            <a:off x="2635319" y="4965950"/>
            <a:ext cx="492760" cy="492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1"/>
          <p:cNvSpPr txBox="1"/>
          <p:nvPr/>
        </p:nvSpPr>
        <p:spPr>
          <a:xfrm>
            <a:off x="3194352" y="5051270"/>
            <a:ext cx="1861087" cy="54514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000"/>
              </a:lnSpc>
            </a:pPr>
            <a:r>
              <a:rPr lang="zh-CN" altLang="en-US" sz="1600" b="1" dirty="0">
                <a:latin typeface="+mj-lt"/>
                <a:cs typeface="Calibri" panose="020F0502020204030204" pitchFamily="18" charset="0"/>
                <a:sym typeface="+mn-ea"/>
              </a:rPr>
              <a:t>提出功能大致需求</a:t>
            </a:r>
          </a:p>
          <a:p>
            <a:pPr defTabSz="-635">
              <a:lnSpc>
                <a:spcPts val="2000"/>
              </a:lnSpc>
            </a:pPr>
            <a:r>
              <a:rPr lang="zh-CN" altLang="en-US" sz="1600" b="1" dirty="0">
                <a:latin typeface="+mj-lt"/>
                <a:cs typeface="Calibri" panose="020F0502020204030204" pitchFamily="18" charset="0"/>
                <a:sym typeface="+mn-ea"/>
              </a:rPr>
              <a:t>参与过程：需求过程</a:t>
            </a:r>
          </a:p>
        </p:txBody>
      </p:sp>
      <p:sp>
        <p:nvSpPr>
          <p:cNvPr id="29" name="Freeform 182"/>
          <p:cNvSpPr>
            <a:spLocks noChangeAspect="1" noEditPoints="1"/>
          </p:cNvSpPr>
          <p:nvPr/>
        </p:nvSpPr>
        <p:spPr bwMode="auto">
          <a:xfrm>
            <a:off x="2736551" y="5103507"/>
            <a:ext cx="288000" cy="238829"/>
          </a:xfrm>
          <a:custGeom>
            <a:avLst/>
            <a:gdLst>
              <a:gd name="T0" fmla="*/ 3 w 71"/>
              <a:gd name="T1" fmla="*/ 0 h 59"/>
              <a:gd name="T2" fmla="*/ 71 w 71"/>
              <a:gd name="T3" fmla="*/ 3 h 59"/>
              <a:gd name="T4" fmla="*/ 71 w 71"/>
              <a:gd name="T5" fmla="*/ 50 h 59"/>
              <a:gd name="T6" fmla="*/ 68 w 71"/>
              <a:gd name="T7" fmla="*/ 52 h 59"/>
              <a:gd name="T8" fmla="*/ 38 w 71"/>
              <a:gd name="T9" fmla="*/ 55 h 59"/>
              <a:gd name="T10" fmla="*/ 53 w 71"/>
              <a:gd name="T11" fmla="*/ 56 h 59"/>
              <a:gd name="T12" fmla="*/ 53 w 71"/>
              <a:gd name="T13" fmla="*/ 59 h 59"/>
              <a:gd name="T14" fmla="*/ 16 w 71"/>
              <a:gd name="T15" fmla="*/ 57 h 59"/>
              <a:gd name="T16" fmla="*/ 33 w 71"/>
              <a:gd name="T17" fmla="*/ 56 h 59"/>
              <a:gd name="T18" fmla="*/ 33 w 71"/>
              <a:gd name="T19" fmla="*/ 52 h 59"/>
              <a:gd name="T20" fmla="*/ 0 w 71"/>
              <a:gd name="T21" fmla="*/ 50 h 59"/>
              <a:gd name="T22" fmla="*/ 0 w 71"/>
              <a:gd name="T23" fmla="*/ 3 h 59"/>
              <a:gd name="T24" fmla="*/ 30 w 71"/>
              <a:gd name="T25" fmla="*/ 19 h 59"/>
              <a:gd name="T26" fmla="*/ 35 w 71"/>
              <a:gd name="T27" fmla="*/ 21 h 59"/>
              <a:gd name="T28" fmla="*/ 37 w 71"/>
              <a:gd name="T29" fmla="*/ 18 h 59"/>
              <a:gd name="T30" fmla="*/ 39 w 71"/>
              <a:gd name="T31" fmla="*/ 14 h 59"/>
              <a:gd name="T32" fmla="*/ 47 w 71"/>
              <a:gd name="T33" fmla="*/ 14 h 59"/>
              <a:gd name="T34" fmla="*/ 47 w 71"/>
              <a:gd name="T35" fmla="*/ 22 h 59"/>
              <a:gd name="T36" fmla="*/ 39 w 71"/>
              <a:gd name="T37" fmla="*/ 22 h 59"/>
              <a:gd name="T38" fmla="*/ 38 w 71"/>
              <a:gd name="T39" fmla="*/ 26 h 59"/>
              <a:gd name="T40" fmla="*/ 39 w 71"/>
              <a:gd name="T41" fmla="*/ 30 h 59"/>
              <a:gd name="T42" fmla="*/ 47 w 71"/>
              <a:gd name="T43" fmla="*/ 31 h 59"/>
              <a:gd name="T44" fmla="*/ 47 w 71"/>
              <a:gd name="T45" fmla="*/ 39 h 59"/>
              <a:gd name="T46" fmla="*/ 39 w 71"/>
              <a:gd name="T47" fmla="*/ 39 h 59"/>
              <a:gd name="T48" fmla="*/ 38 w 71"/>
              <a:gd name="T49" fmla="*/ 33 h 59"/>
              <a:gd name="T50" fmla="*/ 30 w 71"/>
              <a:gd name="T51" fmla="*/ 34 h 59"/>
              <a:gd name="T52" fmla="*/ 25 w 71"/>
              <a:gd name="T53" fmla="*/ 32 h 59"/>
              <a:gd name="T54" fmla="*/ 25 w 71"/>
              <a:gd name="T55" fmla="*/ 21 h 59"/>
              <a:gd name="T56" fmla="*/ 30 w 71"/>
              <a:gd name="T57" fmla="*/ 22 h 59"/>
              <a:gd name="T58" fmla="*/ 27 w 71"/>
              <a:gd name="T59" fmla="*/ 23 h 59"/>
              <a:gd name="T60" fmla="*/ 27 w 71"/>
              <a:gd name="T61" fmla="*/ 29 h 59"/>
              <a:gd name="T62" fmla="*/ 27 w 71"/>
              <a:gd name="T63" fmla="*/ 29 h 59"/>
              <a:gd name="T64" fmla="*/ 35 w 71"/>
              <a:gd name="T65" fmla="*/ 26 h 59"/>
              <a:gd name="T66" fmla="*/ 44 w 71"/>
              <a:gd name="T67" fmla="*/ 16 h 59"/>
              <a:gd name="T68" fmla="*/ 43 w 71"/>
              <a:gd name="T69" fmla="*/ 16 h 59"/>
              <a:gd name="T70" fmla="*/ 41 w 71"/>
              <a:gd name="T71" fmla="*/ 16 h 59"/>
              <a:gd name="T72" fmla="*/ 43 w 71"/>
              <a:gd name="T73" fmla="*/ 20 h 59"/>
              <a:gd name="T74" fmla="*/ 45 w 71"/>
              <a:gd name="T75" fmla="*/ 18 h 59"/>
              <a:gd name="T76" fmla="*/ 44 w 71"/>
              <a:gd name="T77" fmla="*/ 33 h 59"/>
              <a:gd name="T78" fmla="*/ 43 w 71"/>
              <a:gd name="T79" fmla="*/ 33 h 59"/>
              <a:gd name="T80" fmla="*/ 41 w 71"/>
              <a:gd name="T81" fmla="*/ 33 h 59"/>
              <a:gd name="T82" fmla="*/ 43 w 71"/>
              <a:gd name="T83" fmla="*/ 37 h 59"/>
              <a:gd name="T84" fmla="*/ 45 w 71"/>
              <a:gd name="T85" fmla="*/ 35 h 59"/>
              <a:gd name="T86" fmla="*/ 60 w 71"/>
              <a:gd name="T87" fmla="*/ 39 h 59"/>
              <a:gd name="T88" fmla="*/ 63 w 71"/>
              <a:gd name="T89" fmla="*/ 42 h 59"/>
              <a:gd name="T90" fmla="*/ 58 w 71"/>
              <a:gd name="T91" fmla="*/ 42 h 59"/>
              <a:gd name="T92" fmla="*/ 65 w 71"/>
              <a:gd name="T93" fmla="*/ 5 h 59"/>
              <a:gd name="T94" fmla="*/ 5 w 71"/>
              <a:gd name="T95" fmla="*/ 5 h 59"/>
              <a:gd name="T96" fmla="*/ 65 w 71"/>
              <a:gd name="T97" fmla="*/ 47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1" h="59">
                <a:moveTo>
                  <a:pt x="3" y="0"/>
                </a:moveTo>
                <a:cubicBezTo>
                  <a:pt x="3" y="0"/>
                  <a:pt x="3" y="0"/>
                  <a:pt x="3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70" y="0"/>
                  <a:pt x="71" y="1"/>
                  <a:pt x="71" y="3"/>
                </a:cubicBezTo>
                <a:cubicBezTo>
                  <a:pt x="71" y="3"/>
                  <a:pt x="71" y="3"/>
                  <a:pt x="71" y="3"/>
                </a:cubicBezTo>
                <a:cubicBezTo>
                  <a:pt x="71" y="50"/>
                  <a:pt x="71" y="50"/>
                  <a:pt x="71" y="50"/>
                </a:cubicBezTo>
                <a:cubicBezTo>
                  <a:pt x="71" y="51"/>
                  <a:pt x="70" y="52"/>
                  <a:pt x="68" y="52"/>
                </a:cubicBezTo>
                <a:cubicBezTo>
                  <a:pt x="68" y="52"/>
                  <a:pt x="68" y="52"/>
                  <a:pt x="68" y="52"/>
                </a:cubicBezTo>
                <a:cubicBezTo>
                  <a:pt x="38" y="52"/>
                  <a:pt x="38" y="52"/>
                  <a:pt x="38" y="52"/>
                </a:cubicBezTo>
                <a:cubicBezTo>
                  <a:pt x="38" y="55"/>
                  <a:pt x="38" y="55"/>
                  <a:pt x="38" y="55"/>
                </a:cubicBezTo>
                <a:cubicBezTo>
                  <a:pt x="38" y="56"/>
                  <a:pt x="38" y="56"/>
                  <a:pt x="38" y="56"/>
                </a:cubicBezTo>
                <a:cubicBezTo>
                  <a:pt x="53" y="56"/>
                  <a:pt x="53" y="56"/>
                  <a:pt x="53" y="56"/>
                </a:cubicBezTo>
                <a:cubicBezTo>
                  <a:pt x="54" y="56"/>
                  <a:pt x="55" y="56"/>
                  <a:pt x="55" y="57"/>
                </a:cubicBezTo>
                <a:cubicBezTo>
                  <a:pt x="55" y="58"/>
                  <a:pt x="54" y="59"/>
                  <a:pt x="53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17" y="59"/>
                  <a:pt x="16" y="58"/>
                  <a:pt x="16" y="57"/>
                </a:cubicBezTo>
                <a:cubicBezTo>
                  <a:pt x="16" y="56"/>
                  <a:pt x="17" y="56"/>
                  <a:pt x="18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5"/>
                  <a:pt x="33" y="55"/>
                  <a:pt x="33" y="55"/>
                </a:cubicBezTo>
                <a:cubicBezTo>
                  <a:pt x="33" y="52"/>
                  <a:pt x="33" y="52"/>
                  <a:pt x="33" y="52"/>
                </a:cubicBezTo>
                <a:cubicBezTo>
                  <a:pt x="3" y="52"/>
                  <a:pt x="3" y="52"/>
                  <a:pt x="3" y="52"/>
                </a:cubicBezTo>
                <a:cubicBezTo>
                  <a:pt x="1" y="52"/>
                  <a:pt x="0" y="51"/>
                  <a:pt x="0" y="50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lose/>
                <a:moveTo>
                  <a:pt x="30" y="19"/>
                </a:moveTo>
                <a:cubicBezTo>
                  <a:pt x="30" y="19"/>
                  <a:pt x="30" y="19"/>
                  <a:pt x="30" y="19"/>
                </a:cubicBezTo>
                <a:cubicBezTo>
                  <a:pt x="32" y="19"/>
                  <a:pt x="34" y="19"/>
                  <a:pt x="35" y="21"/>
                </a:cubicBezTo>
                <a:cubicBezTo>
                  <a:pt x="38" y="19"/>
                  <a:pt x="38" y="19"/>
                  <a:pt x="38" y="19"/>
                </a:cubicBezTo>
                <a:cubicBezTo>
                  <a:pt x="37" y="19"/>
                  <a:pt x="37" y="18"/>
                  <a:pt x="37" y="18"/>
                </a:cubicBezTo>
                <a:cubicBezTo>
                  <a:pt x="37" y="16"/>
                  <a:pt x="38" y="15"/>
                  <a:pt x="39" y="14"/>
                </a:cubicBezTo>
                <a:cubicBezTo>
                  <a:pt x="39" y="14"/>
                  <a:pt x="39" y="14"/>
                  <a:pt x="39" y="14"/>
                </a:cubicBezTo>
                <a:cubicBezTo>
                  <a:pt x="40" y="13"/>
                  <a:pt x="41" y="12"/>
                  <a:pt x="43" y="12"/>
                </a:cubicBezTo>
                <a:cubicBezTo>
                  <a:pt x="44" y="12"/>
                  <a:pt x="46" y="13"/>
                  <a:pt x="47" y="14"/>
                </a:cubicBezTo>
                <a:cubicBezTo>
                  <a:pt x="48" y="15"/>
                  <a:pt x="48" y="16"/>
                  <a:pt x="48" y="18"/>
                </a:cubicBezTo>
                <a:cubicBezTo>
                  <a:pt x="48" y="19"/>
                  <a:pt x="48" y="21"/>
                  <a:pt x="47" y="22"/>
                </a:cubicBezTo>
                <a:cubicBezTo>
                  <a:pt x="46" y="23"/>
                  <a:pt x="44" y="23"/>
                  <a:pt x="43" y="23"/>
                </a:cubicBezTo>
                <a:cubicBezTo>
                  <a:pt x="41" y="23"/>
                  <a:pt x="40" y="23"/>
                  <a:pt x="39" y="22"/>
                </a:cubicBezTo>
                <a:cubicBezTo>
                  <a:pt x="37" y="23"/>
                  <a:pt x="37" y="23"/>
                  <a:pt x="37" y="23"/>
                </a:cubicBezTo>
                <a:cubicBezTo>
                  <a:pt x="38" y="24"/>
                  <a:pt x="38" y="25"/>
                  <a:pt x="38" y="26"/>
                </a:cubicBezTo>
                <a:cubicBezTo>
                  <a:pt x="38" y="27"/>
                  <a:pt x="38" y="28"/>
                  <a:pt x="37" y="29"/>
                </a:cubicBezTo>
                <a:cubicBezTo>
                  <a:pt x="39" y="30"/>
                  <a:pt x="39" y="30"/>
                  <a:pt x="39" y="30"/>
                </a:cubicBezTo>
                <a:cubicBezTo>
                  <a:pt x="40" y="30"/>
                  <a:pt x="41" y="29"/>
                  <a:pt x="43" y="29"/>
                </a:cubicBezTo>
                <a:cubicBezTo>
                  <a:pt x="44" y="29"/>
                  <a:pt x="46" y="30"/>
                  <a:pt x="47" y="31"/>
                </a:cubicBezTo>
                <a:cubicBezTo>
                  <a:pt x="48" y="32"/>
                  <a:pt x="48" y="33"/>
                  <a:pt x="48" y="35"/>
                </a:cubicBezTo>
                <a:cubicBezTo>
                  <a:pt x="48" y="36"/>
                  <a:pt x="48" y="38"/>
                  <a:pt x="47" y="39"/>
                </a:cubicBezTo>
                <a:cubicBezTo>
                  <a:pt x="46" y="40"/>
                  <a:pt x="44" y="40"/>
                  <a:pt x="43" y="40"/>
                </a:cubicBezTo>
                <a:cubicBezTo>
                  <a:pt x="41" y="40"/>
                  <a:pt x="40" y="40"/>
                  <a:pt x="39" y="39"/>
                </a:cubicBezTo>
                <a:cubicBezTo>
                  <a:pt x="38" y="38"/>
                  <a:pt x="37" y="36"/>
                  <a:pt x="37" y="35"/>
                </a:cubicBezTo>
                <a:cubicBezTo>
                  <a:pt x="37" y="34"/>
                  <a:pt x="37" y="34"/>
                  <a:pt x="38" y="33"/>
                </a:cubicBezTo>
                <a:cubicBezTo>
                  <a:pt x="35" y="32"/>
                  <a:pt x="35" y="32"/>
                  <a:pt x="35" y="32"/>
                </a:cubicBezTo>
                <a:cubicBezTo>
                  <a:pt x="34" y="33"/>
                  <a:pt x="32" y="34"/>
                  <a:pt x="30" y="34"/>
                </a:cubicBezTo>
                <a:cubicBezTo>
                  <a:pt x="28" y="34"/>
                  <a:pt x="26" y="33"/>
                  <a:pt x="25" y="32"/>
                </a:cubicBezTo>
                <a:cubicBezTo>
                  <a:pt x="25" y="32"/>
                  <a:pt x="25" y="32"/>
                  <a:pt x="25" y="32"/>
                </a:cubicBezTo>
                <a:cubicBezTo>
                  <a:pt x="23" y="30"/>
                  <a:pt x="23" y="28"/>
                  <a:pt x="23" y="26"/>
                </a:cubicBezTo>
                <a:cubicBezTo>
                  <a:pt x="23" y="24"/>
                  <a:pt x="23" y="22"/>
                  <a:pt x="25" y="21"/>
                </a:cubicBezTo>
                <a:cubicBezTo>
                  <a:pt x="26" y="19"/>
                  <a:pt x="28" y="19"/>
                  <a:pt x="30" y="19"/>
                </a:cubicBezTo>
                <a:close/>
                <a:moveTo>
                  <a:pt x="30" y="22"/>
                </a:moveTo>
                <a:cubicBezTo>
                  <a:pt x="30" y="22"/>
                  <a:pt x="30" y="22"/>
                  <a:pt x="30" y="22"/>
                </a:cubicBezTo>
                <a:cubicBezTo>
                  <a:pt x="29" y="22"/>
                  <a:pt x="28" y="22"/>
                  <a:pt x="27" y="23"/>
                </a:cubicBezTo>
                <a:cubicBezTo>
                  <a:pt x="26" y="24"/>
                  <a:pt x="26" y="25"/>
                  <a:pt x="26" y="26"/>
                </a:cubicBezTo>
                <a:cubicBezTo>
                  <a:pt x="26" y="27"/>
                  <a:pt x="26" y="29"/>
                  <a:pt x="27" y="29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29"/>
                  <a:pt x="27" y="29"/>
                  <a:pt x="27" y="29"/>
                </a:cubicBezTo>
                <a:cubicBezTo>
                  <a:pt x="28" y="30"/>
                  <a:pt x="29" y="31"/>
                  <a:pt x="30" y="31"/>
                </a:cubicBezTo>
                <a:cubicBezTo>
                  <a:pt x="33" y="31"/>
                  <a:pt x="35" y="29"/>
                  <a:pt x="35" y="26"/>
                </a:cubicBezTo>
                <a:cubicBezTo>
                  <a:pt x="35" y="24"/>
                  <a:pt x="33" y="22"/>
                  <a:pt x="30" y="22"/>
                </a:cubicBezTo>
                <a:close/>
                <a:moveTo>
                  <a:pt x="44" y="16"/>
                </a:moveTo>
                <a:cubicBezTo>
                  <a:pt x="44" y="16"/>
                  <a:pt x="44" y="16"/>
                  <a:pt x="44" y="16"/>
                </a:cubicBezTo>
                <a:cubicBezTo>
                  <a:pt x="44" y="16"/>
                  <a:pt x="43" y="16"/>
                  <a:pt x="43" y="16"/>
                </a:cubicBezTo>
                <a:cubicBezTo>
                  <a:pt x="42" y="16"/>
                  <a:pt x="42" y="16"/>
                  <a:pt x="41" y="16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7"/>
                  <a:pt x="41" y="17"/>
                  <a:pt x="41" y="18"/>
                </a:cubicBezTo>
                <a:cubicBezTo>
                  <a:pt x="41" y="19"/>
                  <a:pt x="42" y="20"/>
                  <a:pt x="43" y="20"/>
                </a:cubicBezTo>
                <a:cubicBezTo>
                  <a:pt x="43" y="20"/>
                  <a:pt x="44" y="20"/>
                  <a:pt x="44" y="19"/>
                </a:cubicBezTo>
                <a:cubicBezTo>
                  <a:pt x="45" y="19"/>
                  <a:pt x="45" y="18"/>
                  <a:pt x="45" y="18"/>
                </a:cubicBezTo>
                <a:cubicBezTo>
                  <a:pt x="45" y="17"/>
                  <a:pt x="45" y="17"/>
                  <a:pt x="44" y="16"/>
                </a:cubicBezTo>
                <a:close/>
                <a:moveTo>
                  <a:pt x="44" y="33"/>
                </a:moveTo>
                <a:cubicBezTo>
                  <a:pt x="44" y="33"/>
                  <a:pt x="44" y="33"/>
                  <a:pt x="44" y="33"/>
                </a:cubicBezTo>
                <a:cubicBezTo>
                  <a:pt x="44" y="33"/>
                  <a:pt x="43" y="33"/>
                  <a:pt x="43" y="33"/>
                </a:cubicBezTo>
                <a:cubicBezTo>
                  <a:pt x="42" y="33"/>
                  <a:pt x="42" y="33"/>
                  <a:pt x="41" y="33"/>
                </a:cubicBezTo>
                <a:cubicBezTo>
                  <a:pt x="41" y="33"/>
                  <a:pt x="41" y="33"/>
                  <a:pt x="41" y="33"/>
                </a:cubicBezTo>
                <a:cubicBezTo>
                  <a:pt x="41" y="34"/>
                  <a:pt x="41" y="34"/>
                  <a:pt x="41" y="35"/>
                </a:cubicBezTo>
                <a:cubicBezTo>
                  <a:pt x="41" y="36"/>
                  <a:pt x="42" y="37"/>
                  <a:pt x="43" y="37"/>
                </a:cubicBezTo>
                <a:cubicBezTo>
                  <a:pt x="43" y="37"/>
                  <a:pt x="44" y="37"/>
                  <a:pt x="44" y="36"/>
                </a:cubicBezTo>
                <a:cubicBezTo>
                  <a:pt x="45" y="36"/>
                  <a:pt x="45" y="35"/>
                  <a:pt x="45" y="35"/>
                </a:cubicBezTo>
                <a:cubicBezTo>
                  <a:pt x="45" y="34"/>
                  <a:pt x="45" y="34"/>
                  <a:pt x="44" y="33"/>
                </a:cubicBezTo>
                <a:close/>
                <a:moveTo>
                  <a:pt x="60" y="39"/>
                </a:moveTo>
                <a:cubicBezTo>
                  <a:pt x="60" y="39"/>
                  <a:pt x="60" y="39"/>
                  <a:pt x="60" y="39"/>
                </a:cubicBezTo>
                <a:cubicBezTo>
                  <a:pt x="62" y="39"/>
                  <a:pt x="63" y="41"/>
                  <a:pt x="63" y="42"/>
                </a:cubicBezTo>
                <a:cubicBezTo>
                  <a:pt x="63" y="44"/>
                  <a:pt x="62" y="45"/>
                  <a:pt x="60" y="45"/>
                </a:cubicBezTo>
                <a:cubicBezTo>
                  <a:pt x="59" y="45"/>
                  <a:pt x="58" y="44"/>
                  <a:pt x="58" y="42"/>
                </a:cubicBezTo>
                <a:cubicBezTo>
                  <a:pt x="58" y="41"/>
                  <a:pt x="59" y="39"/>
                  <a:pt x="60" y="39"/>
                </a:cubicBezTo>
                <a:close/>
                <a:moveTo>
                  <a:pt x="65" y="5"/>
                </a:moveTo>
                <a:cubicBezTo>
                  <a:pt x="65" y="5"/>
                  <a:pt x="65" y="5"/>
                  <a:pt x="65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19"/>
                  <a:pt x="5" y="33"/>
                  <a:pt x="5" y="47"/>
                </a:cubicBezTo>
                <a:cubicBezTo>
                  <a:pt x="25" y="47"/>
                  <a:pt x="45" y="47"/>
                  <a:pt x="65" y="47"/>
                </a:cubicBezTo>
                <a:cubicBezTo>
                  <a:pt x="65" y="33"/>
                  <a:pt x="65" y="19"/>
                  <a:pt x="65" y="5"/>
                </a:cubicBezTo>
                <a:close/>
              </a:path>
            </a:pathLst>
          </a:custGeom>
          <a:solidFill>
            <a:srgbClr val="DAB9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34" name="TextBox 1"/>
          <p:cNvSpPr txBox="1"/>
          <p:nvPr/>
        </p:nvSpPr>
        <p:spPr>
          <a:xfrm>
            <a:off x="923252" y="1295034"/>
            <a:ext cx="5578450" cy="53629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阿里云的云端服务器</a:t>
            </a:r>
            <a:r>
              <a:rPr lang="en-US" altLang="zh-CN" sz="24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(</a:t>
            </a:r>
            <a:r>
              <a:rPr lang="zh-CN" altLang="en-US" sz="24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云翼计划</a:t>
            </a:r>
            <a:r>
              <a:rPr lang="en-US" altLang="zh-CN" sz="24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59</a:t>
            </a:r>
            <a:r>
              <a:rPr lang="zh-CN" altLang="en-US" sz="24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元半年</a:t>
            </a:r>
            <a:r>
              <a:rPr lang="en-US" altLang="zh-CN" sz="24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)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7" grpId="0" animBg="1"/>
      <p:bldP spid="48" grpId="0"/>
      <p:bldP spid="121" grpId="0" animBg="1"/>
      <p:bldP spid="22" grpId="0"/>
      <p:bldP spid="23" grpId="0"/>
      <p:bldP spid="27" grpId="0" animBg="1"/>
      <p:bldP spid="28" grpId="0"/>
      <p:bldP spid="29" grpId="0" animBg="1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泪滴形 25"/>
          <p:cNvSpPr/>
          <p:nvPr/>
        </p:nvSpPr>
        <p:spPr>
          <a:xfrm rot="8100000">
            <a:off x="5302250" y="1348740"/>
            <a:ext cx="914400" cy="914400"/>
          </a:xfrm>
          <a:prstGeom prst="teardrop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3220527" y="2452601"/>
            <a:ext cx="5078313" cy="106182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/>
            <a:r>
              <a:rPr lang="zh-CN" altLang="en-US" sz="6600" dirty="0">
                <a:solidFill>
                  <a:srgbClr val="E4AE57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专题计划要点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5503471" y="1507720"/>
            <a:ext cx="514350" cy="66103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/>
            <a:r>
              <a:rPr lang="en-US" altLang="zh-CN" sz="4000" b="1" dirty="0">
                <a:latin typeface="+mj-lt"/>
                <a:ea typeface="微软雅黑" panose="020B0503020204020204" pitchFamily="18" charset="-122"/>
                <a:cs typeface="微软雅黑" panose="020B0503020204020204" pitchFamily="18" charset="-122"/>
              </a:rPr>
              <a:t>04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D045182-7AC5-4F55-8184-9A569EF4AEEB}"/>
              </a:ext>
            </a:extLst>
          </p:cNvPr>
          <p:cNvGrpSpPr/>
          <p:nvPr/>
        </p:nvGrpSpPr>
        <p:grpSpPr>
          <a:xfrm>
            <a:off x="2277007" y="4199993"/>
            <a:ext cx="6964885" cy="446182"/>
            <a:chOff x="3072926" y="4189483"/>
            <a:chExt cx="6964885" cy="44618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4DB27CB3-5AC2-4AF4-988B-FB234FD8F275}"/>
                </a:ext>
              </a:extLst>
            </p:cNvPr>
            <p:cNvGrpSpPr/>
            <p:nvPr/>
          </p:nvGrpSpPr>
          <p:grpSpPr>
            <a:xfrm>
              <a:off x="3072926" y="4189483"/>
              <a:ext cx="5225914" cy="446182"/>
              <a:chOff x="3712942" y="4189483"/>
              <a:chExt cx="5225914" cy="446182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3712942" y="4189483"/>
                <a:ext cx="1673715" cy="446182"/>
              </a:xfrm>
              <a:prstGeom prst="rect">
                <a:avLst/>
              </a:prstGeom>
              <a:noFill/>
              <a:ln w="3175">
                <a:solidFill>
                  <a:srgbClr val="DAB96E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3952198" y="4200260"/>
                <a:ext cx="1210291" cy="399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bg1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人员培训</a:t>
                </a: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503052" y="4189483"/>
                <a:ext cx="1673715" cy="446182"/>
              </a:xfrm>
              <a:prstGeom prst="rect">
                <a:avLst/>
              </a:prstGeom>
              <a:noFill/>
              <a:ln w="3175">
                <a:solidFill>
                  <a:srgbClr val="DAB96E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5720754" y="4200260"/>
                <a:ext cx="1210291" cy="399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bg1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验收标准</a:t>
                </a: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7265141" y="4189483"/>
                <a:ext cx="1673715" cy="446182"/>
              </a:xfrm>
              <a:prstGeom prst="rect">
                <a:avLst/>
              </a:prstGeom>
              <a:noFill/>
              <a:ln w="6350">
                <a:solidFill>
                  <a:srgbClr val="DAB96E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7482843" y="4200260"/>
                <a:ext cx="1210291" cy="399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bg1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质量保证</a:t>
                </a:r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E6CB0F0-90A3-476F-924C-8BB2A8E3F205}"/>
                </a:ext>
              </a:extLst>
            </p:cNvPr>
            <p:cNvSpPr/>
            <p:nvPr/>
          </p:nvSpPr>
          <p:spPr>
            <a:xfrm>
              <a:off x="8364096" y="4189483"/>
              <a:ext cx="1673715" cy="446182"/>
            </a:xfrm>
            <a:prstGeom prst="rect">
              <a:avLst/>
            </a:prstGeom>
            <a:noFill/>
            <a:ln w="6350">
              <a:solidFill>
                <a:srgbClr val="DAB96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91B3A33-DAA7-48FA-8179-808427379080}"/>
                </a:ext>
              </a:extLst>
            </p:cNvPr>
            <p:cNvSpPr txBox="1"/>
            <p:nvPr/>
          </p:nvSpPr>
          <p:spPr>
            <a:xfrm>
              <a:off x="8581798" y="4200260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风险评估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"/>
          <p:cNvSpPr txBox="1"/>
          <p:nvPr/>
        </p:nvSpPr>
        <p:spPr>
          <a:xfrm>
            <a:off x="8509544" y="561975"/>
            <a:ext cx="2313134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4.1</a:t>
            </a:r>
            <a:r>
              <a:rPr lang="zh-CN" altLang="en-US" sz="32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人员培训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047046" y="3550708"/>
            <a:ext cx="3932167" cy="158504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郦哲聪与陈铉文对</a:t>
            </a:r>
            <a:r>
              <a:rPr lang="en-US" altLang="zh-CN" sz="2000" dirty="0">
                <a:solidFill>
                  <a:srgbClr val="FF0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Android Studio</a:t>
            </a:r>
          </a:p>
          <a:p>
            <a:pPr defTabSz="-635"/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应用开发进行为期两周的学习，刘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晓倩对</a:t>
            </a:r>
            <a:r>
              <a:rPr lang="en-US" altLang="zh-CN" sz="2000" dirty="0">
                <a:solidFill>
                  <a:srgbClr val="FF0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Axure RP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应用开发进行为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期一周的学习，三人共同学习</a:t>
            </a:r>
            <a:r>
              <a:rPr lang="zh-CN" altLang="en-US" sz="2000" dirty="0">
                <a:solidFill>
                  <a:srgbClr val="FF0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数据</a:t>
            </a:r>
            <a:endParaRPr lang="en-US" altLang="zh-CN" sz="2000" dirty="0">
              <a:solidFill>
                <a:srgbClr val="FF0000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2000" dirty="0">
                <a:solidFill>
                  <a:srgbClr val="FF0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库开发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。</a:t>
            </a:r>
          </a:p>
        </p:txBody>
      </p:sp>
      <p:grpSp>
        <p:nvGrpSpPr>
          <p:cNvPr id="9" name="组合 8"/>
          <p:cNvGrpSpPr/>
          <p:nvPr/>
        </p:nvGrpSpPr>
        <p:grpSpPr>
          <a:xfrm rot="16200000">
            <a:off x="2196124" y="1643981"/>
            <a:ext cx="1640205" cy="1640205"/>
            <a:chOff x="860" y="422"/>
            <a:chExt cx="7466" cy="746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" name="椭圆 2"/>
            <p:cNvSpPr/>
            <p:nvPr/>
          </p:nvSpPr>
          <p:spPr>
            <a:xfrm>
              <a:off x="860" y="422"/>
              <a:ext cx="7467" cy="746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 196"/>
            <p:cNvSpPr/>
            <p:nvPr/>
          </p:nvSpPr>
          <p:spPr>
            <a:xfrm>
              <a:off x="860" y="4173"/>
              <a:ext cx="7467" cy="3713"/>
            </a:xfrm>
            <a:custGeom>
              <a:avLst/>
              <a:gdLst>
                <a:gd name="connsiteX0" fmla="*/ 0 w 3325370"/>
                <a:gd name="connsiteY0" fmla="*/ 0 h 1637134"/>
                <a:gd name="connsiteX1" fmla="*/ 3325370 w 3325370"/>
                <a:gd name="connsiteY1" fmla="*/ 0 h 1637134"/>
                <a:gd name="connsiteX2" fmla="*/ 3318183 w 3325370"/>
                <a:gd name="connsiteY2" fmla="*/ 142905 h 1637134"/>
                <a:gd name="connsiteX3" fmla="*/ 1673347 w 3325370"/>
                <a:gd name="connsiteY3" fmla="*/ 1637102 h 1637134"/>
                <a:gd name="connsiteX4" fmla="*/ 10229 w 3325370"/>
                <a:gd name="connsiteY4" fmla="*/ 163281 h 1637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5370" h="1637134">
                  <a:moveTo>
                    <a:pt x="0" y="0"/>
                  </a:moveTo>
                  <a:lnTo>
                    <a:pt x="3325370" y="0"/>
                  </a:lnTo>
                  <a:lnTo>
                    <a:pt x="3318183" y="142905"/>
                  </a:lnTo>
                  <a:cubicBezTo>
                    <a:pt x="3233689" y="978328"/>
                    <a:pt x="2530939" y="1631820"/>
                    <a:pt x="1673347" y="1637102"/>
                  </a:cubicBezTo>
                  <a:cubicBezTo>
                    <a:pt x="815755" y="1642385"/>
                    <a:pt x="105008" y="997600"/>
                    <a:pt x="10229" y="16328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 rot="16200000">
            <a:off x="7611462" y="1643760"/>
            <a:ext cx="1640205" cy="1640205"/>
            <a:chOff x="860" y="422"/>
            <a:chExt cx="7466" cy="7466"/>
          </a:xfrm>
          <a:solidFill>
            <a:srgbClr val="DAB96E"/>
          </a:solidFill>
        </p:grpSpPr>
        <p:sp>
          <p:nvSpPr>
            <p:cNvPr id="25" name="椭圆 24"/>
            <p:cNvSpPr/>
            <p:nvPr/>
          </p:nvSpPr>
          <p:spPr>
            <a:xfrm>
              <a:off x="860" y="422"/>
              <a:ext cx="7467" cy="74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 196"/>
            <p:cNvSpPr/>
            <p:nvPr/>
          </p:nvSpPr>
          <p:spPr>
            <a:xfrm>
              <a:off x="860" y="4173"/>
              <a:ext cx="7467" cy="3713"/>
            </a:xfrm>
            <a:custGeom>
              <a:avLst/>
              <a:gdLst>
                <a:gd name="connsiteX0" fmla="*/ 0 w 3325370"/>
                <a:gd name="connsiteY0" fmla="*/ 0 h 1637134"/>
                <a:gd name="connsiteX1" fmla="*/ 3325370 w 3325370"/>
                <a:gd name="connsiteY1" fmla="*/ 0 h 1637134"/>
                <a:gd name="connsiteX2" fmla="*/ 3318183 w 3325370"/>
                <a:gd name="connsiteY2" fmla="*/ 142905 h 1637134"/>
                <a:gd name="connsiteX3" fmla="*/ 1673347 w 3325370"/>
                <a:gd name="connsiteY3" fmla="*/ 1637102 h 1637134"/>
                <a:gd name="connsiteX4" fmla="*/ 10229 w 3325370"/>
                <a:gd name="connsiteY4" fmla="*/ 163281 h 1637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5370" h="1637134">
                  <a:moveTo>
                    <a:pt x="0" y="0"/>
                  </a:moveTo>
                  <a:lnTo>
                    <a:pt x="3325370" y="0"/>
                  </a:lnTo>
                  <a:lnTo>
                    <a:pt x="3318183" y="142905"/>
                  </a:lnTo>
                  <a:cubicBezTo>
                    <a:pt x="3233689" y="978328"/>
                    <a:pt x="2530939" y="1631820"/>
                    <a:pt x="1673347" y="1637102"/>
                  </a:cubicBezTo>
                  <a:cubicBezTo>
                    <a:pt x="815755" y="1642385"/>
                    <a:pt x="105008" y="997600"/>
                    <a:pt x="10229" y="1632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" name="TextBox 1"/>
          <p:cNvSpPr txBox="1"/>
          <p:nvPr/>
        </p:nvSpPr>
        <p:spPr>
          <a:xfrm>
            <a:off x="2323960" y="2553419"/>
            <a:ext cx="1384996" cy="323159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>
              <a:tabLst>
                <a:tab pos="126985" algn="l"/>
                <a:tab pos="431749" algn="l"/>
                <a:tab pos="546036" algn="l"/>
              </a:tabLst>
            </a:pPr>
            <a:r>
              <a:rPr lang="zh-CN" altLang="en-US" dirty="0">
                <a:solidFill>
                  <a:srgbClr val="21212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开发人员培训</a:t>
            </a:r>
            <a:endParaRPr lang="en-US" altLang="zh-CN" sz="1400" dirty="0">
              <a:solidFill>
                <a:srgbClr val="FFFFFF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37" name="TextBox 1"/>
          <p:cNvSpPr txBox="1"/>
          <p:nvPr/>
        </p:nvSpPr>
        <p:spPr>
          <a:xfrm>
            <a:off x="2784684" y="2041609"/>
            <a:ext cx="463550" cy="599440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>
              <a:tabLst>
                <a:tab pos="126985" algn="l"/>
                <a:tab pos="431749" algn="l"/>
                <a:tab pos="546036" algn="l"/>
              </a:tabLst>
            </a:pPr>
            <a:r>
              <a:rPr lang="en-US" altLang="zh-CN" sz="3600" b="1" dirty="0">
                <a:solidFill>
                  <a:srgbClr val="21212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01</a:t>
            </a:r>
            <a:endParaRPr lang="en-US" altLang="zh-CN" sz="3600" b="1" dirty="0">
              <a:solidFill>
                <a:srgbClr val="FFFFFF"/>
              </a:solidFill>
              <a:latin typeface="Calibri Light" panose="020F0302020204030204" charset="0"/>
              <a:cs typeface="Calibri" panose="020F0502020204030204" pitchFamily="18" charset="0"/>
            </a:endParaRPr>
          </a:p>
        </p:txBody>
      </p:sp>
      <p:sp>
        <p:nvSpPr>
          <p:cNvPr id="38" name="TextBox 1"/>
          <p:cNvSpPr txBox="1"/>
          <p:nvPr/>
        </p:nvSpPr>
        <p:spPr>
          <a:xfrm>
            <a:off x="7738663" y="2520924"/>
            <a:ext cx="1384996" cy="323159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>
              <a:tabLst>
                <a:tab pos="126985" algn="l"/>
                <a:tab pos="431749" algn="l"/>
                <a:tab pos="546036" algn="l"/>
              </a:tabLst>
            </a:pPr>
            <a:r>
              <a:rPr lang="zh-CN" altLang="en-US" dirty="0">
                <a:solidFill>
                  <a:srgbClr val="21212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用户人员培训</a:t>
            </a:r>
            <a:endParaRPr lang="en-US" altLang="zh-CN" sz="1400" dirty="0">
              <a:solidFill>
                <a:srgbClr val="FFFFFF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39" name="TextBox 1"/>
          <p:cNvSpPr txBox="1"/>
          <p:nvPr/>
        </p:nvSpPr>
        <p:spPr>
          <a:xfrm>
            <a:off x="8199387" y="2009114"/>
            <a:ext cx="463550" cy="599440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>
              <a:tabLst>
                <a:tab pos="126985" algn="l"/>
                <a:tab pos="431749" algn="l"/>
                <a:tab pos="546036" algn="l"/>
              </a:tabLst>
            </a:pPr>
            <a:r>
              <a:rPr lang="en-US" altLang="zh-CN" sz="3600" b="1" dirty="0">
                <a:solidFill>
                  <a:srgbClr val="21212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02</a:t>
            </a:r>
            <a:endParaRPr lang="en-US" altLang="zh-CN" sz="3600" b="1" dirty="0">
              <a:solidFill>
                <a:srgbClr val="FFFFFF"/>
              </a:solidFill>
              <a:latin typeface="Calibri Light" panose="020F0302020204030204" charset="0"/>
              <a:cs typeface="Calibri" panose="020F0502020204030204" pitchFamily="18" charset="0"/>
            </a:endParaRPr>
          </a:p>
        </p:txBody>
      </p:sp>
      <p:sp>
        <p:nvSpPr>
          <p:cNvPr id="33" name="TextBox 1"/>
          <p:cNvSpPr txBox="1"/>
          <p:nvPr/>
        </p:nvSpPr>
        <p:spPr>
          <a:xfrm>
            <a:off x="6561027" y="3550708"/>
            <a:ext cx="3847207" cy="158504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r" defTabSz="-635"/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本软件在</a:t>
            </a:r>
            <a:r>
              <a:rPr lang="zh-CN" altLang="en-US" sz="2000" dirty="0">
                <a:solidFill>
                  <a:srgbClr val="FF0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首次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启动时将拥有</a:t>
            </a:r>
            <a:r>
              <a:rPr lang="zh-CN" altLang="en-US" sz="2000" dirty="0">
                <a:solidFill>
                  <a:srgbClr val="FF0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向导页</a:t>
            </a:r>
            <a:endParaRPr lang="en-US" altLang="zh-CN" sz="2000" dirty="0">
              <a:solidFill>
                <a:srgbClr val="FF0000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2000" dirty="0">
                <a:solidFill>
                  <a:srgbClr val="FF0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面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，帮助用户进行软件操作，时光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笔记用户界面美观、简洁，且容易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掌握理解，用户</a:t>
            </a:r>
            <a:r>
              <a:rPr lang="zh-CN" altLang="en-US" sz="2000" dirty="0">
                <a:solidFill>
                  <a:srgbClr val="FF0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无需特殊培训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，即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可快速上手本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APP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。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1" grpId="0"/>
      <p:bldP spid="18" grpId="0"/>
      <p:bldP spid="37" grpId="0"/>
      <p:bldP spid="38" grpId="0"/>
      <p:bldP spid="39" grpId="0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/>
          <p:cNvSpPr/>
          <p:nvPr/>
        </p:nvSpPr>
        <p:spPr>
          <a:xfrm>
            <a:off x="1421043" y="1835669"/>
            <a:ext cx="0" cy="3333457"/>
          </a:xfrm>
          <a:custGeom>
            <a:avLst/>
            <a:gdLst>
              <a:gd name="connsiteX0" fmla="*/ 0 w 0"/>
              <a:gd name="connsiteY0" fmla="*/ 3333457 h 3333457"/>
              <a:gd name="connsiteX1" fmla="*/ 0 w 0"/>
              <a:gd name="connsiteY1" fmla="*/ 3333457 h 3333457"/>
              <a:gd name="connsiteX2" fmla="*/ 0 w 0"/>
              <a:gd name="connsiteY2" fmla="*/ 0 h 3333457"/>
              <a:gd name="connsiteX3" fmla="*/ 0 w 0"/>
              <a:gd name="connsiteY3" fmla="*/ 3333457 h 3333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h="3333457">
                <a:moveTo>
                  <a:pt x="0" y="3333457"/>
                </a:moveTo>
                <a:lnTo>
                  <a:pt x="0" y="3333457"/>
                </a:lnTo>
                <a:lnTo>
                  <a:pt x="0" y="0"/>
                </a:lnTo>
                <a:lnTo>
                  <a:pt x="0" y="3333457"/>
                </a:lnTo>
              </a:path>
            </a:pathLst>
          </a:custGeom>
          <a:solidFill>
            <a:srgbClr val="DAB96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 rot="16200000">
            <a:off x="-2051684" y="2052003"/>
            <a:ext cx="6478905" cy="2375535"/>
          </a:xfrm>
          <a:custGeom>
            <a:avLst/>
            <a:gdLst>
              <a:gd name="connsiteX0" fmla="*/ 2087994 w 2087994"/>
              <a:gd name="connsiteY0" fmla="*/ 1393164 h 1393164"/>
              <a:gd name="connsiteX1" fmla="*/ 0 w 2087994"/>
              <a:gd name="connsiteY1" fmla="*/ 1393164 h 1393164"/>
              <a:gd name="connsiteX2" fmla="*/ 0 w 2087994"/>
              <a:gd name="connsiteY2" fmla="*/ 0 h 1393164"/>
              <a:gd name="connsiteX3" fmla="*/ 2087994 w 2087994"/>
              <a:gd name="connsiteY3" fmla="*/ 0 h 1393164"/>
              <a:gd name="connsiteX4" fmla="*/ 2087994 w 2087994"/>
              <a:gd name="connsiteY4" fmla="*/ 1393164 h 13931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7994" h="1393164">
                <a:moveTo>
                  <a:pt x="2087994" y="1393164"/>
                </a:moveTo>
                <a:lnTo>
                  <a:pt x="0" y="1393164"/>
                </a:lnTo>
                <a:lnTo>
                  <a:pt x="0" y="0"/>
                </a:lnTo>
                <a:lnTo>
                  <a:pt x="2087994" y="0"/>
                </a:lnTo>
                <a:lnTo>
                  <a:pt x="2087994" y="1393164"/>
                </a:lnTo>
              </a:path>
            </a:pathLst>
          </a:custGeom>
          <a:solidFill>
            <a:srgbClr val="D4B46D">
              <a:alpha val="89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 rot="16200000">
            <a:off x="319406" y="2052956"/>
            <a:ext cx="6478905" cy="2375535"/>
          </a:xfrm>
          <a:custGeom>
            <a:avLst/>
            <a:gdLst>
              <a:gd name="connsiteX0" fmla="*/ 2087994 w 2087994"/>
              <a:gd name="connsiteY0" fmla="*/ 1393164 h 1393164"/>
              <a:gd name="connsiteX1" fmla="*/ 0 w 2087994"/>
              <a:gd name="connsiteY1" fmla="*/ 1393164 h 1393164"/>
              <a:gd name="connsiteX2" fmla="*/ 0 w 2087994"/>
              <a:gd name="connsiteY2" fmla="*/ 0 h 1393164"/>
              <a:gd name="connsiteX3" fmla="*/ 2087994 w 2087994"/>
              <a:gd name="connsiteY3" fmla="*/ 0 h 1393164"/>
              <a:gd name="connsiteX4" fmla="*/ 2087994 w 2087994"/>
              <a:gd name="connsiteY4" fmla="*/ 1393164 h 13931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7994" h="1393164">
                <a:moveTo>
                  <a:pt x="2087994" y="1393164"/>
                </a:moveTo>
                <a:lnTo>
                  <a:pt x="0" y="1393164"/>
                </a:lnTo>
                <a:lnTo>
                  <a:pt x="0" y="0"/>
                </a:lnTo>
                <a:lnTo>
                  <a:pt x="2087994" y="0"/>
                </a:lnTo>
                <a:lnTo>
                  <a:pt x="2087994" y="1393164"/>
                </a:lnTo>
              </a:path>
            </a:pathLst>
          </a:custGeom>
          <a:solidFill>
            <a:schemeClr val="bg1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Freeform 3"/>
          <p:cNvSpPr/>
          <p:nvPr/>
        </p:nvSpPr>
        <p:spPr>
          <a:xfrm rot="16200000">
            <a:off x="2689226" y="2052956"/>
            <a:ext cx="6478905" cy="2375535"/>
          </a:xfrm>
          <a:custGeom>
            <a:avLst/>
            <a:gdLst>
              <a:gd name="connsiteX0" fmla="*/ 2087994 w 2087994"/>
              <a:gd name="connsiteY0" fmla="*/ 1393164 h 1393164"/>
              <a:gd name="connsiteX1" fmla="*/ 0 w 2087994"/>
              <a:gd name="connsiteY1" fmla="*/ 1393164 h 1393164"/>
              <a:gd name="connsiteX2" fmla="*/ 0 w 2087994"/>
              <a:gd name="connsiteY2" fmla="*/ 0 h 1393164"/>
              <a:gd name="connsiteX3" fmla="*/ 2087994 w 2087994"/>
              <a:gd name="connsiteY3" fmla="*/ 0 h 1393164"/>
              <a:gd name="connsiteX4" fmla="*/ 2087994 w 2087994"/>
              <a:gd name="connsiteY4" fmla="*/ 1393164 h 13931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7994" h="1393164">
                <a:moveTo>
                  <a:pt x="2087994" y="1393164"/>
                </a:moveTo>
                <a:lnTo>
                  <a:pt x="0" y="1393164"/>
                </a:lnTo>
                <a:lnTo>
                  <a:pt x="0" y="0"/>
                </a:lnTo>
                <a:lnTo>
                  <a:pt x="2087994" y="0"/>
                </a:lnTo>
                <a:lnTo>
                  <a:pt x="2087994" y="1393164"/>
                </a:lnTo>
              </a:path>
            </a:pathLst>
          </a:custGeom>
          <a:solidFill>
            <a:schemeClr val="bg1">
              <a:lumMod val="50000"/>
            </a:scheme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28601" y="734123"/>
            <a:ext cx="1419860" cy="1419860"/>
          </a:xfrm>
          <a:custGeom>
            <a:avLst/>
            <a:gdLst>
              <a:gd name="connsiteX0" fmla="*/ 470649 w 470649"/>
              <a:gd name="connsiteY0" fmla="*/ 233756 h 470623"/>
              <a:gd name="connsiteX1" fmla="*/ 236880 w 470649"/>
              <a:gd name="connsiteY1" fmla="*/ 470623 h 470623"/>
              <a:gd name="connsiteX2" fmla="*/ 0 w 470649"/>
              <a:gd name="connsiteY2" fmla="*/ 236854 h 470623"/>
              <a:gd name="connsiteX3" fmla="*/ 233781 w 470649"/>
              <a:gd name="connsiteY3" fmla="*/ 0 h 470623"/>
              <a:gd name="connsiteX4" fmla="*/ 470649 w 470649"/>
              <a:gd name="connsiteY4" fmla="*/ 233756 h 4706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0649" h="470623">
                <a:moveTo>
                  <a:pt x="470649" y="233756"/>
                </a:moveTo>
                <a:cubicBezTo>
                  <a:pt x="471487" y="363727"/>
                  <a:pt x="366826" y="469772"/>
                  <a:pt x="236880" y="470623"/>
                </a:cubicBezTo>
                <a:cubicBezTo>
                  <a:pt x="106908" y="471487"/>
                  <a:pt x="863" y="366826"/>
                  <a:pt x="0" y="236854"/>
                </a:cubicBezTo>
                <a:cubicBezTo>
                  <a:pt x="-850" y="106908"/>
                  <a:pt x="103809" y="837"/>
                  <a:pt x="233781" y="0"/>
                </a:cubicBezTo>
                <a:cubicBezTo>
                  <a:pt x="363740" y="-863"/>
                  <a:pt x="469785" y="103809"/>
                  <a:pt x="470649" y="233756"/>
                </a:cubicBezTo>
              </a:path>
            </a:pathLst>
          </a:custGeom>
          <a:solidFill>
            <a:schemeClr val="tx1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"/>
          <p:cNvSpPr txBox="1"/>
          <p:nvPr/>
        </p:nvSpPr>
        <p:spPr>
          <a:xfrm>
            <a:off x="228600" y="2738413"/>
            <a:ext cx="378309" cy="34111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300"/>
              </a:lnSpc>
            </a:pPr>
            <a:r>
              <a:rPr lang="en-US" altLang="zh-CN" sz="2400" b="1" dirty="0">
                <a:solidFill>
                  <a:srgbClr val="21212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01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2592705" y="2738413"/>
            <a:ext cx="378309" cy="34111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300"/>
              </a:lnSpc>
            </a:pPr>
            <a:r>
              <a:rPr lang="en-US" altLang="zh-CN" sz="2400" b="1" dirty="0">
                <a:solidFill>
                  <a:srgbClr val="21212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02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4980305" y="2739048"/>
            <a:ext cx="378309" cy="34111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300"/>
              </a:lnSpc>
            </a:pPr>
            <a:r>
              <a:rPr lang="en-US" altLang="zh-CN" sz="2400" b="1" dirty="0">
                <a:solidFill>
                  <a:srgbClr val="21212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03</a:t>
            </a:r>
          </a:p>
        </p:txBody>
      </p:sp>
      <p:sp>
        <p:nvSpPr>
          <p:cNvPr id="31" name="Freeform 3"/>
          <p:cNvSpPr/>
          <p:nvPr/>
        </p:nvSpPr>
        <p:spPr>
          <a:xfrm>
            <a:off x="2592705" y="734123"/>
            <a:ext cx="1419860" cy="1419860"/>
          </a:xfrm>
          <a:custGeom>
            <a:avLst/>
            <a:gdLst>
              <a:gd name="connsiteX0" fmla="*/ 470649 w 470649"/>
              <a:gd name="connsiteY0" fmla="*/ 233756 h 470623"/>
              <a:gd name="connsiteX1" fmla="*/ 236880 w 470649"/>
              <a:gd name="connsiteY1" fmla="*/ 470623 h 470623"/>
              <a:gd name="connsiteX2" fmla="*/ 0 w 470649"/>
              <a:gd name="connsiteY2" fmla="*/ 236854 h 470623"/>
              <a:gd name="connsiteX3" fmla="*/ 233781 w 470649"/>
              <a:gd name="connsiteY3" fmla="*/ 0 h 470623"/>
              <a:gd name="connsiteX4" fmla="*/ 470649 w 470649"/>
              <a:gd name="connsiteY4" fmla="*/ 233756 h 4706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0649" h="470623">
                <a:moveTo>
                  <a:pt x="470649" y="233756"/>
                </a:moveTo>
                <a:cubicBezTo>
                  <a:pt x="471487" y="363727"/>
                  <a:pt x="366826" y="469772"/>
                  <a:pt x="236880" y="470623"/>
                </a:cubicBezTo>
                <a:cubicBezTo>
                  <a:pt x="106908" y="471487"/>
                  <a:pt x="863" y="366826"/>
                  <a:pt x="0" y="236854"/>
                </a:cubicBezTo>
                <a:cubicBezTo>
                  <a:pt x="-850" y="106908"/>
                  <a:pt x="103809" y="837"/>
                  <a:pt x="233781" y="0"/>
                </a:cubicBezTo>
                <a:cubicBezTo>
                  <a:pt x="363740" y="-863"/>
                  <a:pt x="469785" y="103809"/>
                  <a:pt x="470649" y="233756"/>
                </a:cubicBezTo>
              </a:path>
            </a:pathLst>
          </a:custGeom>
          <a:solidFill>
            <a:srgbClr val="DAB96E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980306" y="734123"/>
            <a:ext cx="1419860" cy="1419860"/>
          </a:xfrm>
          <a:custGeom>
            <a:avLst/>
            <a:gdLst>
              <a:gd name="connsiteX0" fmla="*/ 470649 w 470649"/>
              <a:gd name="connsiteY0" fmla="*/ 233756 h 470623"/>
              <a:gd name="connsiteX1" fmla="*/ 236880 w 470649"/>
              <a:gd name="connsiteY1" fmla="*/ 470623 h 470623"/>
              <a:gd name="connsiteX2" fmla="*/ 0 w 470649"/>
              <a:gd name="connsiteY2" fmla="*/ 236854 h 470623"/>
              <a:gd name="connsiteX3" fmla="*/ 233781 w 470649"/>
              <a:gd name="connsiteY3" fmla="*/ 0 h 470623"/>
              <a:gd name="connsiteX4" fmla="*/ 470649 w 470649"/>
              <a:gd name="connsiteY4" fmla="*/ 233756 h 4706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0649" h="470623">
                <a:moveTo>
                  <a:pt x="470649" y="233756"/>
                </a:moveTo>
                <a:cubicBezTo>
                  <a:pt x="471487" y="363727"/>
                  <a:pt x="366826" y="469772"/>
                  <a:pt x="236880" y="470623"/>
                </a:cubicBezTo>
                <a:cubicBezTo>
                  <a:pt x="106908" y="471487"/>
                  <a:pt x="863" y="366826"/>
                  <a:pt x="0" y="236854"/>
                </a:cubicBezTo>
                <a:cubicBezTo>
                  <a:pt x="-850" y="106908"/>
                  <a:pt x="103809" y="837"/>
                  <a:pt x="233781" y="0"/>
                </a:cubicBezTo>
                <a:cubicBezTo>
                  <a:pt x="363740" y="-863"/>
                  <a:pt x="469785" y="103809"/>
                  <a:pt x="470649" y="233756"/>
                </a:cubicBezTo>
              </a:path>
            </a:pathLst>
          </a:custGeom>
          <a:solidFill>
            <a:schemeClr val="bg1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/>
          <p:nvPr/>
        </p:nvCxnSpPr>
        <p:spPr>
          <a:xfrm>
            <a:off x="228600" y="2617533"/>
            <a:ext cx="18973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92705" y="2633408"/>
            <a:ext cx="18973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4980305" y="2633408"/>
            <a:ext cx="18973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 145"/>
          <p:cNvSpPr>
            <a:spLocks noEditPoints="1"/>
          </p:cNvSpPr>
          <p:nvPr/>
        </p:nvSpPr>
        <p:spPr bwMode="auto">
          <a:xfrm>
            <a:off x="698500" y="1204023"/>
            <a:ext cx="480060" cy="480060"/>
          </a:xfrm>
          <a:custGeom>
            <a:avLst/>
            <a:gdLst>
              <a:gd name="T0" fmla="*/ 67 w 69"/>
              <a:gd name="T1" fmla="*/ 66 h 69"/>
              <a:gd name="T2" fmla="*/ 4 w 69"/>
              <a:gd name="T3" fmla="*/ 66 h 69"/>
              <a:gd name="T4" fmla="*/ 4 w 69"/>
              <a:gd name="T5" fmla="*/ 2 h 69"/>
              <a:gd name="T6" fmla="*/ 2 w 69"/>
              <a:gd name="T7" fmla="*/ 0 h 69"/>
              <a:gd name="T8" fmla="*/ 0 w 69"/>
              <a:gd name="T9" fmla="*/ 2 h 69"/>
              <a:gd name="T10" fmla="*/ 0 w 69"/>
              <a:gd name="T11" fmla="*/ 67 h 69"/>
              <a:gd name="T12" fmla="*/ 2 w 69"/>
              <a:gd name="T13" fmla="*/ 69 h 69"/>
              <a:gd name="T14" fmla="*/ 67 w 69"/>
              <a:gd name="T15" fmla="*/ 69 h 69"/>
              <a:gd name="T16" fmla="*/ 69 w 69"/>
              <a:gd name="T17" fmla="*/ 67 h 69"/>
              <a:gd name="T18" fmla="*/ 67 w 69"/>
              <a:gd name="T19" fmla="*/ 66 h 69"/>
              <a:gd name="T20" fmla="*/ 31 w 69"/>
              <a:gd name="T21" fmla="*/ 63 h 69"/>
              <a:gd name="T22" fmla="*/ 31 w 69"/>
              <a:gd name="T23" fmla="*/ 63 h 69"/>
              <a:gd name="T24" fmla="*/ 43 w 69"/>
              <a:gd name="T25" fmla="*/ 63 h 69"/>
              <a:gd name="T26" fmla="*/ 46 w 69"/>
              <a:gd name="T27" fmla="*/ 60 h 69"/>
              <a:gd name="T28" fmla="*/ 46 w 69"/>
              <a:gd name="T29" fmla="*/ 7 h 69"/>
              <a:gd name="T30" fmla="*/ 43 w 69"/>
              <a:gd name="T31" fmla="*/ 4 h 69"/>
              <a:gd name="T32" fmla="*/ 31 w 69"/>
              <a:gd name="T33" fmla="*/ 4 h 69"/>
              <a:gd name="T34" fmla="*/ 28 w 69"/>
              <a:gd name="T35" fmla="*/ 7 h 69"/>
              <a:gd name="T36" fmla="*/ 28 w 69"/>
              <a:gd name="T37" fmla="*/ 60 h 69"/>
              <a:gd name="T38" fmla="*/ 31 w 69"/>
              <a:gd name="T39" fmla="*/ 63 h 69"/>
              <a:gd name="T40" fmla="*/ 33 w 69"/>
              <a:gd name="T41" fmla="*/ 9 h 69"/>
              <a:gd name="T42" fmla="*/ 33 w 69"/>
              <a:gd name="T43" fmla="*/ 9 h 69"/>
              <a:gd name="T44" fmla="*/ 40 w 69"/>
              <a:gd name="T45" fmla="*/ 9 h 69"/>
              <a:gd name="T46" fmla="*/ 40 w 69"/>
              <a:gd name="T47" fmla="*/ 57 h 69"/>
              <a:gd name="T48" fmla="*/ 33 w 69"/>
              <a:gd name="T49" fmla="*/ 57 h 69"/>
              <a:gd name="T50" fmla="*/ 33 w 69"/>
              <a:gd name="T51" fmla="*/ 9 h 69"/>
              <a:gd name="T52" fmla="*/ 10 w 69"/>
              <a:gd name="T53" fmla="*/ 63 h 69"/>
              <a:gd name="T54" fmla="*/ 10 w 69"/>
              <a:gd name="T55" fmla="*/ 63 h 69"/>
              <a:gd name="T56" fmla="*/ 22 w 69"/>
              <a:gd name="T57" fmla="*/ 63 h 69"/>
              <a:gd name="T58" fmla="*/ 25 w 69"/>
              <a:gd name="T59" fmla="*/ 60 h 69"/>
              <a:gd name="T60" fmla="*/ 25 w 69"/>
              <a:gd name="T61" fmla="*/ 41 h 69"/>
              <a:gd name="T62" fmla="*/ 22 w 69"/>
              <a:gd name="T63" fmla="*/ 38 h 69"/>
              <a:gd name="T64" fmla="*/ 10 w 69"/>
              <a:gd name="T65" fmla="*/ 38 h 69"/>
              <a:gd name="T66" fmla="*/ 7 w 69"/>
              <a:gd name="T67" fmla="*/ 41 h 69"/>
              <a:gd name="T68" fmla="*/ 7 w 69"/>
              <a:gd name="T69" fmla="*/ 60 h 69"/>
              <a:gd name="T70" fmla="*/ 10 w 69"/>
              <a:gd name="T71" fmla="*/ 63 h 69"/>
              <a:gd name="T72" fmla="*/ 12 w 69"/>
              <a:gd name="T73" fmla="*/ 44 h 69"/>
              <a:gd name="T74" fmla="*/ 12 w 69"/>
              <a:gd name="T75" fmla="*/ 44 h 69"/>
              <a:gd name="T76" fmla="*/ 19 w 69"/>
              <a:gd name="T77" fmla="*/ 44 h 69"/>
              <a:gd name="T78" fmla="*/ 19 w 69"/>
              <a:gd name="T79" fmla="*/ 57 h 69"/>
              <a:gd name="T80" fmla="*/ 12 w 69"/>
              <a:gd name="T81" fmla="*/ 57 h 69"/>
              <a:gd name="T82" fmla="*/ 12 w 69"/>
              <a:gd name="T83" fmla="*/ 44 h 69"/>
              <a:gd name="T84" fmla="*/ 52 w 69"/>
              <a:gd name="T85" fmla="*/ 63 h 69"/>
              <a:gd name="T86" fmla="*/ 52 w 69"/>
              <a:gd name="T87" fmla="*/ 63 h 69"/>
              <a:gd name="T88" fmla="*/ 64 w 69"/>
              <a:gd name="T89" fmla="*/ 63 h 69"/>
              <a:gd name="T90" fmla="*/ 66 w 69"/>
              <a:gd name="T91" fmla="*/ 60 h 69"/>
              <a:gd name="T92" fmla="*/ 66 w 69"/>
              <a:gd name="T93" fmla="*/ 21 h 69"/>
              <a:gd name="T94" fmla="*/ 64 w 69"/>
              <a:gd name="T95" fmla="*/ 18 h 69"/>
              <a:gd name="T96" fmla="*/ 52 w 69"/>
              <a:gd name="T97" fmla="*/ 18 h 69"/>
              <a:gd name="T98" fmla="*/ 49 w 69"/>
              <a:gd name="T99" fmla="*/ 21 h 69"/>
              <a:gd name="T100" fmla="*/ 49 w 69"/>
              <a:gd name="T101" fmla="*/ 60 h 69"/>
              <a:gd name="T102" fmla="*/ 52 w 69"/>
              <a:gd name="T103" fmla="*/ 63 h 69"/>
              <a:gd name="T104" fmla="*/ 54 w 69"/>
              <a:gd name="T105" fmla="*/ 24 h 69"/>
              <a:gd name="T106" fmla="*/ 54 w 69"/>
              <a:gd name="T107" fmla="*/ 24 h 69"/>
              <a:gd name="T108" fmla="*/ 61 w 69"/>
              <a:gd name="T109" fmla="*/ 24 h 69"/>
              <a:gd name="T110" fmla="*/ 61 w 69"/>
              <a:gd name="T111" fmla="*/ 57 h 69"/>
              <a:gd name="T112" fmla="*/ 54 w 69"/>
              <a:gd name="T113" fmla="*/ 57 h 69"/>
              <a:gd name="T114" fmla="*/ 54 w 69"/>
              <a:gd name="T115" fmla="*/ 2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9" h="69">
                <a:moveTo>
                  <a:pt x="67" y="66"/>
                </a:moveTo>
                <a:cubicBezTo>
                  <a:pt x="4" y="66"/>
                  <a:pt x="4" y="66"/>
                  <a:pt x="4" y="66"/>
                </a:cubicBezTo>
                <a:cubicBezTo>
                  <a:pt x="4" y="2"/>
                  <a:pt x="4" y="2"/>
                  <a:pt x="4" y="2"/>
                </a:cubicBezTo>
                <a:cubicBezTo>
                  <a:pt x="4" y="1"/>
                  <a:pt x="3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8"/>
                  <a:pt x="1" y="69"/>
                  <a:pt x="2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8" y="69"/>
                  <a:pt x="69" y="68"/>
                  <a:pt x="69" y="67"/>
                </a:cubicBezTo>
                <a:cubicBezTo>
                  <a:pt x="69" y="66"/>
                  <a:pt x="68" y="66"/>
                  <a:pt x="67" y="66"/>
                </a:cubicBezTo>
                <a:close/>
                <a:moveTo>
                  <a:pt x="31" y="63"/>
                </a:moveTo>
                <a:cubicBezTo>
                  <a:pt x="31" y="63"/>
                  <a:pt x="31" y="63"/>
                  <a:pt x="31" y="63"/>
                </a:cubicBezTo>
                <a:cubicBezTo>
                  <a:pt x="43" y="63"/>
                  <a:pt x="43" y="63"/>
                  <a:pt x="43" y="63"/>
                </a:cubicBezTo>
                <a:cubicBezTo>
                  <a:pt x="44" y="63"/>
                  <a:pt x="46" y="62"/>
                  <a:pt x="46" y="60"/>
                </a:cubicBezTo>
                <a:cubicBezTo>
                  <a:pt x="46" y="7"/>
                  <a:pt x="46" y="7"/>
                  <a:pt x="46" y="7"/>
                </a:cubicBezTo>
                <a:cubicBezTo>
                  <a:pt x="46" y="5"/>
                  <a:pt x="44" y="4"/>
                  <a:pt x="43" y="4"/>
                </a:cubicBezTo>
                <a:cubicBezTo>
                  <a:pt x="31" y="4"/>
                  <a:pt x="31" y="4"/>
                  <a:pt x="31" y="4"/>
                </a:cubicBezTo>
                <a:cubicBezTo>
                  <a:pt x="29" y="4"/>
                  <a:pt x="28" y="5"/>
                  <a:pt x="28" y="7"/>
                </a:cubicBezTo>
                <a:cubicBezTo>
                  <a:pt x="28" y="60"/>
                  <a:pt x="28" y="60"/>
                  <a:pt x="28" y="60"/>
                </a:cubicBezTo>
                <a:cubicBezTo>
                  <a:pt x="28" y="62"/>
                  <a:pt x="29" y="63"/>
                  <a:pt x="31" y="63"/>
                </a:cubicBezTo>
                <a:close/>
                <a:moveTo>
                  <a:pt x="33" y="9"/>
                </a:moveTo>
                <a:cubicBezTo>
                  <a:pt x="33" y="9"/>
                  <a:pt x="33" y="9"/>
                  <a:pt x="33" y="9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57"/>
                  <a:pt x="40" y="57"/>
                  <a:pt x="40" y="57"/>
                </a:cubicBezTo>
                <a:cubicBezTo>
                  <a:pt x="33" y="57"/>
                  <a:pt x="33" y="57"/>
                  <a:pt x="33" y="57"/>
                </a:cubicBezTo>
                <a:cubicBezTo>
                  <a:pt x="33" y="9"/>
                  <a:pt x="33" y="9"/>
                  <a:pt x="33" y="9"/>
                </a:cubicBezTo>
                <a:close/>
                <a:moveTo>
                  <a:pt x="10" y="63"/>
                </a:moveTo>
                <a:cubicBezTo>
                  <a:pt x="10" y="63"/>
                  <a:pt x="10" y="63"/>
                  <a:pt x="10" y="63"/>
                </a:cubicBezTo>
                <a:cubicBezTo>
                  <a:pt x="22" y="63"/>
                  <a:pt x="22" y="63"/>
                  <a:pt x="22" y="63"/>
                </a:cubicBezTo>
                <a:cubicBezTo>
                  <a:pt x="23" y="63"/>
                  <a:pt x="25" y="62"/>
                  <a:pt x="25" y="60"/>
                </a:cubicBezTo>
                <a:cubicBezTo>
                  <a:pt x="25" y="41"/>
                  <a:pt x="25" y="41"/>
                  <a:pt x="25" y="41"/>
                </a:cubicBezTo>
                <a:cubicBezTo>
                  <a:pt x="25" y="40"/>
                  <a:pt x="23" y="38"/>
                  <a:pt x="22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8" y="38"/>
                  <a:pt x="7" y="40"/>
                  <a:pt x="7" y="41"/>
                </a:cubicBezTo>
                <a:cubicBezTo>
                  <a:pt x="7" y="60"/>
                  <a:pt x="7" y="60"/>
                  <a:pt x="7" y="60"/>
                </a:cubicBezTo>
                <a:cubicBezTo>
                  <a:pt x="7" y="62"/>
                  <a:pt x="8" y="63"/>
                  <a:pt x="10" y="63"/>
                </a:cubicBezTo>
                <a:close/>
                <a:moveTo>
                  <a:pt x="12" y="44"/>
                </a:moveTo>
                <a:cubicBezTo>
                  <a:pt x="12" y="44"/>
                  <a:pt x="12" y="44"/>
                  <a:pt x="12" y="44"/>
                </a:cubicBezTo>
                <a:cubicBezTo>
                  <a:pt x="19" y="44"/>
                  <a:pt x="19" y="44"/>
                  <a:pt x="19" y="44"/>
                </a:cubicBezTo>
                <a:cubicBezTo>
                  <a:pt x="19" y="57"/>
                  <a:pt x="19" y="57"/>
                  <a:pt x="19" y="57"/>
                </a:cubicBezTo>
                <a:cubicBezTo>
                  <a:pt x="12" y="57"/>
                  <a:pt x="12" y="57"/>
                  <a:pt x="12" y="57"/>
                </a:cubicBezTo>
                <a:cubicBezTo>
                  <a:pt x="12" y="44"/>
                  <a:pt x="12" y="44"/>
                  <a:pt x="12" y="44"/>
                </a:cubicBezTo>
                <a:close/>
                <a:moveTo>
                  <a:pt x="52" y="63"/>
                </a:moveTo>
                <a:cubicBezTo>
                  <a:pt x="52" y="63"/>
                  <a:pt x="52" y="63"/>
                  <a:pt x="52" y="63"/>
                </a:cubicBezTo>
                <a:cubicBezTo>
                  <a:pt x="64" y="63"/>
                  <a:pt x="64" y="63"/>
                  <a:pt x="64" y="63"/>
                </a:cubicBezTo>
                <a:cubicBezTo>
                  <a:pt x="65" y="63"/>
                  <a:pt x="66" y="62"/>
                  <a:pt x="66" y="60"/>
                </a:cubicBezTo>
                <a:cubicBezTo>
                  <a:pt x="66" y="21"/>
                  <a:pt x="66" y="21"/>
                  <a:pt x="66" y="21"/>
                </a:cubicBezTo>
                <a:cubicBezTo>
                  <a:pt x="66" y="20"/>
                  <a:pt x="65" y="18"/>
                  <a:pt x="64" y="18"/>
                </a:cubicBezTo>
                <a:cubicBezTo>
                  <a:pt x="52" y="18"/>
                  <a:pt x="52" y="18"/>
                  <a:pt x="52" y="18"/>
                </a:cubicBezTo>
                <a:cubicBezTo>
                  <a:pt x="50" y="18"/>
                  <a:pt x="49" y="20"/>
                  <a:pt x="49" y="21"/>
                </a:cubicBezTo>
                <a:cubicBezTo>
                  <a:pt x="49" y="60"/>
                  <a:pt x="49" y="60"/>
                  <a:pt x="49" y="60"/>
                </a:cubicBezTo>
                <a:cubicBezTo>
                  <a:pt x="49" y="62"/>
                  <a:pt x="50" y="63"/>
                  <a:pt x="52" y="63"/>
                </a:cubicBezTo>
                <a:close/>
                <a:moveTo>
                  <a:pt x="54" y="24"/>
                </a:moveTo>
                <a:cubicBezTo>
                  <a:pt x="54" y="24"/>
                  <a:pt x="54" y="24"/>
                  <a:pt x="54" y="24"/>
                </a:cubicBezTo>
                <a:cubicBezTo>
                  <a:pt x="61" y="24"/>
                  <a:pt x="61" y="24"/>
                  <a:pt x="61" y="24"/>
                </a:cubicBezTo>
                <a:cubicBezTo>
                  <a:pt x="61" y="57"/>
                  <a:pt x="61" y="57"/>
                  <a:pt x="61" y="57"/>
                </a:cubicBezTo>
                <a:cubicBezTo>
                  <a:pt x="54" y="57"/>
                  <a:pt x="54" y="57"/>
                  <a:pt x="54" y="57"/>
                </a:cubicBezTo>
                <a:cubicBezTo>
                  <a:pt x="54" y="24"/>
                  <a:pt x="54" y="24"/>
                  <a:pt x="54" y="24"/>
                </a:cubicBezTo>
                <a:close/>
              </a:path>
            </a:pathLst>
          </a:custGeom>
          <a:solidFill>
            <a:srgbClr val="DAB9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81" name="Freeform 142"/>
          <p:cNvSpPr>
            <a:spLocks noEditPoints="1"/>
          </p:cNvSpPr>
          <p:nvPr/>
        </p:nvSpPr>
        <p:spPr bwMode="auto">
          <a:xfrm>
            <a:off x="3067685" y="1204024"/>
            <a:ext cx="470535" cy="470535"/>
          </a:xfrm>
          <a:custGeom>
            <a:avLst/>
            <a:gdLst>
              <a:gd name="T0" fmla="*/ 67 w 69"/>
              <a:gd name="T1" fmla="*/ 66 h 69"/>
              <a:gd name="T2" fmla="*/ 3 w 69"/>
              <a:gd name="T3" fmla="*/ 66 h 69"/>
              <a:gd name="T4" fmla="*/ 3 w 69"/>
              <a:gd name="T5" fmla="*/ 2 h 69"/>
              <a:gd name="T6" fmla="*/ 2 w 69"/>
              <a:gd name="T7" fmla="*/ 0 h 69"/>
              <a:gd name="T8" fmla="*/ 0 w 69"/>
              <a:gd name="T9" fmla="*/ 2 h 69"/>
              <a:gd name="T10" fmla="*/ 0 w 69"/>
              <a:gd name="T11" fmla="*/ 67 h 69"/>
              <a:gd name="T12" fmla="*/ 0 w 69"/>
              <a:gd name="T13" fmla="*/ 67 h 69"/>
              <a:gd name="T14" fmla="*/ 2 w 69"/>
              <a:gd name="T15" fmla="*/ 69 h 69"/>
              <a:gd name="T16" fmla="*/ 2 w 69"/>
              <a:gd name="T17" fmla="*/ 69 h 69"/>
              <a:gd name="T18" fmla="*/ 67 w 69"/>
              <a:gd name="T19" fmla="*/ 69 h 69"/>
              <a:gd name="T20" fmla="*/ 69 w 69"/>
              <a:gd name="T21" fmla="*/ 67 h 69"/>
              <a:gd name="T22" fmla="*/ 67 w 69"/>
              <a:gd name="T23" fmla="*/ 66 h 69"/>
              <a:gd name="T24" fmla="*/ 9 w 69"/>
              <a:gd name="T25" fmla="*/ 59 h 69"/>
              <a:gd name="T26" fmla="*/ 9 w 69"/>
              <a:gd name="T27" fmla="*/ 59 h 69"/>
              <a:gd name="T28" fmla="*/ 63 w 69"/>
              <a:gd name="T29" fmla="*/ 59 h 69"/>
              <a:gd name="T30" fmla="*/ 65 w 69"/>
              <a:gd name="T31" fmla="*/ 57 h 69"/>
              <a:gd name="T32" fmla="*/ 65 w 69"/>
              <a:gd name="T33" fmla="*/ 10 h 69"/>
              <a:gd name="T34" fmla="*/ 64 w 69"/>
              <a:gd name="T35" fmla="*/ 8 h 69"/>
              <a:gd name="T36" fmla="*/ 61 w 69"/>
              <a:gd name="T37" fmla="*/ 9 h 69"/>
              <a:gd name="T38" fmla="*/ 49 w 69"/>
              <a:gd name="T39" fmla="*/ 23 h 69"/>
              <a:gd name="T40" fmla="*/ 45 w 69"/>
              <a:gd name="T41" fmla="*/ 19 h 69"/>
              <a:gd name="T42" fmla="*/ 45 w 69"/>
              <a:gd name="T43" fmla="*/ 19 h 69"/>
              <a:gd name="T44" fmla="*/ 41 w 69"/>
              <a:gd name="T45" fmla="*/ 19 h 69"/>
              <a:gd name="T46" fmla="*/ 30 w 69"/>
              <a:gd name="T47" fmla="*/ 32 h 69"/>
              <a:gd name="T48" fmla="*/ 27 w 69"/>
              <a:gd name="T49" fmla="*/ 29 h 69"/>
              <a:gd name="T50" fmla="*/ 27 w 69"/>
              <a:gd name="T51" fmla="*/ 28 h 69"/>
              <a:gd name="T52" fmla="*/ 23 w 69"/>
              <a:gd name="T53" fmla="*/ 29 h 69"/>
              <a:gd name="T54" fmla="*/ 7 w 69"/>
              <a:gd name="T55" fmla="*/ 46 h 69"/>
              <a:gd name="T56" fmla="*/ 7 w 69"/>
              <a:gd name="T57" fmla="*/ 48 h 69"/>
              <a:gd name="T58" fmla="*/ 7 w 69"/>
              <a:gd name="T59" fmla="*/ 57 h 69"/>
              <a:gd name="T60" fmla="*/ 9 w 69"/>
              <a:gd name="T61" fmla="*/ 59 h 69"/>
              <a:gd name="T62" fmla="*/ 60 w 69"/>
              <a:gd name="T63" fmla="*/ 54 h 69"/>
              <a:gd name="T64" fmla="*/ 60 w 69"/>
              <a:gd name="T65" fmla="*/ 54 h 69"/>
              <a:gd name="T66" fmla="*/ 15 w 69"/>
              <a:gd name="T67" fmla="*/ 54 h 69"/>
              <a:gd name="T68" fmla="*/ 25 w 69"/>
              <a:gd name="T69" fmla="*/ 49 h 69"/>
              <a:gd name="T70" fmla="*/ 29 w 69"/>
              <a:gd name="T71" fmla="*/ 51 h 69"/>
              <a:gd name="T72" fmla="*/ 31 w 69"/>
              <a:gd name="T73" fmla="*/ 51 h 69"/>
              <a:gd name="T74" fmla="*/ 43 w 69"/>
              <a:gd name="T75" fmla="*/ 44 h 69"/>
              <a:gd name="T76" fmla="*/ 48 w 69"/>
              <a:gd name="T77" fmla="*/ 47 h 69"/>
              <a:gd name="T78" fmla="*/ 49 w 69"/>
              <a:gd name="T79" fmla="*/ 47 h 69"/>
              <a:gd name="T80" fmla="*/ 60 w 69"/>
              <a:gd name="T81" fmla="*/ 40 h 69"/>
              <a:gd name="T82" fmla="*/ 60 w 69"/>
              <a:gd name="T83" fmla="*/ 54 h 69"/>
              <a:gd name="T84" fmla="*/ 12 w 69"/>
              <a:gd name="T85" fmla="*/ 49 h 69"/>
              <a:gd name="T86" fmla="*/ 12 w 69"/>
              <a:gd name="T87" fmla="*/ 49 h 69"/>
              <a:gd name="T88" fmla="*/ 25 w 69"/>
              <a:gd name="T89" fmla="*/ 35 h 69"/>
              <a:gd name="T90" fmla="*/ 28 w 69"/>
              <a:gd name="T91" fmla="*/ 38 h 69"/>
              <a:gd name="T92" fmla="*/ 32 w 69"/>
              <a:gd name="T93" fmla="*/ 39 h 69"/>
              <a:gd name="T94" fmla="*/ 32 w 69"/>
              <a:gd name="T95" fmla="*/ 38 h 69"/>
              <a:gd name="T96" fmla="*/ 43 w 69"/>
              <a:gd name="T97" fmla="*/ 25 h 69"/>
              <a:gd name="T98" fmla="*/ 46 w 69"/>
              <a:gd name="T99" fmla="*/ 29 h 69"/>
              <a:gd name="T100" fmla="*/ 50 w 69"/>
              <a:gd name="T101" fmla="*/ 30 h 69"/>
              <a:gd name="T102" fmla="*/ 51 w 69"/>
              <a:gd name="T103" fmla="*/ 29 h 69"/>
              <a:gd name="T104" fmla="*/ 60 w 69"/>
              <a:gd name="T105" fmla="*/ 18 h 69"/>
              <a:gd name="T106" fmla="*/ 60 w 69"/>
              <a:gd name="T107" fmla="*/ 37 h 69"/>
              <a:gd name="T108" fmla="*/ 49 w 69"/>
              <a:gd name="T109" fmla="*/ 43 h 69"/>
              <a:gd name="T110" fmla="*/ 44 w 69"/>
              <a:gd name="T111" fmla="*/ 41 h 69"/>
              <a:gd name="T112" fmla="*/ 42 w 69"/>
              <a:gd name="T113" fmla="*/ 41 h 69"/>
              <a:gd name="T114" fmla="*/ 30 w 69"/>
              <a:gd name="T115" fmla="*/ 48 h 69"/>
              <a:gd name="T116" fmla="*/ 26 w 69"/>
              <a:gd name="T117" fmla="*/ 45 h 69"/>
              <a:gd name="T118" fmla="*/ 24 w 69"/>
              <a:gd name="T119" fmla="*/ 45 h 69"/>
              <a:gd name="T120" fmla="*/ 12 w 69"/>
              <a:gd name="T121" fmla="*/ 52 h 69"/>
              <a:gd name="T122" fmla="*/ 12 w 69"/>
              <a:gd name="T123" fmla="*/ 49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" h="69">
                <a:moveTo>
                  <a:pt x="67" y="66"/>
                </a:moveTo>
                <a:cubicBezTo>
                  <a:pt x="3" y="66"/>
                  <a:pt x="3" y="66"/>
                  <a:pt x="3" y="66"/>
                </a:cubicBezTo>
                <a:cubicBezTo>
                  <a:pt x="3" y="2"/>
                  <a:pt x="3" y="2"/>
                  <a:pt x="3" y="2"/>
                </a:cubicBezTo>
                <a:cubicBezTo>
                  <a:pt x="3" y="1"/>
                  <a:pt x="3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8"/>
                  <a:pt x="1" y="69"/>
                  <a:pt x="2" y="69"/>
                </a:cubicBezTo>
                <a:cubicBezTo>
                  <a:pt x="2" y="69"/>
                  <a:pt x="2" y="69"/>
                  <a:pt x="2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8" y="69"/>
                  <a:pt x="69" y="68"/>
                  <a:pt x="69" y="67"/>
                </a:cubicBezTo>
                <a:cubicBezTo>
                  <a:pt x="69" y="66"/>
                  <a:pt x="68" y="66"/>
                  <a:pt x="67" y="66"/>
                </a:cubicBezTo>
                <a:close/>
                <a:moveTo>
                  <a:pt x="9" y="59"/>
                </a:moveTo>
                <a:cubicBezTo>
                  <a:pt x="9" y="59"/>
                  <a:pt x="9" y="59"/>
                  <a:pt x="9" y="59"/>
                </a:cubicBezTo>
                <a:cubicBezTo>
                  <a:pt x="63" y="59"/>
                  <a:pt x="63" y="59"/>
                  <a:pt x="63" y="59"/>
                </a:cubicBezTo>
                <a:cubicBezTo>
                  <a:pt x="64" y="59"/>
                  <a:pt x="65" y="58"/>
                  <a:pt x="65" y="57"/>
                </a:cubicBezTo>
                <a:cubicBezTo>
                  <a:pt x="65" y="10"/>
                  <a:pt x="65" y="10"/>
                  <a:pt x="65" y="10"/>
                </a:cubicBezTo>
                <a:cubicBezTo>
                  <a:pt x="65" y="10"/>
                  <a:pt x="65" y="9"/>
                  <a:pt x="64" y="8"/>
                </a:cubicBezTo>
                <a:cubicBezTo>
                  <a:pt x="63" y="7"/>
                  <a:pt x="62" y="8"/>
                  <a:pt x="61" y="9"/>
                </a:cubicBezTo>
                <a:cubicBezTo>
                  <a:pt x="49" y="23"/>
                  <a:pt x="49" y="23"/>
                  <a:pt x="49" y="23"/>
                </a:cubicBezTo>
                <a:cubicBezTo>
                  <a:pt x="45" y="19"/>
                  <a:pt x="45" y="19"/>
                  <a:pt x="45" y="19"/>
                </a:cubicBezTo>
                <a:cubicBezTo>
                  <a:pt x="45" y="19"/>
                  <a:pt x="45" y="19"/>
                  <a:pt x="45" y="19"/>
                </a:cubicBezTo>
                <a:cubicBezTo>
                  <a:pt x="44" y="18"/>
                  <a:pt x="42" y="18"/>
                  <a:pt x="41" y="19"/>
                </a:cubicBezTo>
                <a:cubicBezTo>
                  <a:pt x="30" y="32"/>
                  <a:pt x="30" y="32"/>
                  <a:pt x="30" y="32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29"/>
                  <a:pt x="27" y="29"/>
                  <a:pt x="27" y="28"/>
                </a:cubicBezTo>
                <a:cubicBezTo>
                  <a:pt x="26" y="27"/>
                  <a:pt x="24" y="28"/>
                  <a:pt x="23" y="29"/>
                </a:cubicBezTo>
                <a:cubicBezTo>
                  <a:pt x="7" y="46"/>
                  <a:pt x="7" y="46"/>
                  <a:pt x="7" y="46"/>
                </a:cubicBezTo>
                <a:cubicBezTo>
                  <a:pt x="7" y="46"/>
                  <a:pt x="7" y="47"/>
                  <a:pt x="7" y="48"/>
                </a:cubicBezTo>
                <a:cubicBezTo>
                  <a:pt x="7" y="57"/>
                  <a:pt x="7" y="57"/>
                  <a:pt x="7" y="57"/>
                </a:cubicBezTo>
                <a:cubicBezTo>
                  <a:pt x="7" y="58"/>
                  <a:pt x="8" y="59"/>
                  <a:pt x="9" y="59"/>
                </a:cubicBezTo>
                <a:close/>
                <a:moveTo>
                  <a:pt x="60" y="54"/>
                </a:moveTo>
                <a:cubicBezTo>
                  <a:pt x="60" y="54"/>
                  <a:pt x="60" y="54"/>
                  <a:pt x="60" y="54"/>
                </a:cubicBezTo>
                <a:cubicBezTo>
                  <a:pt x="15" y="54"/>
                  <a:pt x="15" y="54"/>
                  <a:pt x="15" y="54"/>
                </a:cubicBezTo>
                <a:cubicBezTo>
                  <a:pt x="25" y="49"/>
                  <a:pt x="25" y="49"/>
                  <a:pt x="25" y="49"/>
                </a:cubicBezTo>
                <a:cubicBezTo>
                  <a:pt x="29" y="51"/>
                  <a:pt x="29" y="51"/>
                  <a:pt x="29" y="51"/>
                </a:cubicBezTo>
                <a:cubicBezTo>
                  <a:pt x="30" y="51"/>
                  <a:pt x="31" y="51"/>
                  <a:pt x="31" y="51"/>
                </a:cubicBezTo>
                <a:cubicBezTo>
                  <a:pt x="43" y="44"/>
                  <a:pt x="43" y="44"/>
                  <a:pt x="43" y="44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47"/>
                  <a:pt x="49" y="47"/>
                  <a:pt x="49" y="47"/>
                </a:cubicBezTo>
                <a:cubicBezTo>
                  <a:pt x="60" y="40"/>
                  <a:pt x="60" y="40"/>
                  <a:pt x="60" y="40"/>
                </a:cubicBezTo>
                <a:cubicBezTo>
                  <a:pt x="60" y="54"/>
                  <a:pt x="60" y="54"/>
                  <a:pt x="60" y="54"/>
                </a:cubicBezTo>
                <a:close/>
                <a:moveTo>
                  <a:pt x="12" y="49"/>
                </a:moveTo>
                <a:cubicBezTo>
                  <a:pt x="12" y="49"/>
                  <a:pt x="12" y="49"/>
                  <a:pt x="12" y="49"/>
                </a:cubicBezTo>
                <a:cubicBezTo>
                  <a:pt x="25" y="35"/>
                  <a:pt x="25" y="35"/>
                  <a:pt x="25" y="35"/>
                </a:cubicBezTo>
                <a:cubicBezTo>
                  <a:pt x="28" y="38"/>
                  <a:pt x="28" y="38"/>
                  <a:pt x="28" y="38"/>
                </a:cubicBezTo>
                <a:cubicBezTo>
                  <a:pt x="29" y="40"/>
                  <a:pt x="31" y="40"/>
                  <a:pt x="32" y="39"/>
                </a:cubicBezTo>
                <a:cubicBezTo>
                  <a:pt x="32" y="39"/>
                  <a:pt x="32" y="39"/>
                  <a:pt x="32" y="38"/>
                </a:cubicBezTo>
                <a:cubicBezTo>
                  <a:pt x="43" y="25"/>
                  <a:pt x="43" y="25"/>
                  <a:pt x="43" y="25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1"/>
                  <a:pt x="49" y="31"/>
                  <a:pt x="50" y="30"/>
                </a:cubicBezTo>
                <a:cubicBezTo>
                  <a:pt x="50" y="30"/>
                  <a:pt x="51" y="30"/>
                  <a:pt x="51" y="29"/>
                </a:cubicBezTo>
                <a:cubicBezTo>
                  <a:pt x="60" y="18"/>
                  <a:pt x="60" y="18"/>
                  <a:pt x="60" y="18"/>
                </a:cubicBezTo>
                <a:cubicBezTo>
                  <a:pt x="60" y="37"/>
                  <a:pt x="60" y="37"/>
                  <a:pt x="60" y="37"/>
                </a:cubicBezTo>
                <a:cubicBezTo>
                  <a:pt x="49" y="43"/>
                  <a:pt x="49" y="43"/>
                  <a:pt x="49" y="43"/>
                </a:cubicBezTo>
                <a:cubicBezTo>
                  <a:pt x="44" y="41"/>
                  <a:pt x="44" y="41"/>
                  <a:pt x="44" y="41"/>
                </a:cubicBezTo>
                <a:cubicBezTo>
                  <a:pt x="43" y="40"/>
                  <a:pt x="43" y="40"/>
                  <a:pt x="42" y="41"/>
                </a:cubicBezTo>
                <a:cubicBezTo>
                  <a:pt x="30" y="48"/>
                  <a:pt x="30" y="48"/>
                  <a:pt x="30" y="48"/>
                </a:cubicBezTo>
                <a:cubicBezTo>
                  <a:pt x="26" y="45"/>
                  <a:pt x="26" y="45"/>
                  <a:pt x="26" y="45"/>
                </a:cubicBezTo>
                <a:cubicBezTo>
                  <a:pt x="26" y="45"/>
                  <a:pt x="25" y="45"/>
                  <a:pt x="24" y="45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49"/>
                  <a:pt x="12" y="49"/>
                  <a:pt x="12" y="4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93" name="Freeform 154"/>
          <p:cNvSpPr>
            <a:spLocks noEditPoints="1"/>
          </p:cNvSpPr>
          <p:nvPr/>
        </p:nvSpPr>
        <p:spPr bwMode="auto">
          <a:xfrm>
            <a:off x="5408930" y="1143698"/>
            <a:ext cx="562610" cy="540385"/>
          </a:xfrm>
          <a:custGeom>
            <a:avLst/>
            <a:gdLst>
              <a:gd name="T0" fmla="*/ 62 w 69"/>
              <a:gd name="T1" fmla="*/ 29 h 66"/>
              <a:gd name="T2" fmla="*/ 62 w 69"/>
              <a:gd name="T3" fmla="*/ 29 h 66"/>
              <a:gd name="T4" fmla="*/ 62 w 69"/>
              <a:gd name="T5" fmla="*/ 29 h 66"/>
              <a:gd name="T6" fmla="*/ 62 w 69"/>
              <a:gd name="T7" fmla="*/ 29 h 66"/>
              <a:gd name="T8" fmla="*/ 52 w 69"/>
              <a:gd name="T9" fmla="*/ 57 h 66"/>
              <a:gd name="T10" fmla="*/ 56 w 69"/>
              <a:gd name="T11" fmla="*/ 63 h 66"/>
              <a:gd name="T12" fmla="*/ 56 w 69"/>
              <a:gd name="T13" fmla="*/ 65 h 66"/>
              <a:gd name="T14" fmla="*/ 54 w 69"/>
              <a:gd name="T15" fmla="*/ 65 h 66"/>
              <a:gd name="T16" fmla="*/ 49 w 69"/>
              <a:gd name="T17" fmla="*/ 59 h 66"/>
              <a:gd name="T18" fmla="*/ 20 w 69"/>
              <a:gd name="T19" fmla="*/ 59 h 66"/>
              <a:gd name="T20" fmla="*/ 16 w 69"/>
              <a:gd name="T21" fmla="*/ 65 h 66"/>
              <a:gd name="T22" fmla="*/ 14 w 69"/>
              <a:gd name="T23" fmla="*/ 65 h 66"/>
              <a:gd name="T24" fmla="*/ 13 w 69"/>
              <a:gd name="T25" fmla="*/ 63 h 66"/>
              <a:gd name="T26" fmla="*/ 18 w 69"/>
              <a:gd name="T27" fmla="*/ 57 h 66"/>
              <a:gd name="T28" fmla="*/ 18 w 69"/>
              <a:gd name="T29" fmla="*/ 57 h 66"/>
              <a:gd name="T30" fmla="*/ 7 w 69"/>
              <a:gd name="T31" fmla="*/ 29 h 66"/>
              <a:gd name="T32" fmla="*/ 7 w 69"/>
              <a:gd name="T33" fmla="*/ 29 h 66"/>
              <a:gd name="T34" fmla="*/ 2 w 69"/>
              <a:gd name="T35" fmla="*/ 27 h 66"/>
              <a:gd name="T36" fmla="*/ 1 w 69"/>
              <a:gd name="T37" fmla="*/ 25 h 66"/>
              <a:gd name="T38" fmla="*/ 3 w 69"/>
              <a:gd name="T39" fmla="*/ 24 h 66"/>
              <a:gd name="T40" fmla="*/ 8 w 69"/>
              <a:gd name="T41" fmla="*/ 26 h 66"/>
              <a:gd name="T42" fmla="*/ 9 w 69"/>
              <a:gd name="T43" fmla="*/ 26 h 66"/>
              <a:gd name="T44" fmla="*/ 33 w 69"/>
              <a:gd name="T45" fmla="*/ 8 h 66"/>
              <a:gd name="T46" fmla="*/ 33 w 69"/>
              <a:gd name="T47" fmla="*/ 8 h 66"/>
              <a:gd name="T48" fmla="*/ 33 w 69"/>
              <a:gd name="T49" fmla="*/ 2 h 66"/>
              <a:gd name="T50" fmla="*/ 35 w 69"/>
              <a:gd name="T51" fmla="*/ 0 h 66"/>
              <a:gd name="T52" fmla="*/ 36 w 69"/>
              <a:gd name="T53" fmla="*/ 2 h 66"/>
              <a:gd name="T54" fmla="*/ 36 w 69"/>
              <a:gd name="T55" fmla="*/ 8 h 66"/>
              <a:gd name="T56" fmla="*/ 36 w 69"/>
              <a:gd name="T57" fmla="*/ 8 h 66"/>
              <a:gd name="T58" fmla="*/ 61 w 69"/>
              <a:gd name="T59" fmla="*/ 26 h 66"/>
              <a:gd name="T60" fmla="*/ 67 w 69"/>
              <a:gd name="T61" fmla="*/ 24 h 66"/>
              <a:gd name="T62" fmla="*/ 69 w 69"/>
              <a:gd name="T63" fmla="*/ 25 h 66"/>
              <a:gd name="T64" fmla="*/ 68 w 69"/>
              <a:gd name="T65" fmla="*/ 27 h 66"/>
              <a:gd name="T66" fmla="*/ 62 w 69"/>
              <a:gd name="T67" fmla="*/ 29 h 66"/>
              <a:gd name="T68" fmla="*/ 33 w 69"/>
              <a:gd name="T69" fmla="*/ 34 h 66"/>
              <a:gd name="T70" fmla="*/ 33 w 69"/>
              <a:gd name="T71" fmla="*/ 34 h 66"/>
              <a:gd name="T72" fmla="*/ 33 w 69"/>
              <a:gd name="T73" fmla="*/ 15 h 66"/>
              <a:gd name="T74" fmla="*/ 15 w 69"/>
              <a:gd name="T75" fmla="*/ 28 h 66"/>
              <a:gd name="T76" fmla="*/ 33 w 69"/>
              <a:gd name="T77" fmla="*/ 34 h 66"/>
              <a:gd name="T78" fmla="*/ 36 w 69"/>
              <a:gd name="T79" fmla="*/ 14 h 66"/>
              <a:gd name="T80" fmla="*/ 36 w 69"/>
              <a:gd name="T81" fmla="*/ 14 h 66"/>
              <a:gd name="T82" fmla="*/ 36 w 69"/>
              <a:gd name="T83" fmla="*/ 34 h 66"/>
              <a:gd name="T84" fmla="*/ 55 w 69"/>
              <a:gd name="T85" fmla="*/ 28 h 66"/>
              <a:gd name="T86" fmla="*/ 36 w 69"/>
              <a:gd name="T87" fmla="*/ 14 h 66"/>
              <a:gd name="T88" fmla="*/ 56 w 69"/>
              <a:gd name="T89" fmla="*/ 31 h 66"/>
              <a:gd name="T90" fmla="*/ 56 w 69"/>
              <a:gd name="T91" fmla="*/ 31 h 66"/>
              <a:gd name="T92" fmla="*/ 37 w 69"/>
              <a:gd name="T93" fmla="*/ 37 h 66"/>
              <a:gd name="T94" fmla="*/ 48 w 69"/>
              <a:gd name="T95" fmla="*/ 52 h 66"/>
              <a:gd name="T96" fmla="*/ 56 w 69"/>
              <a:gd name="T97" fmla="*/ 31 h 66"/>
              <a:gd name="T98" fmla="*/ 45 w 69"/>
              <a:gd name="T99" fmla="*/ 54 h 66"/>
              <a:gd name="T100" fmla="*/ 45 w 69"/>
              <a:gd name="T101" fmla="*/ 54 h 66"/>
              <a:gd name="T102" fmla="*/ 35 w 69"/>
              <a:gd name="T103" fmla="*/ 39 h 66"/>
              <a:gd name="T104" fmla="*/ 24 w 69"/>
              <a:gd name="T105" fmla="*/ 54 h 66"/>
              <a:gd name="T106" fmla="*/ 45 w 69"/>
              <a:gd name="T107" fmla="*/ 54 h 66"/>
              <a:gd name="T108" fmla="*/ 22 w 69"/>
              <a:gd name="T109" fmla="*/ 52 h 66"/>
              <a:gd name="T110" fmla="*/ 22 w 69"/>
              <a:gd name="T111" fmla="*/ 52 h 66"/>
              <a:gd name="T112" fmla="*/ 32 w 69"/>
              <a:gd name="T113" fmla="*/ 37 h 66"/>
              <a:gd name="T114" fmla="*/ 14 w 69"/>
              <a:gd name="T115" fmla="*/ 31 h 66"/>
              <a:gd name="T116" fmla="*/ 22 w 69"/>
              <a:gd name="T117" fmla="*/ 52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9" h="66">
                <a:moveTo>
                  <a:pt x="62" y="29"/>
                </a:moveTo>
                <a:cubicBezTo>
                  <a:pt x="62" y="29"/>
                  <a:pt x="62" y="29"/>
                  <a:pt x="62" y="29"/>
                </a:cubicBezTo>
                <a:cubicBezTo>
                  <a:pt x="62" y="29"/>
                  <a:pt x="62" y="29"/>
                  <a:pt x="62" y="29"/>
                </a:cubicBezTo>
                <a:cubicBezTo>
                  <a:pt x="62" y="29"/>
                  <a:pt x="62" y="29"/>
                  <a:pt x="62" y="29"/>
                </a:cubicBezTo>
                <a:cubicBezTo>
                  <a:pt x="52" y="57"/>
                  <a:pt x="52" y="57"/>
                  <a:pt x="52" y="57"/>
                </a:cubicBezTo>
                <a:cubicBezTo>
                  <a:pt x="56" y="63"/>
                  <a:pt x="56" y="63"/>
                  <a:pt x="56" y="63"/>
                </a:cubicBezTo>
                <a:cubicBezTo>
                  <a:pt x="57" y="64"/>
                  <a:pt x="57" y="65"/>
                  <a:pt x="56" y="65"/>
                </a:cubicBezTo>
                <a:cubicBezTo>
                  <a:pt x="55" y="66"/>
                  <a:pt x="54" y="66"/>
                  <a:pt x="54" y="65"/>
                </a:cubicBezTo>
                <a:cubicBezTo>
                  <a:pt x="49" y="59"/>
                  <a:pt x="49" y="59"/>
                  <a:pt x="49" y="59"/>
                </a:cubicBezTo>
                <a:cubicBezTo>
                  <a:pt x="20" y="59"/>
                  <a:pt x="20" y="59"/>
                  <a:pt x="20" y="59"/>
                </a:cubicBezTo>
                <a:cubicBezTo>
                  <a:pt x="16" y="65"/>
                  <a:pt x="16" y="65"/>
                  <a:pt x="16" y="65"/>
                </a:cubicBezTo>
                <a:cubicBezTo>
                  <a:pt x="15" y="66"/>
                  <a:pt x="14" y="66"/>
                  <a:pt x="14" y="65"/>
                </a:cubicBezTo>
                <a:cubicBezTo>
                  <a:pt x="13" y="65"/>
                  <a:pt x="13" y="64"/>
                  <a:pt x="13" y="63"/>
                </a:cubicBezTo>
                <a:cubicBezTo>
                  <a:pt x="18" y="57"/>
                  <a:pt x="18" y="57"/>
                  <a:pt x="18" y="57"/>
                </a:cubicBezTo>
                <a:cubicBezTo>
                  <a:pt x="18" y="57"/>
                  <a:pt x="18" y="57"/>
                  <a:pt x="18" y="57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0" y="26"/>
                  <a:pt x="1" y="25"/>
                </a:cubicBezTo>
                <a:cubicBezTo>
                  <a:pt x="1" y="24"/>
                  <a:pt x="2" y="24"/>
                  <a:pt x="3" y="24"/>
                </a:cubicBezTo>
                <a:cubicBezTo>
                  <a:pt x="8" y="26"/>
                  <a:pt x="8" y="26"/>
                  <a:pt x="8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1"/>
                  <a:pt x="34" y="0"/>
                  <a:pt x="35" y="0"/>
                </a:cubicBezTo>
                <a:cubicBezTo>
                  <a:pt x="36" y="0"/>
                  <a:pt x="36" y="1"/>
                  <a:pt x="36" y="2"/>
                </a:cubicBezTo>
                <a:cubicBezTo>
                  <a:pt x="36" y="8"/>
                  <a:pt x="36" y="8"/>
                  <a:pt x="36" y="8"/>
                </a:cubicBezTo>
                <a:cubicBezTo>
                  <a:pt x="36" y="8"/>
                  <a:pt x="36" y="8"/>
                  <a:pt x="36" y="8"/>
                </a:cubicBezTo>
                <a:cubicBezTo>
                  <a:pt x="61" y="26"/>
                  <a:pt x="61" y="26"/>
                  <a:pt x="61" y="26"/>
                </a:cubicBezTo>
                <a:cubicBezTo>
                  <a:pt x="67" y="24"/>
                  <a:pt x="67" y="24"/>
                  <a:pt x="67" y="24"/>
                </a:cubicBezTo>
                <a:cubicBezTo>
                  <a:pt x="68" y="24"/>
                  <a:pt x="69" y="24"/>
                  <a:pt x="69" y="25"/>
                </a:cubicBezTo>
                <a:cubicBezTo>
                  <a:pt x="69" y="26"/>
                  <a:pt x="69" y="27"/>
                  <a:pt x="68" y="27"/>
                </a:cubicBezTo>
                <a:cubicBezTo>
                  <a:pt x="62" y="29"/>
                  <a:pt x="62" y="29"/>
                  <a:pt x="62" y="29"/>
                </a:cubicBezTo>
                <a:close/>
                <a:moveTo>
                  <a:pt x="33" y="34"/>
                </a:moveTo>
                <a:cubicBezTo>
                  <a:pt x="33" y="34"/>
                  <a:pt x="33" y="34"/>
                  <a:pt x="33" y="34"/>
                </a:cubicBezTo>
                <a:cubicBezTo>
                  <a:pt x="33" y="15"/>
                  <a:pt x="33" y="15"/>
                  <a:pt x="33" y="15"/>
                </a:cubicBezTo>
                <a:cubicBezTo>
                  <a:pt x="15" y="28"/>
                  <a:pt x="15" y="28"/>
                  <a:pt x="15" y="28"/>
                </a:cubicBezTo>
                <a:cubicBezTo>
                  <a:pt x="33" y="34"/>
                  <a:pt x="33" y="34"/>
                  <a:pt x="33" y="34"/>
                </a:cubicBezTo>
                <a:close/>
                <a:moveTo>
                  <a:pt x="36" y="14"/>
                </a:moveTo>
                <a:cubicBezTo>
                  <a:pt x="36" y="14"/>
                  <a:pt x="36" y="14"/>
                  <a:pt x="36" y="14"/>
                </a:cubicBezTo>
                <a:cubicBezTo>
                  <a:pt x="36" y="34"/>
                  <a:pt x="36" y="34"/>
                  <a:pt x="36" y="34"/>
                </a:cubicBezTo>
                <a:cubicBezTo>
                  <a:pt x="55" y="28"/>
                  <a:pt x="55" y="28"/>
                  <a:pt x="55" y="28"/>
                </a:cubicBezTo>
                <a:cubicBezTo>
                  <a:pt x="36" y="14"/>
                  <a:pt x="36" y="14"/>
                  <a:pt x="36" y="14"/>
                </a:cubicBezTo>
                <a:close/>
                <a:moveTo>
                  <a:pt x="56" y="31"/>
                </a:moveTo>
                <a:cubicBezTo>
                  <a:pt x="56" y="31"/>
                  <a:pt x="56" y="31"/>
                  <a:pt x="56" y="31"/>
                </a:cubicBezTo>
                <a:cubicBezTo>
                  <a:pt x="37" y="37"/>
                  <a:pt x="37" y="37"/>
                  <a:pt x="37" y="37"/>
                </a:cubicBezTo>
                <a:cubicBezTo>
                  <a:pt x="48" y="52"/>
                  <a:pt x="48" y="52"/>
                  <a:pt x="48" y="52"/>
                </a:cubicBezTo>
                <a:cubicBezTo>
                  <a:pt x="56" y="31"/>
                  <a:pt x="56" y="31"/>
                  <a:pt x="56" y="31"/>
                </a:cubicBezTo>
                <a:close/>
                <a:moveTo>
                  <a:pt x="45" y="54"/>
                </a:moveTo>
                <a:cubicBezTo>
                  <a:pt x="45" y="54"/>
                  <a:pt x="45" y="54"/>
                  <a:pt x="45" y="54"/>
                </a:cubicBezTo>
                <a:cubicBezTo>
                  <a:pt x="35" y="39"/>
                  <a:pt x="35" y="39"/>
                  <a:pt x="35" y="39"/>
                </a:cubicBezTo>
                <a:cubicBezTo>
                  <a:pt x="24" y="54"/>
                  <a:pt x="24" y="54"/>
                  <a:pt x="24" y="54"/>
                </a:cubicBezTo>
                <a:cubicBezTo>
                  <a:pt x="45" y="54"/>
                  <a:pt x="45" y="54"/>
                  <a:pt x="45" y="54"/>
                </a:cubicBezTo>
                <a:close/>
                <a:moveTo>
                  <a:pt x="22" y="52"/>
                </a:moveTo>
                <a:cubicBezTo>
                  <a:pt x="22" y="52"/>
                  <a:pt x="22" y="52"/>
                  <a:pt x="22" y="52"/>
                </a:cubicBezTo>
                <a:cubicBezTo>
                  <a:pt x="32" y="37"/>
                  <a:pt x="32" y="37"/>
                  <a:pt x="32" y="37"/>
                </a:cubicBezTo>
                <a:cubicBezTo>
                  <a:pt x="14" y="31"/>
                  <a:pt x="14" y="31"/>
                  <a:pt x="14" y="31"/>
                </a:cubicBezTo>
                <a:cubicBezTo>
                  <a:pt x="22" y="52"/>
                  <a:pt x="22" y="52"/>
                  <a:pt x="22" y="52"/>
                </a:cubicBezTo>
                <a:close/>
              </a:path>
            </a:pathLst>
          </a:custGeom>
          <a:solidFill>
            <a:srgbClr val="DAB9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23" name="TextBox 1"/>
          <p:cNvSpPr txBox="1"/>
          <p:nvPr/>
        </p:nvSpPr>
        <p:spPr>
          <a:xfrm>
            <a:off x="8988060" y="163185"/>
            <a:ext cx="2292294" cy="103104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4.2</a:t>
            </a:r>
            <a:r>
              <a:rPr lang="zh-CN" altLang="en-US" sz="32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验收标准</a:t>
            </a:r>
          </a:p>
          <a:p>
            <a:endParaRPr lang="zh-CN" altLang="en-US" sz="32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39" name="TextBox 1"/>
          <p:cNvSpPr txBox="1"/>
          <p:nvPr/>
        </p:nvSpPr>
        <p:spPr>
          <a:xfrm>
            <a:off x="88487" y="136808"/>
            <a:ext cx="2333972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Times New Roman" panose="02020603050405020304" pitchFamily="18" charset="0"/>
              </a:rPr>
              <a:t>4.3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质量保证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269518" y="3181519"/>
            <a:ext cx="974626" cy="338548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660322" algn="l"/>
              </a:tabLst>
            </a:pPr>
            <a:r>
              <a:rPr lang="zh-CN" altLang="en-US" sz="19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质量方针</a:t>
            </a:r>
            <a:endParaRPr lang="en-US" altLang="zh-CN" sz="14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41" name="TextBox 1"/>
          <p:cNvSpPr txBox="1"/>
          <p:nvPr/>
        </p:nvSpPr>
        <p:spPr>
          <a:xfrm>
            <a:off x="88487" y="3714603"/>
            <a:ext cx="2308324" cy="2200596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660322" algn="l"/>
              </a:tabLst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采取</a:t>
            </a:r>
            <a:r>
              <a:rPr lang="zh-CN" altLang="en-US" sz="2000" dirty="0">
                <a:solidFill>
                  <a:srgbClr val="FF0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走查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和</a:t>
            </a:r>
            <a:r>
              <a:rPr lang="zh-CN" altLang="en-US" sz="2000" dirty="0">
                <a:solidFill>
                  <a:srgbClr val="FF0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审查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相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结合的方式保证质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量。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工作布置之后，在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工作期间组员需要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2000" dirty="0">
                <a:solidFill>
                  <a:srgbClr val="FF0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每天晚上</a:t>
            </a:r>
            <a:r>
              <a:rPr lang="en-US" altLang="zh-CN" sz="2000" dirty="0">
                <a:solidFill>
                  <a:srgbClr val="FF0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10</a:t>
            </a:r>
            <a:r>
              <a:rPr lang="zh-CN" altLang="en-US" sz="2000" dirty="0">
                <a:solidFill>
                  <a:srgbClr val="FF0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点前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汇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报各自的</a:t>
            </a:r>
            <a:r>
              <a:rPr lang="zh-CN" altLang="en-US" sz="2000" dirty="0">
                <a:solidFill>
                  <a:srgbClr val="FF0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完成情况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。</a:t>
            </a:r>
          </a:p>
        </p:txBody>
      </p:sp>
      <p:sp>
        <p:nvSpPr>
          <p:cNvPr id="43" name="等腰三角形 42"/>
          <p:cNvSpPr/>
          <p:nvPr/>
        </p:nvSpPr>
        <p:spPr>
          <a:xfrm rot="5400000">
            <a:off x="37510" y="3256855"/>
            <a:ext cx="200660" cy="13779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rot="5400000">
            <a:off x="2469714" y="3260030"/>
            <a:ext cx="200660" cy="13779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rot="5400000">
            <a:off x="5015934" y="3263204"/>
            <a:ext cx="200660" cy="13779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1"/>
          <p:cNvSpPr txBox="1"/>
          <p:nvPr/>
        </p:nvSpPr>
        <p:spPr>
          <a:xfrm>
            <a:off x="2702357" y="3181519"/>
            <a:ext cx="974626" cy="338548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defTabSz="-635">
              <a:tabLst>
                <a:tab pos="660322" algn="l"/>
              </a:tabLst>
            </a:pPr>
            <a:r>
              <a:rPr lang="zh-CN" altLang="en-US" sz="1900" dirty="0"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质量目标</a:t>
            </a:r>
            <a:endParaRPr lang="en-US" altLang="zh-CN" sz="1400" dirty="0"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47" name="TextBox 1"/>
          <p:cNvSpPr txBox="1"/>
          <p:nvPr/>
        </p:nvSpPr>
        <p:spPr>
          <a:xfrm>
            <a:off x="5248577" y="3181519"/>
            <a:ext cx="974626" cy="338548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660322" algn="l"/>
              </a:tabLst>
            </a:pPr>
            <a:r>
              <a:rPr lang="zh-CN" altLang="en-US" sz="19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技术复审</a:t>
            </a:r>
            <a:endParaRPr lang="en-US" altLang="zh-CN" sz="14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48" name="TextBox 1"/>
          <p:cNvSpPr txBox="1"/>
          <p:nvPr/>
        </p:nvSpPr>
        <p:spPr>
          <a:xfrm>
            <a:off x="2679951" y="3517254"/>
            <a:ext cx="2333972" cy="2816149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defTabSz="-635">
              <a:tabLst>
                <a:tab pos="660322" algn="l"/>
              </a:tabLst>
            </a:pPr>
            <a:r>
              <a:rPr lang="zh-CN" altLang="en-US" dirty="0"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完美实现此</a:t>
            </a:r>
            <a:r>
              <a:rPr lang="en-US" altLang="zh-CN" dirty="0"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APP</a:t>
            </a:r>
          </a:p>
          <a:p>
            <a:pPr defTabSz="-635">
              <a:tabLst>
                <a:tab pos="660322" algn="l"/>
              </a:tabLst>
            </a:pPr>
            <a:r>
              <a:rPr lang="zh-CN" altLang="en-US" dirty="0"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辅助优化时间分</a:t>
            </a:r>
            <a:endParaRPr lang="en-US" altLang="zh-CN" dirty="0"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dirty="0"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配，记录每日任</a:t>
            </a:r>
            <a:endParaRPr lang="en-US" altLang="zh-CN" dirty="0"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dirty="0"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务，添加任务</a:t>
            </a:r>
            <a:r>
              <a:rPr lang="zh-CN" altLang="en-US" dirty="0">
                <a:solidFill>
                  <a:srgbClr val="FF0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便</a:t>
            </a:r>
            <a:endParaRPr lang="en-US" altLang="zh-CN" dirty="0">
              <a:solidFill>
                <a:srgbClr val="FF0000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dirty="0">
                <a:solidFill>
                  <a:srgbClr val="FF0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捷</a:t>
            </a:r>
            <a:r>
              <a:rPr lang="zh-CN" altLang="en-US" dirty="0"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，设置任务重</a:t>
            </a:r>
            <a:endParaRPr lang="en-US" altLang="zh-CN" dirty="0"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dirty="0"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要等级等功能，</a:t>
            </a:r>
            <a:endParaRPr lang="en-US" altLang="zh-CN" dirty="0"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dirty="0"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从而满足大部分</a:t>
            </a:r>
            <a:endParaRPr lang="en-US" altLang="zh-CN" dirty="0"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dirty="0"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用户日常使用需</a:t>
            </a:r>
            <a:endParaRPr lang="en-US" altLang="zh-CN" dirty="0"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dirty="0"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求以达到更高的</a:t>
            </a:r>
            <a:endParaRPr lang="en-US" altLang="zh-CN" dirty="0"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dirty="0"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工作和学习</a:t>
            </a:r>
            <a:r>
              <a:rPr lang="zh-CN" altLang="en-US" dirty="0">
                <a:solidFill>
                  <a:srgbClr val="FF0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效率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。</a:t>
            </a:r>
            <a:endParaRPr lang="en-US" altLang="zh-CN" dirty="0">
              <a:latin typeface="Calibri Light" panose="020F0302020204030204" charset="0"/>
              <a:cs typeface="Calibri" panose="020F0502020204030204" pitchFamily="18" charset="0"/>
            </a:endParaRPr>
          </a:p>
        </p:txBody>
      </p:sp>
      <p:sp>
        <p:nvSpPr>
          <p:cNvPr id="49" name="TextBox 1"/>
          <p:cNvSpPr txBox="1"/>
          <p:nvPr/>
        </p:nvSpPr>
        <p:spPr>
          <a:xfrm>
            <a:off x="5269713" y="3531495"/>
            <a:ext cx="1538883" cy="1892820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660322" algn="l"/>
              </a:tabLst>
            </a:pPr>
            <a:r>
              <a:rPr lang="zh-CN" altLang="en-US" sz="2000" dirty="0">
                <a:solidFill>
                  <a:srgbClr val="FFFFFF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组内</a:t>
            </a:r>
            <a:r>
              <a:rPr lang="zh-CN" altLang="en-US" sz="2000" dirty="0">
                <a:solidFill>
                  <a:srgbClr val="FF0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走查</a:t>
            </a:r>
            <a:r>
              <a:rPr lang="zh-CN" altLang="en-US" sz="2000" dirty="0">
                <a:solidFill>
                  <a:srgbClr val="FFFFFF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，采</a:t>
            </a:r>
            <a:endParaRPr lang="en-US" altLang="zh-CN" sz="2000" dirty="0">
              <a:solidFill>
                <a:srgbClr val="FFFFFF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2000" dirty="0">
                <a:solidFill>
                  <a:srgbClr val="FFFFFF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用</a:t>
            </a:r>
            <a:r>
              <a:rPr lang="zh-CN" altLang="en-US" sz="2000" dirty="0">
                <a:solidFill>
                  <a:srgbClr val="FF0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文档驱动法</a:t>
            </a:r>
            <a:endParaRPr lang="en-US" altLang="zh-CN" sz="2000" dirty="0">
              <a:solidFill>
                <a:srgbClr val="FF0000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2000" dirty="0">
                <a:solidFill>
                  <a:srgbClr val="FFFFFF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，详细记录每</a:t>
            </a:r>
            <a:endParaRPr lang="en-US" altLang="zh-CN" sz="2000" dirty="0">
              <a:solidFill>
                <a:srgbClr val="FFFFFF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2000" dirty="0">
                <a:solidFill>
                  <a:srgbClr val="FFFFFF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处错误。班内</a:t>
            </a:r>
            <a:endParaRPr lang="en-US" altLang="zh-CN" sz="2000" dirty="0">
              <a:solidFill>
                <a:srgbClr val="FFFFFF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2000" dirty="0">
                <a:solidFill>
                  <a:srgbClr val="FF0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审查</a:t>
            </a:r>
            <a:r>
              <a:rPr lang="zh-CN" altLang="en-US" sz="2000" dirty="0">
                <a:solidFill>
                  <a:srgbClr val="FFFFFF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，正式的</a:t>
            </a:r>
            <a:endParaRPr lang="en-US" altLang="zh-CN" sz="2000" dirty="0">
              <a:solidFill>
                <a:srgbClr val="FFFFFF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2000" dirty="0">
                <a:solidFill>
                  <a:srgbClr val="FFFFFF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阶段性检测</a:t>
            </a:r>
            <a:endParaRPr lang="en-US" altLang="zh-CN" sz="2000" dirty="0">
              <a:solidFill>
                <a:srgbClr val="FFFFFF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CA02C58-B471-46FE-BDFF-D4CED339EFAD}"/>
              </a:ext>
            </a:extLst>
          </p:cNvPr>
          <p:cNvSpPr txBox="1"/>
          <p:nvPr/>
        </p:nvSpPr>
        <p:spPr>
          <a:xfrm>
            <a:off x="8128000" y="1674559"/>
            <a:ext cx="237553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合格：</a:t>
            </a:r>
            <a:endParaRPr lang="en-US" altLang="zh-CN" sz="20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1.</a:t>
            </a:r>
            <a:r>
              <a:rPr lang="zh-CN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软件可正常运行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2.</a:t>
            </a:r>
            <a:r>
              <a:rPr lang="zh-CN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通过软件工程导论课程的课程评审</a:t>
            </a:r>
            <a:endParaRPr lang="en-US" altLang="zh-CN" sz="20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  <a:p>
            <a:endParaRPr lang="zh-CN" altLang="zh-CN" sz="20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  <a:p>
            <a:r>
              <a:rPr lang="zh-CN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不合格：</a:t>
            </a:r>
            <a:endParaRPr lang="en-US" altLang="zh-CN" sz="20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1.</a:t>
            </a:r>
            <a:r>
              <a:rPr lang="zh-CN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软件不能正常运行（经常出现闪退，无法登陆等问题）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 2.</a:t>
            </a:r>
            <a:r>
              <a:rPr lang="zh-CN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未通过软件工程导论课程的课程评审</a:t>
            </a:r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 animBg="1"/>
      <p:bldP spid="21" grpId="0" animBg="1"/>
      <p:bldP spid="26" grpId="0" animBg="1"/>
      <p:bldP spid="6" grpId="0" animBg="1"/>
      <p:bldP spid="19" grpId="0"/>
      <p:bldP spid="28" grpId="0"/>
      <p:bldP spid="30" grpId="0"/>
      <p:bldP spid="31" grpId="0" animBg="1"/>
      <p:bldP spid="32" grpId="0" animBg="1"/>
      <p:bldP spid="84" grpId="0" animBg="1"/>
      <p:bldP spid="81" grpId="0" animBg="1"/>
      <p:bldP spid="93" grpId="0" animBg="1"/>
      <p:bldP spid="23" grpId="0"/>
      <p:bldP spid="39" grpId="0"/>
      <p:bldP spid="40" grpId="0"/>
      <p:bldP spid="41" grpId="0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"/>
          <p:cNvSpPr txBox="1"/>
          <p:nvPr/>
        </p:nvSpPr>
        <p:spPr>
          <a:xfrm>
            <a:off x="8509544" y="561975"/>
            <a:ext cx="2333972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4.4</a:t>
            </a:r>
            <a:r>
              <a:rPr lang="zh-CN" altLang="en-US" sz="32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风险评估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AAA846-1367-438D-BA12-1A12C1B9D244}"/>
              </a:ext>
            </a:extLst>
          </p:cNvPr>
          <p:cNvSpPr txBox="1"/>
          <p:nvPr/>
        </p:nvSpPr>
        <p:spPr>
          <a:xfrm>
            <a:off x="1332088" y="1100578"/>
            <a:ext cx="8094133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技术风险：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小组成员缺乏开发经验，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APP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开发及相关知识不足。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触发条件：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遇到没碰到过的算法、软件工程各阶段的开发过程、遇到一些比较陌生的软件。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解决方法</a:t>
            </a:r>
            <a:r>
              <a:rPr lang="en-US" altLang="zh-CN" sz="2000" dirty="0">
                <a:solidFill>
                  <a:srgbClr val="FF0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: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通过书籍，网络，视频学习，组员多做讨论互帮互助，一起提升。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进度风险：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时间安排大多固定。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触发条件：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有一些不可控的事件导致进度受到影响，需要赶工或者返工。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解决方法</a:t>
            </a:r>
            <a:r>
              <a:rPr lang="en-US" altLang="zh-CN" sz="2000" dirty="0">
                <a:solidFill>
                  <a:srgbClr val="FF0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: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尽可能提前开始着手工作。</a:t>
            </a: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F8FEBB8-C847-41F1-BC37-FD005876CB20}"/>
              </a:ext>
            </a:extLst>
          </p:cNvPr>
          <p:cNvSpPr txBox="1"/>
          <p:nvPr/>
        </p:nvSpPr>
        <p:spPr>
          <a:xfrm>
            <a:off x="1332088" y="1208761"/>
            <a:ext cx="809413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人员风险：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人员有且只有三人。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触发条件：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一旦生病或其他意外就存在人员紧缺的情况。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解决方案</a:t>
            </a:r>
            <a:r>
              <a:rPr lang="en-US" altLang="zh-CN" sz="2000" dirty="0">
                <a:solidFill>
                  <a:srgbClr val="FF0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: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合理安排分工，每项工作可以安排多人进行，以便不时之需。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资源风险：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计算机配置不高，可能存在在开发过程中故障的可能。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触发条件：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计算机故障，导致资料流失。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解决方案</a:t>
            </a:r>
            <a:r>
              <a:rPr lang="en-US" altLang="zh-CN" sz="2000" dirty="0">
                <a:solidFill>
                  <a:srgbClr val="FF0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: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及时上传资料，避免重要文件的丢失。</a:t>
            </a:r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150135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" grpId="0"/>
      <p:bldP spid="4" grpId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spect="1"/>
          </p:cNvSpPr>
          <p:nvPr/>
        </p:nvSpPr>
        <p:spPr>
          <a:xfrm>
            <a:off x="1107440" y="2822575"/>
            <a:ext cx="1728000" cy="1575212"/>
          </a:xfrm>
          <a:prstGeom prst="rect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>
            <a:spLocks noChangeAspect="1"/>
          </p:cNvSpPr>
          <p:nvPr/>
        </p:nvSpPr>
        <p:spPr>
          <a:xfrm>
            <a:off x="3002915" y="2822575"/>
            <a:ext cx="1728000" cy="15752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>
            <a:spLocks noChangeAspect="1"/>
          </p:cNvSpPr>
          <p:nvPr/>
        </p:nvSpPr>
        <p:spPr>
          <a:xfrm>
            <a:off x="4897120" y="2822575"/>
            <a:ext cx="1728000" cy="1575212"/>
          </a:xfrm>
          <a:prstGeom prst="rect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>
            <a:spLocks noChangeAspect="1"/>
          </p:cNvSpPr>
          <p:nvPr/>
        </p:nvSpPr>
        <p:spPr>
          <a:xfrm>
            <a:off x="6791325" y="2826646"/>
            <a:ext cx="1728000" cy="15752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>
            <a:spLocks noChangeAspect="1"/>
          </p:cNvSpPr>
          <p:nvPr/>
        </p:nvSpPr>
        <p:spPr>
          <a:xfrm>
            <a:off x="8686483" y="2822575"/>
            <a:ext cx="1728000" cy="1575212"/>
          </a:xfrm>
          <a:prstGeom prst="rect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674066" y="1119844"/>
            <a:ext cx="3965524" cy="0"/>
          </a:xfrm>
          <a:custGeom>
            <a:avLst/>
            <a:gdLst>
              <a:gd name="connsiteX0" fmla="*/ 0 w 3965524"/>
              <a:gd name="connsiteY0" fmla="*/ 0 h 0"/>
              <a:gd name="connsiteX1" fmla="*/ 3965523 w 3965524"/>
              <a:gd name="connsiteY1" fmla="*/ 0 h 0"/>
              <a:gd name="connsiteX2" fmla="*/ 0 w 3965524"/>
              <a:gd name="connsiteY2" fmla="*/ 0 h 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3965524">
                <a:moveTo>
                  <a:pt x="0" y="0"/>
                </a:moveTo>
                <a:lnTo>
                  <a:pt x="3965523" y="0"/>
                </a:lnTo>
                <a:lnTo>
                  <a:pt x="0" y="0"/>
                </a:lnTo>
              </a:path>
            </a:pathLst>
          </a:custGeom>
          <a:solidFill>
            <a:srgbClr val="DAB96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"/>
          <p:cNvSpPr txBox="1"/>
          <p:nvPr/>
        </p:nvSpPr>
        <p:spPr>
          <a:xfrm>
            <a:off x="3512469" y="441349"/>
            <a:ext cx="4348571" cy="1892820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algn="ctr" defTabSz="-635">
              <a:tabLst>
                <a:tab pos="139684" algn="l"/>
              </a:tabLst>
            </a:pPr>
            <a:r>
              <a:rPr lang="zh-CN" altLang="en-US" sz="6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目录</a:t>
            </a:r>
            <a:endParaRPr lang="en-US" altLang="zh-CN" sz="6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algn="ctr" defTabSz="-635">
              <a:tabLst>
                <a:tab pos="139684" algn="l"/>
              </a:tabLst>
            </a:pPr>
            <a:r>
              <a:rPr lang="en-US" altLang="zh-CN" sz="6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CONTENTS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740607" y="3909290"/>
            <a:ext cx="461665" cy="323159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495241" algn="l"/>
              </a:tabLst>
            </a:pPr>
            <a:r>
              <a:rPr lang="zh-CN" altLang="en-US" dirty="0">
                <a:solidFill>
                  <a:schemeClr val="tx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引言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409715" y="3909290"/>
            <a:ext cx="920819" cy="32244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495241" algn="l"/>
              </a:tabLst>
            </a:pPr>
            <a:r>
              <a:rPr lang="zh-CN" altLang="en-US" dirty="0"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  <a:sym typeface="+mn-ea"/>
              </a:rPr>
              <a:t>实施计划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7031919" y="3909290"/>
            <a:ext cx="1384995" cy="323159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495241" algn="l"/>
              </a:tabLst>
            </a:pPr>
            <a:r>
              <a:rPr lang="zh-CN" altLang="en-US" dirty="0"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  <a:sym typeface="+mn-ea"/>
              </a:rPr>
              <a:t>专题计划要点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9093282" y="3909290"/>
            <a:ext cx="920819" cy="32244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495241" algn="l"/>
              </a:tabLst>
            </a:pPr>
            <a:r>
              <a:rPr lang="zh-CN" altLang="en-US" dirty="0"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  <a:sym typeface="+mn-ea"/>
              </a:rPr>
              <a:t>组员分工</a:t>
            </a:r>
            <a:endParaRPr lang="zh-CN" altLang="en-US" dirty="0">
              <a:solidFill>
                <a:schemeClr val="tx1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微软雅黑" panose="020B0503020204020204" pitchFamily="18" charset="-122"/>
              <a:sym typeface="+mn-ea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830470" y="2375130"/>
            <a:ext cx="284727" cy="385456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600"/>
              </a:lnSpc>
              <a:tabLst>
                <a:tab pos="495241" algn="l"/>
              </a:tabLst>
            </a:pPr>
            <a:r>
              <a:rPr lang="en-US" altLang="zh-CN" b="1" dirty="0">
                <a:solidFill>
                  <a:srgbClr val="DAB96E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01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5303920" y="3909290"/>
            <a:ext cx="920819" cy="32244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495241" algn="l"/>
              </a:tabLst>
            </a:pPr>
            <a:r>
              <a:rPr lang="zh-CN" altLang="en-US" dirty="0"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支持条件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3725945" y="2375130"/>
            <a:ext cx="284727" cy="385456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600"/>
              </a:lnSpc>
              <a:tabLst>
                <a:tab pos="495241" algn="l"/>
              </a:tabLst>
            </a:pPr>
            <a:r>
              <a:rPr lang="en-US" altLang="zh-CN" b="1" dirty="0">
                <a:solidFill>
                  <a:srgbClr val="DAB96E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02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5620150" y="2375765"/>
            <a:ext cx="284727" cy="385456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600"/>
              </a:lnSpc>
              <a:tabLst>
                <a:tab pos="495241" algn="l"/>
              </a:tabLst>
            </a:pPr>
            <a:r>
              <a:rPr lang="en-US" altLang="zh-CN" b="1" dirty="0">
                <a:solidFill>
                  <a:srgbClr val="DAB96E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03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7514355" y="2379836"/>
            <a:ext cx="284727" cy="385456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600"/>
              </a:lnSpc>
              <a:tabLst>
                <a:tab pos="495241" algn="l"/>
              </a:tabLst>
            </a:pPr>
            <a:r>
              <a:rPr lang="en-US" altLang="zh-CN" b="1" dirty="0">
                <a:solidFill>
                  <a:srgbClr val="DAB96E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04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9409512" y="2376400"/>
            <a:ext cx="284727" cy="385456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600"/>
              </a:lnSpc>
              <a:tabLst>
                <a:tab pos="495241" algn="l"/>
              </a:tabLst>
            </a:pPr>
            <a:r>
              <a:rPr lang="en-US" altLang="zh-CN" b="1" dirty="0">
                <a:solidFill>
                  <a:srgbClr val="DAB96E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05</a:t>
            </a:r>
          </a:p>
        </p:txBody>
      </p:sp>
      <p:sp>
        <p:nvSpPr>
          <p:cNvPr id="34" name="Freeform 6"/>
          <p:cNvSpPr>
            <a:spLocks noEditPoints="1"/>
          </p:cNvSpPr>
          <p:nvPr/>
        </p:nvSpPr>
        <p:spPr bwMode="auto">
          <a:xfrm>
            <a:off x="7431805" y="3301627"/>
            <a:ext cx="447040" cy="447040"/>
          </a:xfrm>
          <a:custGeom>
            <a:avLst/>
            <a:gdLst>
              <a:gd name="T0" fmla="*/ 3 w 69"/>
              <a:gd name="T1" fmla="*/ 0 h 69"/>
              <a:gd name="T2" fmla="*/ 69 w 69"/>
              <a:gd name="T3" fmla="*/ 3 h 69"/>
              <a:gd name="T4" fmla="*/ 69 w 69"/>
              <a:gd name="T5" fmla="*/ 66 h 69"/>
              <a:gd name="T6" fmla="*/ 66 w 69"/>
              <a:gd name="T7" fmla="*/ 69 h 69"/>
              <a:gd name="T8" fmla="*/ 0 w 69"/>
              <a:gd name="T9" fmla="*/ 66 h 69"/>
              <a:gd name="T10" fmla="*/ 0 w 69"/>
              <a:gd name="T11" fmla="*/ 3 h 69"/>
              <a:gd name="T12" fmla="*/ 35 w 69"/>
              <a:gd name="T13" fmla="*/ 50 h 69"/>
              <a:gd name="T14" fmla="*/ 38 w 69"/>
              <a:gd name="T15" fmla="*/ 56 h 69"/>
              <a:gd name="T16" fmla="*/ 53 w 69"/>
              <a:gd name="T17" fmla="*/ 55 h 69"/>
              <a:gd name="T18" fmla="*/ 53 w 69"/>
              <a:gd name="T19" fmla="*/ 41 h 69"/>
              <a:gd name="T20" fmla="*/ 42 w 69"/>
              <a:gd name="T21" fmla="*/ 39 h 69"/>
              <a:gd name="T22" fmla="*/ 54 w 69"/>
              <a:gd name="T23" fmla="*/ 34 h 69"/>
              <a:gd name="T24" fmla="*/ 39 w 69"/>
              <a:gd name="T25" fmla="*/ 28 h 69"/>
              <a:gd name="T26" fmla="*/ 40 w 69"/>
              <a:gd name="T27" fmla="*/ 45 h 69"/>
              <a:gd name="T28" fmla="*/ 48 w 69"/>
              <a:gd name="T29" fmla="*/ 44 h 69"/>
              <a:gd name="T30" fmla="*/ 48 w 69"/>
              <a:gd name="T31" fmla="*/ 53 h 69"/>
              <a:gd name="T32" fmla="*/ 42 w 69"/>
              <a:gd name="T33" fmla="*/ 53 h 69"/>
              <a:gd name="T34" fmla="*/ 35 w 69"/>
              <a:gd name="T35" fmla="*/ 50 h 69"/>
              <a:gd name="T36" fmla="*/ 26 w 69"/>
              <a:gd name="T37" fmla="*/ 58 h 69"/>
              <a:gd name="T38" fmla="*/ 22 w 69"/>
              <a:gd name="T39" fmla="*/ 28 h 69"/>
              <a:gd name="T40" fmla="*/ 13 w 69"/>
              <a:gd name="T41" fmla="*/ 35 h 69"/>
              <a:gd name="T42" fmla="*/ 20 w 69"/>
              <a:gd name="T43" fmla="*/ 36 h 69"/>
              <a:gd name="T44" fmla="*/ 26 w 69"/>
              <a:gd name="T45" fmla="*/ 58 h 69"/>
              <a:gd name="T46" fmla="*/ 6 w 69"/>
              <a:gd name="T47" fmla="*/ 18 h 69"/>
              <a:gd name="T48" fmla="*/ 64 w 69"/>
              <a:gd name="T49" fmla="*/ 6 h 69"/>
              <a:gd name="T50" fmla="*/ 58 w 69"/>
              <a:gd name="T51" fmla="*/ 10 h 69"/>
              <a:gd name="T52" fmla="*/ 53 w 69"/>
              <a:gd name="T53" fmla="*/ 10 h 69"/>
              <a:gd name="T54" fmla="*/ 44 w 69"/>
              <a:gd name="T55" fmla="*/ 6 h 69"/>
              <a:gd name="T56" fmla="*/ 42 w 69"/>
              <a:gd name="T57" fmla="*/ 12 h 69"/>
              <a:gd name="T58" fmla="*/ 39 w 69"/>
              <a:gd name="T59" fmla="*/ 6 h 69"/>
              <a:gd name="T60" fmla="*/ 30 w 69"/>
              <a:gd name="T61" fmla="*/ 10 h 69"/>
              <a:gd name="T62" fmla="*/ 25 w 69"/>
              <a:gd name="T63" fmla="*/ 10 h 69"/>
              <a:gd name="T64" fmla="*/ 16 w 69"/>
              <a:gd name="T65" fmla="*/ 6 h 69"/>
              <a:gd name="T66" fmla="*/ 13 w 69"/>
              <a:gd name="T67" fmla="*/ 12 h 69"/>
              <a:gd name="T68" fmla="*/ 11 w 69"/>
              <a:gd name="T69" fmla="*/ 6 h 69"/>
              <a:gd name="T70" fmla="*/ 6 w 69"/>
              <a:gd name="T71" fmla="*/ 18 h 69"/>
              <a:gd name="T72" fmla="*/ 64 w 69"/>
              <a:gd name="T73" fmla="*/ 21 h 69"/>
              <a:gd name="T74" fmla="*/ 6 w 69"/>
              <a:gd name="T75" fmla="*/ 64 h 69"/>
              <a:gd name="T76" fmla="*/ 64 w 69"/>
              <a:gd name="T77" fmla="*/ 21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9" h="69">
                <a:moveTo>
                  <a:pt x="3" y="0"/>
                </a:moveTo>
                <a:cubicBezTo>
                  <a:pt x="3" y="0"/>
                  <a:pt x="3" y="0"/>
                  <a:pt x="3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8" y="0"/>
                  <a:pt x="69" y="2"/>
                  <a:pt x="69" y="3"/>
                </a:cubicBezTo>
                <a:cubicBezTo>
                  <a:pt x="69" y="3"/>
                  <a:pt x="69" y="3"/>
                  <a:pt x="69" y="3"/>
                </a:cubicBezTo>
                <a:cubicBezTo>
                  <a:pt x="69" y="66"/>
                  <a:pt x="69" y="66"/>
                  <a:pt x="69" y="66"/>
                </a:cubicBezTo>
                <a:cubicBezTo>
                  <a:pt x="69" y="68"/>
                  <a:pt x="68" y="69"/>
                  <a:pt x="66" y="69"/>
                </a:cubicBezTo>
                <a:cubicBezTo>
                  <a:pt x="66" y="69"/>
                  <a:pt x="66" y="69"/>
                  <a:pt x="66" y="69"/>
                </a:cubicBezTo>
                <a:cubicBezTo>
                  <a:pt x="3" y="69"/>
                  <a:pt x="3" y="69"/>
                  <a:pt x="3" y="69"/>
                </a:cubicBezTo>
                <a:cubicBezTo>
                  <a:pt x="2" y="69"/>
                  <a:pt x="0" y="68"/>
                  <a:pt x="0" y="66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2" y="0"/>
                  <a:pt x="3" y="0"/>
                </a:cubicBezTo>
                <a:close/>
                <a:moveTo>
                  <a:pt x="35" y="50"/>
                </a:moveTo>
                <a:cubicBezTo>
                  <a:pt x="35" y="50"/>
                  <a:pt x="35" y="50"/>
                  <a:pt x="35" y="50"/>
                </a:cubicBezTo>
                <a:cubicBezTo>
                  <a:pt x="35" y="53"/>
                  <a:pt x="36" y="55"/>
                  <a:pt x="38" y="56"/>
                </a:cubicBezTo>
                <a:cubicBezTo>
                  <a:pt x="40" y="58"/>
                  <a:pt x="42" y="59"/>
                  <a:pt x="45" y="59"/>
                </a:cubicBezTo>
                <a:cubicBezTo>
                  <a:pt x="49" y="59"/>
                  <a:pt x="51" y="57"/>
                  <a:pt x="53" y="55"/>
                </a:cubicBezTo>
                <a:cubicBezTo>
                  <a:pt x="55" y="53"/>
                  <a:pt x="55" y="50"/>
                  <a:pt x="55" y="48"/>
                </a:cubicBezTo>
                <a:cubicBezTo>
                  <a:pt x="55" y="45"/>
                  <a:pt x="55" y="43"/>
                  <a:pt x="53" y="41"/>
                </a:cubicBezTo>
                <a:cubicBezTo>
                  <a:pt x="51" y="39"/>
                  <a:pt x="49" y="38"/>
                  <a:pt x="46" y="38"/>
                </a:cubicBezTo>
                <a:cubicBezTo>
                  <a:pt x="45" y="38"/>
                  <a:pt x="44" y="38"/>
                  <a:pt x="42" y="39"/>
                </a:cubicBezTo>
                <a:cubicBezTo>
                  <a:pt x="43" y="34"/>
                  <a:pt x="43" y="34"/>
                  <a:pt x="43" y="34"/>
                </a:cubicBezTo>
                <a:cubicBezTo>
                  <a:pt x="54" y="34"/>
                  <a:pt x="54" y="34"/>
                  <a:pt x="54" y="34"/>
                </a:cubicBezTo>
                <a:cubicBezTo>
                  <a:pt x="54" y="28"/>
                  <a:pt x="54" y="28"/>
                  <a:pt x="54" y="28"/>
                </a:cubicBezTo>
                <a:cubicBezTo>
                  <a:pt x="39" y="28"/>
                  <a:pt x="39" y="28"/>
                  <a:pt x="39" y="28"/>
                </a:cubicBezTo>
                <a:cubicBezTo>
                  <a:pt x="36" y="44"/>
                  <a:pt x="36" y="44"/>
                  <a:pt x="36" y="44"/>
                </a:cubicBezTo>
                <a:cubicBezTo>
                  <a:pt x="40" y="45"/>
                  <a:pt x="40" y="45"/>
                  <a:pt x="40" y="45"/>
                </a:cubicBezTo>
                <a:cubicBezTo>
                  <a:pt x="42" y="43"/>
                  <a:pt x="43" y="42"/>
                  <a:pt x="45" y="42"/>
                </a:cubicBezTo>
                <a:cubicBezTo>
                  <a:pt x="46" y="42"/>
                  <a:pt x="47" y="43"/>
                  <a:pt x="48" y="44"/>
                </a:cubicBezTo>
                <a:cubicBezTo>
                  <a:pt x="49" y="45"/>
                  <a:pt x="49" y="46"/>
                  <a:pt x="49" y="48"/>
                </a:cubicBezTo>
                <a:cubicBezTo>
                  <a:pt x="49" y="50"/>
                  <a:pt x="49" y="52"/>
                  <a:pt x="48" y="53"/>
                </a:cubicBezTo>
                <a:cubicBezTo>
                  <a:pt x="47" y="54"/>
                  <a:pt x="46" y="54"/>
                  <a:pt x="45" y="54"/>
                </a:cubicBezTo>
                <a:cubicBezTo>
                  <a:pt x="44" y="54"/>
                  <a:pt x="43" y="54"/>
                  <a:pt x="42" y="53"/>
                </a:cubicBezTo>
                <a:cubicBezTo>
                  <a:pt x="41" y="52"/>
                  <a:pt x="41" y="51"/>
                  <a:pt x="41" y="50"/>
                </a:cubicBezTo>
                <a:cubicBezTo>
                  <a:pt x="35" y="50"/>
                  <a:pt x="35" y="50"/>
                  <a:pt x="35" y="50"/>
                </a:cubicBezTo>
                <a:close/>
                <a:moveTo>
                  <a:pt x="26" y="58"/>
                </a:moveTo>
                <a:cubicBezTo>
                  <a:pt x="26" y="58"/>
                  <a:pt x="26" y="58"/>
                  <a:pt x="26" y="58"/>
                </a:cubicBezTo>
                <a:cubicBezTo>
                  <a:pt x="26" y="28"/>
                  <a:pt x="26" y="28"/>
                  <a:pt x="26" y="28"/>
                </a:cubicBezTo>
                <a:cubicBezTo>
                  <a:pt x="22" y="28"/>
                  <a:pt x="22" y="28"/>
                  <a:pt x="22" y="28"/>
                </a:cubicBezTo>
                <a:cubicBezTo>
                  <a:pt x="21" y="29"/>
                  <a:pt x="20" y="31"/>
                  <a:pt x="18" y="33"/>
                </a:cubicBezTo>
                <a:cubicBezTo>
                  <a:pt x="16" y="34"/>
                  <a:pt x="14" y="35"/>
                  <a:pt x="13" y="35"/>
                </a:cubicBezTo>
                <a:cubicBezTo>
                  <a:pt x="13" y="41"/>
                  <a:pt x="13" y="41"/>
                  <a:pt x="13" y="41"/>
                </a:cubicBezTo>
                <a:cubicBezTo>
                  <a:pt x="16" y="40"/>
                  <a:pt x="18" y="38"/>
                  <a:pt x="20" y="36"/>
                </a:cubicBezTo>
                <a:cubicBezTo>
                  <a:pt x="20" y="58"/>
                  <a:pt x="20" y="58"/>
                  <a:pt x="20" y="58"/>
                </a:cubicBezTo>
                <a:cubicBezTo>
                  <a:pt x="26" y="58"/>
                  <a:pt x="26" y="58"/>
                  <a:pt x="26" y="58"/>
                </a:cubicBezTo>
                <a:close/>
                <a:moveTo>
                  <a:pt x="6" y="18"/>
                </a:moveTo>
                <a:cubicBezTo>
                  <a:pt x="6" y="18"/>
                  <a:pt x="6" y="18"/>
                  <a:pt x="6" y="18"/>
                </a:cubicBezTo>
                <a:cubicBezTo>
                  <a:pt x="64" y="18"/>
                  <a:pt x="64" y="18"/>
                  <a:pt x="64" y="18"/>
                </a:cubicBezTo>
                <a:cubicBezTo>
                  <a:pt x="64" y="6"/>
                  <a:pt x="64" y="6"/>
                  <a:pt x="64" y="6"/>
                </a:cubicBezTo>
                <a:cubicBezTo>
                  <a:pt x="58" y="6"/>
                  <a:pt x="58" y="6"/>
                  <a:pt x="58" y="6"/>
                </a:cubicBezTo>
                <a:cubicBezTo>
                  <a:pt x="58" y="10"/>
                  <a:pt x="58" y="10"/>
                  <a:pt x="58" y="10"/>
                </a:cubicBezTo>
                <a:cubicBezTo>
                  <a:pt x="58" y="11"/>
                  <a:pt x="57" y="12"/>
                  <a:pt x="56" y="12"/>
                </a:cubicBezTo>
                <a:cubicBezTo>
                  <a:pt x="54" y="12"/>
                  <a:pt x="53" y="11"/>
                  <a:pt x="53" y="10"/>
                </a:cubicBezTo>
                <a:cubicBezTo>
                  <a:pt x="53" y="6"/>
                  <a:pt x="53" y="6"/>
                  <a:pt x="53" y="6"/>
                </a:cubicBezTo>
                <a:cubicBezTo>
                  <a:pt x="44" y="6"/>
                  <a:pt x="44" y="6"/>
                  <a:pt x="44" y="6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1"/>
                  <a:pt x="43" y="12"/>
                  <a:pt x="42" y="12"/>
                </a:cubicBezTo>
                <a:cubicBezTo>
                  <a:pt x="40" y="12"/>
                  <a:pt x="39" y="11"/>
                  <a:pt x="39" y="10"/>
                </a:cubicBezTo>
                <a:cubicBezTo>
                  <a:pt x="39" y="6"/>
                  <a:pt x="39" y="6"/>
                  <a:pt x="39" y="6"/>
                </a:cubicBezTo>
                <a:cubicBezTo>
                  <a:pt x="30" y="6"/>
                  <a:pt x="30" y="6"/>
                  <a:pt x="30" y="6"/>
                </a:cubicBezTo>
                <a:cubicBezTo>
                  <a:pt x="30" y="10"/>
                  <a:pt x="30" y="10"/>
                  <a:pt x="30" y="10"/>
                </a:cubicBezTo>
                <a:cubicBezTo>
                  <a:pt x="30" y="11"/>
                  <a:pt x="29" y="12"/>
                  <a:pt x="28" y="12"/>
                </a:cubicBezTo>
                <a:cubicBezTo>
                  <a:pt x="26" y="12"/>
                  <a:pt x="25" y="11"/>
                  <a:pt x="25" y="10"/>
                </a:cubicBezTo>
                <a:cubicBezTo>
                  <a:pt x="25" y="6"/>
                  <a:pt x="25" y="6"/>
                  <a:pt x="25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11"/>
                  <a:pt x="15" y="12"/>
                  <a:pt x="13" y="12"/>
                </a:cubicBezTo>
                <a:cubicBezTo>
                  <a:pt x="12" y="12"/>
                  <a:pt x="11" y="11"/>
                  <a:pt x="11" y="10"/>
                </a:cubicBezTo>
                <a:cubicBezTo>
                  <a:pt x="11" y="6"/>
                  <a:pt x="11" y="6"/>
                  <a:pt x="11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18"/>
                  <a:pt x="6" y="18"/>
                  <a:pt x="6" y="18"/>
                </a:cubicBezTo>
                <a:close/>
                <a:moveTo>
                  <a:pt x="64" y="21"/>
                </a:moveTo>
                <a:cubicBezTo>
                  <a:pt x="64" y="21"/>
                  <a:pt x="64" y="21"/>
                  <a:pt x="64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64"/>
                  <a:pt x="6" y="64"/>
                  <a:pt x="6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21"/>
                  <a:pt x="64" y="21"/>
                  <a:pt x="64" y="2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114" name="Freeform 175"/>
          <p:cNvSpPr>
            <a:spLocks noEditPoints="1"/>
          </p:cNvSpPr>
          <p:nvPr/>
        </p:nvSpPr>
        <p:spPr bwMode="auto">
          <a:xfrm>
            <a:off x="5518868" y="3270250"/>
            <a:ext cx="484505" cy="505460"/>
          </a:xfrm>
          <a:custGeom>
            <a:avLst/>
            <a:gdLst>
              <a:gd name="T0" fmla="*/ 60 w 71"/>
              <a:gd name="T1" fmla="*/ 10 h 74"/>
              <a:gd name="T2" fmla="*/ 62 w 71"/>
              <a:gd name="T3" fmla="*/ 58 h 74"/>
              <a:gd name="T4" fmla="*/ 65 w 71"/>
              <a:gd name="T5" fmla="*/ 37 h 74"/>
              <a:gd name="T6" fmla="*/ 53 w 71"/>
              <a:gd name="T7" fmla="*/ 50 h 74"/>
              <a:gd name="T8" fmla="*/ 51 w 71"/>
              <a:gd name="T9" fmla="*/ 37 h 74"/>
              <a:gd name="T10" fmla="*/ 21 w 71"/>
              <a:gd name="T11" fmla="*/ 49 h 74"/>
              <a:gd name="T12" fmla="*/ 16 w 71"/>
              <a:gd name="T13" fmla="*/ 37 h 74"/>
              <a:gd name="T14" fmla="*/ 12 w 71"/>
              <a:gd name="T15" fmla="*/ 55 h 74"/>
              <a:gd name="T16" fmla="*/ 0 w 71"/>
              <a:gd name="T17" fmla="*/ 36 h 74"/>
              <a:gd name="T18" fmla="*/ 35 w 71"/>
              <a:gd name="T19" fmla="*/ 0 h 74"/>
              <a:gd name="T20" fmla="*/ 46 w 71"/>
              <a:gd name="T21" fmla="*/ 64 h 74"/>
              <a:gd name="T22" fmla="*/ 43 w 71"/>
              <a:gd name="T23" fmla="*/ 74 h 74"/>
              <a:gd name="T24" fmla="*/ 27 w 71"/>
              <a:gd name="T25" fmla="*/ 74 h 74"/>
              <a:gd name="T26" fmla="*/ 24 w 71"/>
              <a:gd name="T27" fmla="*/ 72 h 74"/>
              <a:gd name="T28" fmla="*/ 16 w 71"/>
              <a:gd name="T29" fmla="*/ 64 h 74"/>
              <a:gd name="T30" fmla="*/ 14 w 71"/>
              <a:gd name="T31" fmla="*/ 60 h 74"/>
              <a:gd name="T32" fmla="*/ 37 w 71"/>
              <a:gd name="T33" fmla="*/ 41 h 74"/>
              <a:gd name="T34" fmla="*/ 56 w 71"/>
              <a:gd name="T35" fmla="*/ 60 h 74"/>
              <a:gd name="T36" fmla="*/ 54 w 71"/>
              <a:gd name="T37" fmla="*/ 64 h 74"/>
              <a:gd name="T38" fmla="*/ 46 w 71"/>
              <a:gd name="T39" fmla="*/ 64 h 74"/>
              <a:gd name="T40" fmla="*/ 40 w 71"/>
              <a:gd name="T41" fmla="*/ 69 h 74"/>
              <a:gd name="T42" fmla="*/ 40 w 71"/>
              <a:gd name="T43" fmla="*/ 61 h 74"/>
              <a:gd name="T44" fmla="*/ 48 w 71"/>
              <a:gd name="T45" fmla="*/ 59 h 74"/>
              <a:gd name="T46" fmla="*/ 23 w 71"/>
              <a:gd name="T47" fmla="*/ 59 h 74"/>
              <a:gd name="T48" fmla="*/ 27 w 71"/>
              <a:gd name="T49" fmla="*/ 59 h 74"/>
              <a:gd name="T50" fmla="*/ 30 w 71"/>
              <a:gd name="T51" fmla="*/ 69 h 74"/>
              <a:gd name="T52" fmla="*/ 56 w 71"/>
              <a:gd name="T53" fmla="*/ 14 h 74"/>
              <a:gd name="T54" fmla="*/ 56 w 71"/>
              <a:gd name="T55" fmla="*/ 14 h 74"/>
              <a:gd name="T56" fmla="*/ 55 w 71"/>
              <a:gd name="T57" fmla="*/ 34 h 74"/>
              <a:gd name="T58" fmla="*/ 56 w 71"/>
              <a:gd name="T59" fmla="*/ 14 h 74"/>
              <a:gd name="T60" fmla="*/ 53 w 71"/>
              <a:gd name="T61" fmla="*/ 11 h 74"/>
              <a:gd name="T62" fmla="*/ 49 w 71"/>
              <a:gd name="T63" fmla="*/ 12 h 74"/>
              <a:gd name="T64" fmla="*/ 53 w 71"/>
              <a:gd name="T65" fmla="*/ 11 h 74"/>
              <a:gd name="T66" fmla="*/ 40 w 71"/>
              <a:gd name="T67" fmla="*/ 6 h 74"/>
              <a:gd name="T68" fmla="*/ 37 w 71"/>
              <a:gd name="T69" fmla="*/ 17 h 74"/>
              <a:gd name="T70" fmla="*/ 47 w 71"/>
              <a:gd name="T71" fmla="*/ 15 h 74"/>
              <a:gd name="T72" fmla="*/ 40 w 71"/>
              <a:gd name="T73" fmla="*/ 6 h 74"/>
              <a:gd name="T74" fmla="*/ 33 w 71"/>
              <a:gd name="T75" fmla="*/ 6 h 74"/>
              <a:gd name="T76" fmla="*/ 24 w 71"/>
              <a:gd name="T77" fmla="*/ 13 h 74"/>
              <a:gd name="T78" fmla="*/ 24 w 71"/>
              <a:gd name="T79" fmla="*/ 15 h 74"/>
              <a:gd name="T80" fmla="*/ 33 w 71"/>
              <a:gd name="T81" fmla="*/ 6 h 74"/>
              <a:gd name="T82" fmla="*/ 23 w 71"/>
              <a:gd name="T83" fmla="*/ 8 h 74"/>
              <a:gd name="T84" fmla="*/ 20 w 71"/>
              <a:gd name="T85" fmla="*/ 13 h 74"/>
              <a:gd name="T86" fmla="*/ 23 w 71"/>
              <a:gd name="T87" fmla="*/ 8 h 74"/>
              <a:gd name="T88" fmla="*/ 15 w 71"/>
              <a:gd name="T89" fmla="*/ 14 h 74"/>
              <a:gd name="T90" fmla="*/ 5 w 71"/>
              <a:gd name="T91" fmla="*/ 34 h 74"/>
              <a:gd name="T92" fmla="*/ 19 w 71"/>
              <a:gd name="T93" fmla="*/ 16 h 74"/>
              <a:gd name="T94" fmla="*/ 48 w 71"/>
              <a:gd name="T95" fmla="*/ 18 h 74"/>
              <a:gd name="T96" fmla="*/ 47 w 71"/>
              <a:gd name="T97" fmla="*/ 18 h 74"/>
              <a:gd name="T98" fmla="*/ 37 w 71"/>
              <a:gd name="T99" fmla="*/ 34 h 74"/>
              <a:gd name="T100" fmla="*/ 48 w 71"/>
              <a:gd name="T101" fmla="*/ 18 h 74"/>
              <a:gd name="T102" fmla="*/ 33 w 71"/>
              <a:gd name="T103" fmla="*/ 20 h 74"/>
              <a:gd name="T104" fmla="*/ 22 w 71"/>
              <a:gd name="T105" fmla="*/ 18 h 74"/>
              <a:gd name="T106" fmla="*/ 33 w 71"/>
              <a:gd name="T107" fmla="*/ 3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" h="74">
                <a:moveTo>
                  <a:pt x="35" y="0"/>
                </a:moveTo>
                <a:cubicBezTo>
                  <a:pt x="45" y="0"/>
                  <a:pt x="54" y="4"/>
                  <a:pt x="60" y="10"/>
                </a:cubicBezTo>
                <a:cubicBezTo>
                  <a:pt x="67" y="17"/>
                  <a:pt x="71" y="26"/>
                  <a:pt x="71" y="36"/>
                </a:cubicBezTo>
                <a:cubicBezTo>
                  <a:pt x="71" y="44"/>
                  <a:pt x="67" y="52"/>
                  <a:pt x="62" y="58"/>
                </a:cubicBezTo>
                <a:cubicBezTo>
                  <a:pt x="60" y="61"/>
                  <a:pt x="56" y="58"/>
                  <a:pt x="58" y="55"/>
                </a:cubicBezTo>
                <a:cubicBezTo>
                  <a:pt x="62" y="50"/>
                  <a:pt x="65" y="44"/>
                  <a:pt x="6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42"/>
                  <a:pt x="54" y="46"/>
                  <a:pt x="53" y="50"/>
                </a:cubicBezTo>
                <a:cubicBezTo>
                  <a:pt x="52" y="52"/>
                  <a:pt x="49" y="51"/>
                  <a:pt x="50" y="49"/>
                </a:cubicBezTo>
                <a:cubicBezTo>
                  <a:pt x="51" y="46"/>
                  <a:pt x="51" y="41"/>
                  <a:pt x="51" y="37"/>
                </a:cubicBezTo>
                <a:cubicBezTo>
                  <a:pt x="38" y="37"/>
                  <a:pt x="32" y="37"/>
                  <a:pt x="19" y="37"/>
                </a:cubicBezTo>
                <a:cubicBezTo>
                  <a:pt x="19" y="41"/>
                  <a:pt x="20" y="46"/>
                  <a:pt x="21" y="49"/>
                </a:cubicBezTo>
                <a:cubicBezTo>
                  <a:pt x="21" y="51"/>
                  <a:pt x="18" y="52"/>
                  <a:pt x="17" y="50"/>
                </a:cubicBezTo>
                <a:cubicBezTo>
                  <a:pt x="16" y="46"/>
                  <a:pt x="16" y="42"/>
                  <a:pt x="16" y="37"/>
                </a:cubicBezTo>
                <a:cubicBezTo>
                  <a:pt x="5" y="37"/>
                  <a:pt x="5" y="37"/>
                  <a:pt x="5" y="37"/>
                </a:cubicBezTo>
                <a:cubicBezTo>
                  <a:pt x="6" y="44"/>
                  <a:pt x="8" y="50"/>
                  <a:pt x="12" y="55"/>
                </a:cubicBezTo>
                <a:cubicBezTo>
                  <a:pt x="15" y="58"/>
                  <a:pt x="10" y="61"/>
                  <a:pt x="8" y="58"/>
                </a:cubicBezTo>
                <a:cubicBezTo>
                  <a:pt x="3" y="52"/>
                  <a:pt x="0" y="44"/>
                  <a:pt x="0" y="36"/>
                </a:cubicBezTo>
                <a:cubicBezTo>
                  <a:pt x="0" y="26"/>
                  <a:pt x="4" y="17"/>
                  <a:pt x="10" y="10"/>
                </a:cubicBezTo>
                <a:cubicBezTo>
                  <a:pt x="16" y="4"/>
                  <a:pt x="25" y="0"/>
                  <a:pt x="35" y="0"/>
                </a:cubicBezTo>
                <a:close/>
                <a:moveTo>
                  <a:pt x="46" y="64"/>
                </a:moveTo>
                <a:cubicBezTo>
                  <a:pt x="46" y="64"/>
                  <a:pt x="46" y="64"/>
                  <a:pt x="46" y="64"/>
                </a:cubicBezTo>
                <a:cubicBezTo>
                  <a:pt x="46" y="72"/>
                  <a:pt x="46" y="72"/>
                  <a:pt x="46" y="72"/>
                </a:cubicBezTo>
                <a:cubicBezTo>
                  <a:pt x="46" y="73"/>
                  <a:pt x="45" y="74"/>
                  <a:pt x="43" y="74"/>
                </a:cubicBezTo>
                <a:cubicBezTo>
                  <a:pt x="43" y="74"/>
                  <a:pt x="43" y="74"/>
                  <a:pt x="43" y="74"/>
                </a:cubicBezTo>
                <a:cubicBezTo>
                  <a:pt x="27" y="74"/>
                  <a:pt x="27" y="74"/>
                  <a:pt x="27" y="74"/>
                </a:cubicBezTo>
                <a:cubicBezTo>
                  <a:pt x="26" y="74"/>
                  <a:pt x="24" y="73"/>
                  <a:pt x="24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64"/>
                  <a:pt x="24" y="64"/>
                  <a:pt x="24" y="64"/>
                </a:cubicBezTo>
                <a:cubicBezTo>
                  <a:pt x="16" y="64"/>
                  <a:pt x="16" y="64"/>
                  <a:pt x="16" y="64"/>
                </a:cubicBezTo>
                <a:cubicBezTo>
                  <a:pt x="15" y="64"/>
                  <a:pt x="13" y="63"/>
                  <a:pt x="13" y="61"/>
                </a:cubicBezTo>
                <a:cubicBezTo>
                  <a:pt x="13" y="61"/>
                  <a:pt x="14" y="60"/>
                  <a:pt x="14" y="60"/>
                </a:cubicBezTo>
                <a:cubicBezTo>
                  <a:pt x="33" y="41"/>
                  <a:pt x="33" y="41"/>
                  <a:pt x="33" y="41"/>
                </a:cubicBezTo>
                <a:cubicBezTo>
                  <a:pt x="34" y="40"/>
                  <a:pt x="36" y="40"/>
                  <a:pt x="37" y="41"/>
                </a:cubicBezTo>
                <a:cubicBezTo>
                  <a:pt x="37" y="41"/>
                  <a:pt x="37" y="41"/>
                  <a:pt x="37" y="41"/>
                </a:cubicBezTo>
                <a:cubicBezTo>
                  <a:pt x="56" y="60"/>
                  <a:pt x="56" y="60"/>
                  <a:pt x="56" y="60"/>
                </a:cubicBezTo>
                <a:cubicBezTo>
                  <a:pt x="57" y="61"/>
                  <a:pt x="57" y="62"/>
                  <a:pt x="56" y="63"/>
                </a:cubicBezTo>
                <a:cubicBezTo>
                  <a:pt x="56" y="64"/>
                  <a:pt x="55" y="64"/>
                  <a:pt x="54" y="64"/>
                </a:cubicBezTo>
                <a:cubicBezTo>
                  <a:pt x="54" y="64"/>
                  <a:pt x="54" y="64"/>
                  <a:pt x="54" y="64"/>
                </a:cubicBezTo>
                <a:cubicBezTo>
                  <a:pt x="46" y="64"/>
                  <a:pt x="46" y="64"/>
                  <a:pt x="46" y="64"/>
                </a:cubicBezTo>
                <a:close/>
                <a:moveTo>
                  <a:pt x="40" y="69"/>
                </a:moveTo>
                <a:cubicBezTo>
                  <a:pt x="40" y="69"/>
                  <a:pt x="40" y="69"/>
                  <a:pt x="40" y="69"/>
                </a:cubicBezTo>
                <a:cubicBezTo>
                  <a:pt x="40" y="62"/>
                  <a:pt x="40" y="62"/>
                  <a:pt x="40" y="62"/>
                </a:cubicBezTo>
                <a:cubicBezTo>
                  <a:pt x="40" y="61"/>
                  <a:pt x="40" y="61"/>
                  <a:pt x="40" y="61"/>
                </a:cubicBezTo>
                <a:cubicBezTo>
                  <a:pt x="40" y="60"/>
                  <a:pt x="42" y="59"/>
                  <a:pt x="43" y="59"/>
                </a:cubicBezTo>
                <a:cubicBezTo>
                  <a:pt x="48" y="59"/>
                  <a:pt x="48" y="59"/>
                  <a:pt x="48" y="59"/>
                </a:cubicBezTo>
                <a:cubicBezTo>
                  <a:pt x="35" y="46"/>
                  <a:pt x="35" y="46"/>
                  <a:pt x="35" y="46"/>
                </a:cubicBezTo>
                <a:cubicBezTo>
                  <a:pt x="23" y="59"/>
                  <a:pt x="23" y="59"/>
                  <a:pt x="23" y="59"/>
                </a:cubicBezTo>
                <a:cubicBezTo>
                  <a:pt x="27" y="59"/>
                  <a:pt x="27" y="59"/>
                  <a:pt x="27" y="59"/>
                </a:cubicBezTo>
                <a:cubicBezTo>
                  <a:pt x="27" y="59"/>
                  <a:pt x="27" y="59"/>
                  <a:pt x="27" y="59"/>
                </a:cubicBezTo>
                <a:cubicBezTo>
                  <a:pt x="29" y="59"/>
                  <a:pt x="30" y="60"/>
                  <a:pt x="30" y="61"/>
                </a:cubicBezTo>
                <a:cubicBezTo>
                  <a:pt x="30" y="69"/>
                  <a:pt x="30" y="69"/>
                  <a:pt x="30" y="69"/>
                </a:cubicBezTo>
                <a:cubicBezTo>
                  <a:pt x="40" y="69"/>
                  <a:pt x="40" y="69"/>
                  <a:pt x="40" y="69"/>
                </a:cubicBezTo>
                <a:close/>
                <a:moveTo>
                  <a:pt x="56" y="14"/>
                </a:moveTo>
                <a:cubicBezTo>
                  <a:pt x="56" y="14"/>
                  <a:pt x="56" y="14"/>
                  <a:pt x="56" y="14"/>
                </a:cubicBezTo>
                <a:cubicBezTo>
                  <a:pt x="56" y="14"/>
                  <a:pt x="56" y="14"/>
                  <a:pt x="56" y="14"/>
                </a:cubicBezTo>
                <a:cubicBezTo>
                  <a:pt x="54" y="15"/>
                  <a:pt x="53" y="15"/>
                  <a:pt x="51" y="16"/>
                </a:cubicBezTo>
                <a:cubicBezTo>
                  <a:pt x="53" y="21"/>
                  <a:pt x="55" y="27"/>
                  <a:pt x="55" y="34"/>
                </a:cubicBezTo>
                <a:cubicBezTo>
                  <a:pt x="65" y="34"/>
                  <a:pt x="65" y="34"/>
                  <a:pt x="65" y="34"/>
                </a:cubicBezTo>
                <a:cubicBezTo>
                  <a:pt x="65" y="26"/>
                  <a:pt x="61" y="19"/>
                  <a:pt x="56" y="14"/>
                </a:cubicBezTo>
                <a:close/>
                <a:moveTo>
                  <a:pt x="53" y="11"/>
                </a:moveTo>
                <a:cubicBezTo>
                  <a:pt x="53" y="11"/>
                  <a:pt x="53" y="11"/>
                  <a:pt x="53" y="11"/>
                </a:cubicBezTo>
                <a:cubicBezTo>
                  <a:pt x="51" y="10"/>
                  <a:pt x="49" y="9"/>
                  <a:pt x="47" y="8"/>
                </a:cubicBezTo>
                <a:cubicBezTo>
                  <a:pt x="48" y="9"/>
                  <a:pt x="49" y="10"/>
                  <a:pt x="49" y="12"/>
                </a:cubicBezTo>
                <a:cubicBezTo>
                  <a:pt x="50" y="12"/>
                  <a:pt x="50" y="13"/>
                  <a:pt x="50" y="13"/>
                </a:cubicBezTo>
                <a:cubicBezTo>
                  <a:pt x="51" y="13"/>
                  <a:pt x="52" y="12"/>
                  <a:pt x="53" y="11"/>
                </a:cubicBezTo>
                <a:close/>
                <a:moveTo>
                  <a:pt x="40" y="6"/>
                </a:moveTo>
                <a:cubicBezTo>
                  <a:pt x="40" y="6"/>
                  <a:pt x="40" y="6"/>
                  <a:pt x="40" y="6"/>
                </a:cubicBezTo>
                <a:cubicBezTo>
                  <a:pt x="39" y="6"/>
                  <a:pt x="38" y="6"/>
                  <a:pt x="37" y="6"/>
                </a:cubicBezTo>
                <a:cubicBezTo>
                  <a:pt x="37" y="17"/>
                  <a:pt x="37" y="17"/>
                  <a:pt x="37" y="17"/>
                </a:cubicBezTo>
                <a:cubicBezTo>
                  <a:pt x="40" y="17"/>
                  <a:pt x="43" y="16"/>
                  <a:pt x="46" y="15"/>
                </a:cubicBezTo>
                <a:cubicBezTo>
                  <a:pt x="46" y="15"/>
                  <a:pt x="47" y="15"/>
                  <a:pt x="47" y="15"/>
                </a:cubicBezTo>
                <a:cubicBezTo>
                  <a:pt x="47" y="14"/>
                  <a:pt x="47" y="14"/>
                  <a:pt x="46" y="13"/>
                </a:cubicBezTo>
                <a:cubicBezTo>
                  <a:pt x="45" y="10"/>
                  <a:pt x="42" y="7"/>
                  <a:pt x="40" y="6"/>
                </a:cubicBezTo>
                <a:close/>
                <a:moveTo>
                  <a:pt x="33" y="6"/>
                </a:moveTo>
                <a:cubicBezTo>
                  <a:pt x="33" y="6"/>
                  <a:pt x="33" y="6"/>
                  <a:pt x="33" y="6"/>
                </a:cubicBezTo>
                <a:cubicBezTo>
                  <a:pt x="32" y="6"/>
                  <a:pt x="31" y="6"/>
                  <a:pt x="30" y="6"/>
                </a:cubicBezTo>
                <a:cubicBezTo>
                  <a:pt x="28" y="7"/>
                  <a:pt x="26" y="10"/>
                  <a:pt x="24" y="13"/>
                </a:cubicBezTo>
                <a:cubicBezTo>
                  <a:pt x="24" y="14"/>
                  <a:pt x="23" y="14"/>
                  <a:pt x="23" y="15"/>
                </a:cubicBezTo>
                <a:cubicBezTo>
                  <a:pt x="23" y="15"/>
                  <a:pt x="24" y="15"/>
                  <a:pt x="24" y="15"/>
                </a:cubicBezTo>
                <a:cubicBezTo>
                  <a:pt x="27" y="16"/>
                  <a:pt x="30" y="17"/>
                  <a:pt x="33" y="17"/>
                </a:cubicBezTo>
                <a:cubicBezTo>
                  <a:pt x="33" y="6"/>
                  <a:pt x="33" y="6"/>
                  <a:pt x="33" y="6"/>
                </a:cubicBezTo>
                <a:close/>
                <a:moveTo>
                  <a:pt x="23" y="8"/>
                </a:moveTo>
                <a:cubicBezTo>
                  <a:pt x="23" y="8"/>
                  <a:pt x="23" y="8"/>
                  <a:pt x="23" y="8"/>
                </a:cubicBezTo>
                <a:cubicBezTo>
                  <a:pt x="21" y="9"/>
                  <a:pt x="19" y="10"/>
                  <a:pt x="17" y="11"/>
                </a:cubicBezTo>
                <a:cubicBezTo>
                  <a:pt x="18" y="12"/>
                  <a:pt x="19" y="13"/>
                  <a:pt x="20" y="13"/>
                </a:cubicBezTo>
                <a:cubicBezTo>
                  <a:pt x="20" y="13"/>
                  <a:pt x="21" y="12"/>
                  <a:pt x="21" y="12"/>
                </a:cubicBezTo>
                <a:cubicBezTo>
                  <a:pt x="22" y="10"/>
                  <a:pt x="23" y="9"/>
                  <a:pt x="23" y="8"/>
                </a:cubicBezTo>
                <a:close/>
                <a:moveTo>
                  <a:pt x="15" y="14"/>
                </a:moveTo>
                <a:cubicBezTo>
                  <a:pt x="15" y="14"/>
                  <a:pt x="15" y="14"/>
                  <a:pt x="15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9" y="19"/>
                  <a:pt x="6" y="26"/>
                  <a:pt x="5" y="34"/>
                </a:cubicBezTo>
                <a:cubicBezTo>
                  <a:pt x="16" y="34"/>
                  <a:pt x="16" y="34"/>
                  <a:pt x="16" y="34"/>
                </a:cubicBezTo>
                <a:cubicBezTo>
                  <a:pt x="16" y="27"/>
                  <a:pt x="17" y="21"/>
                  <a:pt x="19" y="16"/>
                </a:cubicBezTo>
                <a:cubicBezTo>
                  <a:pt x="17" y="15"/>
                  <a:pt x="16" y="15"/>
                  <a:pt x="15" y="14"/>
                </a:cubicBezTo>
                <a:close/>
                <a:moveTo>
                  <a:pt x="48" y="18"/>
                </a:moveTo>
                <a:cubicBezTo>
                  <a:pt x="48" y="18"/>
                  <a:pt x="48" y="18"/>
                  <a:pt x="48" y="18"/>
                </a:cubicBezTo>
                <a:cubicBezTo>
                  <a:pt x="48" y="18"/>
                  <a:pt x="48" y="18"/>
                  <a:pt x="47" y="18"/>
                </a:cubicBezTo>
                <a:cubicBezTo>
                  <a:pt x="44" y="19"/>
                  <a:pt x="40" y="20"/>
                  <a:pt x="37" y="20"/>
                </a:cubicBezTo>
                <a:cubicBezTo>
                  <a:pt x="37" y="34"/>
                  <a:pt x="37" y="34"/>
                  <a:pt x="37" y="34"/>
                </a:cubicBezTo>
                <a:cubicBezTo>
                  <a:pt x="51" y="34"/>
                  <a:pt x="51" y="34"/>
                  <a:pt x="51" y="34"/>
                </a:cubicBezTo>
                <a:cubicBezTo>
                  <a:pt x="51" y="28"/>
                  <a:pt x="50" y="22"/>
                  <a:pt x="48" y="18"/>
                </a:cubicBezTo>
                <a:close/>
                <a:moveTo>
                  <a:pt x="33" y="20"/>
                </a:moveTo>
                <a:cubicBezTo>
                  <a:pt x="33" y="20"/>
                  <a:pt x="33" y="20"/>
                  <a:pt x="33" y="20"/>
                </a:cubicBezTo>
                <a:cubicBezTo>
                  <a:pt x="30" y="20"/>
                  <a:pt x="26" y="19"/>
                  <a:pt x="23" y="18"/>
                </a:cubicBezTo>
                <a:cubicBezTo>
                  <a:pt x="23" y="18"/>
                  <a:pt x="22" y="18"/>
                  <a:pt x="22" y="18"/>
                </a:cubicBezTo>
                <a:cubicBezTo>
                  <a:pt x="20" y="22"/>
                  <a:pt x="19" y="28"/>
                  <a:pt x="19" y="34"/>
                </a:cubicBezTo>
                <a:cubicBezTo>
                  <a:pt x="33" y="34"/>
                  <a:pt x="33" y="34"/>
                  <a:pt x="33" y="34"/>
                </a:cubicBezTo>
                <a:cubicBezTo>
                  <a:pt x="33" y="20"/>
                  <a:pt x="33" y="20"/>
                  <a:pt x="33" y="2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135" name="Freeform 196"/>
          <p:cNvSpPr/>
          <p:nvPr/>
        </p:nvSpPr>
        <p:spPr bwMode="auto">
          <a:xfrm>
            <a:off x="3585610" y="3251835"/>
            <a:ext cx="562610" cy="493395"/>
          </a:xfrm>
          <a:custGeom>
            <a:avLst/>
            <a:gdLst>
              <a:gd name="T0" fmla="*/ 57 w 81"/>
              <a:gd name="T1" fmla="*/ 69 h 71"/>
              <a:gd name="T2" fmla="*/ 39 w 81"/>
              <a:gd name="T3" fmla="*/ 55 h 71"/>
              <a:gd name="T4" fmla="*/ 37 w 81"/>
              <a:gd name="T5" fmla="*/ 48 h 71"/>
              <a:gd name="T6" fmla="*/ 44 w 81"/>
              <a:gd name="T7" fmla="*/ 36 h 71"/>
              <a:gd name="T8" fmla="*/ 45 w 81"/>
              <a:gd name="T9" fmla="*/ 36 h 71"/>
              <a:gd name="T10" fmla="*/ 46 w 81"/>
              <a:gd name="T11" fmla="*/ 30 h 71"/>
              <a:gd name="T12" fmla="*/ 46 w 81"/>
              <a:gd name="T13" fmla="*/ 27 h 71"/>
              <a:gd name="T14" fmla="*/ 47 w 81"/>
              <a:gd name="T15" fmla="*/ 18 h 71"/>
              <a:gd name="T16" fmla="*/ 38 w 81"/>
              <a:gd name="T17" fmla="*/ 9 h 71"/>
              <a:gd name="T18" fmla="*/ 29 w 81"/>
              <a:gd name="T19" fmla="*/ 6 h 71"/>
              <a:gd name="T20" fmla="*/ 16 w 81"/>
              <a:gd name="T21" fmla="*/ 14 h 71"/>
              <a:gd name="T22" fmla="*/ 16 w 81"/>
              <a:gd name="T23" fmla="*/ 27 h 71"/>
              <a:gd name="T24" fmla="*/ 16 w 81"/>
              <a:gd name="T25" fmla="*/ 30 h 71"/>
              <a:gd name="T26" fmla="*/ 16 w 81"/>
              <a:gd name="T27" fmla="*/ 33 h 71"/>
              <a:gd name="T28" fmla="*/ 18 w 81"/>
              <a:gd name="T29" fmla="*/ 36 h 71"/>
              <a:gd name="T30" fmla="*/ 24 w 81"/>
              <a:gd name="T31" fmla="*/ 46 h 71"/>
              <a:gd name="T32" fmla="*/ 26 w 81"/>
              <a:gd name="T33" fmla="*/ 50 h 71"/>
              <a:gd name="T34" fmla="*/ 9 w 81"/>
              <a:gd name="T35" fmla="*/ 61 h 71"/>
              <a:gd name="T36" fmla="*/ 0 w 81"/>
              <a:gd name="T37" fmla="*/ 69 h 71"/>
              <a:gd name="T38" fmla="*/ 20 w 81"/>
              <a:gd name="T39" fmla="*/ 51 h 71"/>
              <a:gd name="T40" fmla="*/ 14 w 81"/>
              <a:gd name="T41" fmla="*/ 40 h 71"/>
              <a:gd name="T42" fmla="*/ 14 w 81"/>
              <a:gd name="T43" fmla="*/ 40 h 71"/>
              <a:gd name="T44" fmla="*/ 10 w 81"/>
              <a:gd name="T45" fmla="*/ 21 h 71"/>
              <a:gd name="T46" fmla="*/ 29 w 81"/>
              <a:gd name="T47" fmla="*/ 0 h 71"/>
              <a:gd name="T48" fmla="*/ 48 w 81"/>
              <a:gd name="T49" fmla="*/ 8 h 71"/>
              <a:gd name="T50" fmla="*/ 56 w 81"/>
              <a:gd name="T51" fmla="*/ 12 h 71"/>
              <a:gd name="T52" fmla="*/ 73 w 81"/>
              <a:gd name="T53" fmla="*/ 26 h 71"/>
              <a:gd name="T54" fmla="*/ 73 w 81"/>
              <a:gd name="T55" fmla="*/ 41 h 71"/>
              <a:gd name="T56" fmla="*/ 65 w 81"/>
              <a:gd name="T57" fmla="*/ 53 h 71"/>
              <a:gd name="T58" fmla="*/ 77 w 81"/>
              <a:gd name="T59" fmla="*/ 59 h 71"/>
              <a:gd name="T60" fmla="*/ 76 w 81"/>
              <a:gd name="T61" fmla="*/ 69 h 71"/>
              <a:gd name="T62" fmla="*/ 66 w 81"/>
              <a:gd name="T63" fmla="*/ 59 h 71"/>
              <a:gd name="T64" fmla="*/ 61 w 81"/>
              <a:gd name="T65" fmla="*/ 50 h 71"/>
              <a:gd name="T66" fmla="*/ 66 w 81"/>
              <a:gd name="T67" fmla="*/ 41 h 71"/>
              <a:gd name="T68" fmla="*/ 67 w 81"/>
              <a:gd name="T69" fmla="*/ 39 h 71"/>
              <a:gd name="T70" fmla="*/ 67 w 81"/>
              <a:gd name="T71" fmla="*/ 31 h 71"/>
              <a:gd name="T72" fmla="*/ 63 w 81"/>
              <a:gd name="T73" fmla="*/ 20 h 71"/>
              <a:gd name="T74" fmla="*/ 59 w 81"/>
              <a:gd name="T75" fmla="*/ 18 h 71"/>
              <a:gd name="T76" fmla="*/ 55 w 81"/>
              <a:gd name="T77" fmla="*/ 17 h 71"/>
              <a:gd name="T78" fmla="*/ 52 w 81"/>
              <a:gd name="T79" fmla="*/ 17 h 71"/>
              <a:gd name="T80" fmla="*/ 48 w 81"/>
              <a:gd name="T81" fmla="*/ 40 h 71"/>
              <a:gd name="T82" fmla="*/ 48 w 81"/>
              <a:gd name="T83" fmla="*/ 40 h 71"/>
              <a:gd name="T84" fmla="*/ 42 w 81"/>
              <a:gd name="T85" fmla="*/ 50 h 71"/>
              <a:gd name="T86" fmla="*/ 43 w 81"/>
              <a:gd name="T87" fmla="*/ 51 h 71"/>
              <a:gd name="T88" fmla="*/ 62 w 81"/>
              <a:gd name="T89" fmla="*/ 6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1" h="71">
                <a:moveTo>
                  <a:pt x="62" y="69"/>
                </a:moveTo>
                <a:cubicBezTo>
                  <a:pt x="62" y="70"/>
                  <a:pt x="61" y="71"/>
                  <a:pt x="59" y="71"/>
                </a:cubicBezTo>
                <a:cubicBezTo>
                  <a:pt x="58" y="71"/>
                  <a:pt x="57" y="70"/>
                  <a:pt x="57" y="69"/>
                </a:cubicBezTo>
                <a:cubicBezTo>
                  <a:pt x="57" y="65"/>
                  <a:pt x="55" y="63"/>
                  <a:pt x="53" y="61"/>
                </a:cubicBezTo>
                <a:cubicBezTo>
                  <a:pt x="50" y="58"/>
                  <a:pt x="46" y="57"/>
                  <a:pt x="44" y="57"/>
                </a:cubicBezTo>
                <a:cubicBezTo>
                  <a:pt x="42" y="57"/>
                  <a:pt x="40" y="56"/>
                  <a:pt x="39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8" y="53"/>
                  <a:pt x="37" y="52"/>
                  <a:pt x="37" y="50"/>
                </a:cubicBezTo>
                <a:cubicBezTo>
                  <a:pt x="37" y="48"/>
                  <a:pt x="37" y="48"/>
                  <a:pt x="37" y="48"/>
                </a:cubicBezTo>
                <a:cubicBezTo>
                  <a:pt x="37" y="47"/>
                  <a:pt x="38" y="46"/>
                  <a:pt x="38" y="46"/>
                </a:cubicBezTo>
                <a:cubicBezTo>
                  <a:pt x="40" y="45"/>
                  <a:pt x="41" y="42"/>
                  <a:pt x="42" y="40"/>
                </a:cubicBezTo>
                <a:cubicBezTo>
                  <a:pt x="43" y="39"/>
                  <a:pt x="43" y="37"/>
                  <a:pt x="44" y="36"/>
                </a:cubicBezTo>
                <a:cubicBezTo>
                  <a:pt x="44" y="36"/>
                  <a:pt x="44" y="36"/>
                  <a:pt x="44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35"/>
                  <a:pt x="46" y="34"/>
                  <a:pt x="47" y="33"/>
                </a:cubicBezTo>
                <a:cubicBezTo>
                  <a:pt x="47" y="32"/>
                  <a:pt x="47" y="31"/>
                  <a:pt x="47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29"/>
                  <a:pt x="46" y="28"/>
                  <a:pt x="46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5"/>
                  <a:pt x="47" y="23"/>
                  <a:pt x="47" y="22"/>
                </a:cubicBezTo>
                <a:cubicBezTo>
                  <a:pt x="47" y="20"/>
                  <a:pt x="47" y="19"/>
                  <a:pt x="47" y="18"/>
                </a:cubicBezTo>
                <a:cubicBezTo>
                  <a:pt x="47" y="18"/>
                  <a:pt x="47" y="18"/>
                  <a:pt x="47" y="18"/>
                </a:cubicBezTo>
                <a:cubicBezTo>
                  <a:pt x="47" y="16"/>
                  <a:pt x="46" y="13"/>
                  <a:pt x="44" y="11"/>
                </a:cubicBezTo>
                <a:cubicBezTo>
                  <a:pt x="43" y="10"/>
                  <a:pt x="42" y="9"/>
                  <a:pt x="41" y="10"/>
                </a:cubicBezTo>
                <a:cubicBezTo>
                  <a:pt x="40" y="10"/>
                  <a:pt x="39" y="10"/>
                  <a:pt x="38" y="9"/>
                </a:cubicBezTo>
                <a:cubicBezTo>
                  <a:pt x="37" y="9"/>
                  <a:pt x="37" y="8"/>
                  <a:pt x="36" y="7"/>
                </a:cubicBezTo>
                <a:cubicBezTo>
                  <a:pt x="36" y="7"/>
                  <a:pt x="35" y="6"/>
                  <a:pt x="34" y="6"/>
                </a:cubicBezTo>
                <a:cubicBezTo>
                  <a:pt x="32" y="6"/>
                  <a:pt x="30" y="6"/>
                  <a:pt x="29" y="6"/>
                </a:cubicBezTo>
                <a:cubicBezTo>
                  <a:pt x="26" y="6"/>
                  <a:pt x="23" y="7"/>
                  <a:pt x="21" y="8"/>
                </a:cubicBezTo>
                <a:cubicBezTo>
                  <a:pt x="19" y="9"/>
                  <a:pt x="17" y="11"/>
                  <a:pt x="16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15" y="16"/>
                  <a:pt x="15" y="19"/>
                  <a:pt x="15" y="21"/>
                </a:cubicBezTo>
                <a:cubicBezTo>
                  <a:pt x="15" y="23"/>
                  <a:pt x="15" y="25"/>
                  <a:pt x="16" y="27"/>
                </a:cubicBezTo>
                <a:cubicBezTo>
                  <a:pt x="16" y="27"/>
                  <a:pt x="16" y="28"/>
                  <a:pt x="16" y="28"/>
                </a:cubicBezTo>
                <a:cubicBezTo>
                  <a:pt x="16" y="29"/>
                  <a:pt x="16" y="29"/>
                  <a:pt x="16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5" y="31"/>
                  <a:pt x="15" y="32"/>
                  <a:pt x="16" y="33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4"/>
                  <a:pt x="17" y="35"/>
                  <a:pt x="18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19" y="37"/>
                  <a:pt x="20" y="39"/>
                  <a:pt x="20" y="40"/>
                </a:cubicBezTo>
                <a:cubicBezTo>
                  <a:pt x="21" y="42"/>
                  <a:pt x="22" y="45"/>
                  <a:pt x="24" y="46"/>
                </a:cubicBezTo>
                <a:cubicBezTo>
                  <a:pt x="25" y="47"/>
                  <a:pt x="26" y="48"/>
                  <a:pt x="26" y="49"/>
                </a:cubicBezTo>
                <a:cubicBezTo>
                  <a:pt x="26" y="49"/>
                  <a:pt x="26" y="49"/>
                  <a:pt x="26" y="49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52"/>
                  <a:pt x="25" y="53"/>
                  <a:pt x="23" y="55"/>
                </a:cubicBezTo>
                <a:cubicBezTo>
                  <a:pt x="22" y="56"/>
                  <a:pt x="20" y="57"/>
                  <a:pt x="18" y="57"/>
                </a:cubicBezTo>
                <a:cubicBezTo>
                  <a:pt x="16" y="57"/>
                  <a:pt x="12" y="58"/>
                  <a:pt x="9" y="61"/>
                </a:cubicBezTo>
                <a:cubicBezTo>
                  <a:pt x="7" y="63"/>
                  <a:pt x="6" y="65"/>
                  <a:pt x="6" y="69"/>
                </a:cubicBezTo>
                <a:cubicBezTo>
                  <a:pt x="6" y="70"/>
                  <a:pt x="5" y="71"/>
                  <a:pt x="3" y="71"/>
                </a:cubicBezTo>
                <a:cubicBezTo>
                  <a:pt x="2" y="71"/>
                  <a:pt x="0" y="70"/>
                  <a:pt x="0" y="69"/>
                </a:cubicBezTo>
                <a:cubicBezTo>
                  <a:pt x="0" y="64"/>
                  <a:pt x="3" y="60"/>
                  <a:pt x="5" y="57"/>
                </a:cubicBezTo>
                <a:cubicBezTo>
                  <a:pt x="9" y="53"/>
                  <a:pt x="15" y="52"/>
                  <a:pt x="18" y="51"/>
                </a:cubicBezTo>
                <a:cubicBezTo>
                  <a:pt x="19" y="51"/>
                  <a:pt x="19" y="51"/>
                  <a:pt x="20" y="51"/>
                </a:cubicBezTo>
                <a:cubicBezTo>
                  <a:pt x="20" y="51"/>
                  <a:pt x="20" y="50"/>
                  <a:pt x="20" y="50"/>
                </a:cubicBezTo>
                <a:cubicBezTo>
                  <a:pt x="17" y="48"/>
                  <a:pt x="16" y="45"/>
                  <a:pt x="15" y="42"/>
                </a:cubicBezTo>
                <a:cubicBezTo>
                  <a:pt x="15" y="41"/>
                  <a:pt x="14" y="40"/>
                  <a:pt x="14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1" y="37"/>
                  <a:pt x="8" y="32"/>
                  <a:pt x="11" y="28"/>
                </a:cubicBezTo>
                <a:cubicBezTo>
                  <a:pt x="10" y="26"/>
                  <a:pt x="10" y="23"/>
                  <a:pt x="10" y="21"/>
                </a:cubicBezTo>
                <a:cubicBezTo>
                  <a:pt x="10" y="18"/>
                  <a:pt x="10" y="15"/>
                  <a:pt x="11" y="12"/>
                </a:cubicBezTo>
                <a:cubicBezTo>
                  <a:pt x="12" y="8"/>
                  <a:pt x="15" y="6"/>
                  <a:pt x="18" y="4"/>
                </a:cubicBezTo>
                <a:cubicBezTo>
                  <a:pt x="21" y="2"/>
                  <a:pt x="24" y="1"/>
                  <a:pt x="29" y="0"/>
                </a:cubicBezTo>
                <a:cubicBezTo>
                  <a:pt x="30" y="0"/>
                  <a:pt x="32" y="0"/>
                  <a:pt x="35" y="1"/>
                </a:cubicBezTo>
                <a:cubicBezTo>
                  <a:pt x="37" y="1"/>
                  <a:pt x="39" y="2"/>
                  <a:pt x="41" y="4"/>
                </a:cubicBezTo>
                <a:cubicBezTo>
                  <a:pt x="43" y="4"/>
                  <a:pt x="46" y="5"/>
                  <a:pt x="48" y="8"/>
                </a:cubicBezTo>
                <a:cubicBezTo>
                  <a:pt x="49" y="9"/>
                  <a:pt x="50" y="10"/>
                  <a:pt x="50" y="11"/>
                </a:cubicBezTo>
                <a:cubicBezTo>
                  <a:pt x="52" y="11"/>
                  <a:pt x="54" y="11"/>
                  <a:pt x="56" y="12"/>
                </a:cubicBezTo>
                <a:cubicBezTo>
                  <a:pt x="56" y="12"/>
                  <a:pt x="56" y="12"/>
                  <a:pt x="56" y="12"/>
                </a:cubicBezTo>
                <a:cubicBezTo>
                  <a:pt x="59" y="12"/>
                  <a:pt x="62" y="13"/>
                  <a:pt x="63" y="15"/>
                </a:cubicBezTo>
                <a:cubicBezTo>
                  <a:pt x="65" y="15"/>
                  <a:pt x="68" y="16"/>
                  <a:pt x="69" y="18"/>
                </a:cubicBezTo>
                <a:cubicBezTo>
                  <a:pt x="71" y="21"/>
                  <a:pt x="73" y="24"/>
                  <a:pt x="73" y="26"/>
                </a:cubicBezTo>
                <a:cubicBezTo>
                  <a:pt x="73" y="28"/>
                  <a:pt x="73" y="30"/>
                  <a:pt x="73" y="32"/>
                </a:cubicBezTo>
                <a:cubicBezTo>
                  <a:pt x="72" y="33"/>
                  <a:pt x="72" y="34"/>
                  <a:pt x="72" y="34"/>
                </a:cubicBezTo>
                <a:cubicBezTo>
                  <a:pt x="73" y="36"/>
                  <a:pt x="73" y="39"/>
                  <a:pt x="73" y="41"/>
                </a:cubicBezTo>
                <a:cubicBezTo>
                  <a:pt x="72" y="43"/>
                  <a:pt x="71" y="44"/>
                  <a:pt x="69" y="45"/>
                </a:cubicBezTo>
                <a:cubicBezTo>
                  <a:pt x="69" y="46"/>
                  <a:pt x="69" y="47"/>
                  <a:pt x="69" y="47"/>
                </a:cubicBezTo>
                <a:cubicBezTo>
                  <a:pt x="68" y="49"/>
                  <a:pt x="67" y="51"/>
                  <a:pt x="65" y="53"/>
                </a:cubicBezTo>
                <a:cubicBezTo>
                  <a:pt x="65" y="53"/>
                  <a:pt x="65" y="54"/>
                  <a:pt x="65" y="54"/>
                </a:cubicBezTo>
                <a:cubicBezTo>
                  <a:pt x="65" y="54"/>
                  <a:pt x="66" y="54"/>
                  <a:pt x="66" y="54"/>
                </a:cubicBezTo>
                <a:cubicBezTo>
                  <a:pt x="69" y="54"/>
                  <a:pt x="74" y="56"/>
                  <a:pt x="77" y="59"/>
                </a:cubicBezTo>
                <a:cubicBezTo>
                  <a:pt x="79" y="61"/>
                  <a:pt x="81" y="64"/>
                  <a:pt x="81" y="69"/>
                </a:cubicBezTo>
                <a:cubicBezTo>
                  <a:pt x="81" y="70"/>
                  <a:pt x="80" y="71"/>
                  <a:pt x="78" y="71"/>
                </a:cubicBezTo>
                <a:cubicBezTo>
                  <a:pt x="77" y="71"/>
                  <a:pt x="76" y="70"/>
                  <a:pt x="76" y="69"/>
                </a:cubicBezTo>
                <a:cubicBezTo>
                  <a:pt x="76" y="66"/>
                  <a:pt x="74" y="64"/>
                  <a:pt x="73" y="63"/>
                </a:cubicBezTo>
                <a:cubicBezTo>
                  <a:pt x="71" y="61"/>
                  <a:pt x="68" y="60"/>
                  <a:pt x="66" y="59"/>
                </a:cubicBezTo>
                <a:cubicBezTo>
                  <a:pt x="66" y="59"/>
                  <a:pt x="66" y="59"/>
                  <a:pt x="66" y="59"/>
                </a:cubicBezTo>
                <a:cubicBezTo>
                  <a:pt x="64" y="59"/>
                  <a:pt x="62" y="58"/>
                  <a:pt x="61" y="57"/>
                </a:cubicBezTo>
                <a:cubicBezTo>
                  <a:pt x="60" y="56"/>
                  <a:pt x="59" y="54"/>
                  <a:pt x="59" y="52"/>
                </a:cubicBezTo>
                <a:cubicBezTo>
                  <a:pt x="59" y="51"/>
                  <a:pt x="60" y="50"/>
                  <a:pt x="61" y="50"/>
                </a:cubicBezTo>
                <a:cubicBezTo>
                  <a:pt x="62" y="49"/>
                  <a:pt x="63" y="47"/>
                  <a:pt x="64" y="45"/>
                </a:cubicBezTo>
                <a:cubicBezTo>
                  <a:pt x="64" y="45"/>
                  <a:pt x="64" y="45"/>
                  <a:pt x="64" y="45"/>
                </a:cubicBezTo>
                <a:cubicBezTo>
                  <a:pt x="64" y="44"/>
                  <a:pt x="65" y="42"/>
                  <a:pt x="66" y="41"/>
                </a:cubicBezTo>
                <a:cubicBezTo>
                  <a:pt x="66" y="41"/>
                  <a:pt x="66" y="41"/>
                  <a:pt x="66" y="41"/>
                </a:cubicBezTo>
                <a:cubicBezTo>
                  <a:pt x="66" y="41"/>
                  <a:pt x="66" y="41"/>
                  <a:pt x="66" y="41"/>
                </a:cubicBezTo>
                <a:cubicBezTo>
                  <a:pt x="66" y="41"/>
                  <a:pt x="67" y="40"/>
                  <a:pt x="67" y="39"/>
                </a:cubicBezTo>
                <a:cubicBezTo>
                  <a:pt x="68" y="38"/>
                  <a:pt x="68" y="38"/>
                  <a:pt x="67" y="37"/>
                </a:cubicBezTo>
                <a:cubicBezTo>
                  <a:pt x="67" y="37"/>
                  <a:pt x="67" y="36"/>
                  <a:pt x="67" y="35"/>
                </a:cubicBezTo>
                <a:cubicBezTo>
                  <a:pt x="67" y="34"/>
                  <a:pt x="67" y="32"/>
                  <a:pt x="67" y="31"/>
                </a:cubicBezTo>
                <a:cubicBezTo>
                  <a:pt x="68" y="30"/>
                  <a:pt x="68" y="28"/>
                  <a:pt x="68" y="27"/>
                </a:cubicBezTo>
                <a:cubicBezTo>
                  <a:pt x="67" y="26"/>
                  <a:pt x="67" y="23"/>
                  <a:pt x="65" y="22"/>
                </a:cubicBezTo>
                <a:cubicBezTo>
                  <a:pt x="64" y="21"/>
                  <a:pt x="64" y="20"/>
                  <a:pt x="63" y="20"/>
                </a:cubicBezTo>
                <a:cubicBezTo>
                  <a:pt x="62" y="21"/>
                  <a:pt x="62" y="20"/>
                  <a:pt x="61" y="20"/>
                </a:cubicBezTo>
                <a:cubicBezTo>
                  <a:pt x="61" y="20"/>
                  <a:pt x="61" y="20"/>
                  <a:pt x="61" y="20"/>
                </a:cubicBezTo>
                <a:cubicBezTo>
                  <a:pt x="60" y="20"/>
                  <a:pt x="59" y="19"/>
                  <a:pt x="59" y="18"/>
                </a:cubicBezTo>
                <a:cubicBezTo>
                  <a:pt x="59" y="18"/>
                  <a:pt x="59" y="18"/>
                  <a:pt x="59" y="18"/>
                </a:cubicBezTo>
                <a:cubicBezTo>
                  <a:pt x="58" y="18"/>
                  <a:pt x="57" y="17"/>
                  <a:pt x="55" y="17"/>
                </a:cubicBezTo>
                <a:cubicBezTo>
                  <a:pt x="55" y="17"/>
                  <a:pt x="55" y="17"/>
                  <a:pt x="55" y="17"/>
                </a:cubicBezTo>
                <a:cubicBezTo>
                  <a:pt x="54" y="17"/>
                  <a:pt x="53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3" y="19"/>
                  <a:pt x="53" y="21"/>
                  <a:pt x="52" y="23"/>
                </a:cubicBezTo>
                <a:cubicBezTo>
                  <a:pt x="52" y="24"/>
                  <a:pt x="52" y="26"/>
                  <a:pt x="51" y="27"/>
                </a:cubicBezTo>
                <a:cubicBezTo>
                  <a:pt x="54" y="32"/>
                  <a:pt x="51" y="37"/>
                  <a:pt x="48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40"/>
                  <a:pt x="47" y="41"/>
                  <a:pt x="47" y="42"/>
                </a:cubicBezTo>
                <a:cubicBezTo>
                  <a:pt x="46" y="45"/>
                  <a:pt x="45" y="48"/>
                  <a:pt x="42" y="50"/>
                </a:cubicBezTo>
                <a:cubicBezTo>
                  <a:pt x="42" y="50"/>
                  <a:pt x="43" y="50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51"/>
                  <a:pt x="44" y="51"/>
                  <a:pt x="45" y="51"/>
                </a:cubicBezTo>
                <a:cubicBezTo>
                  <a:pt x="48" y="52"/>
                  <a:pt x="53" y="53"/>
                  <a:pt x="57" y="57"/>
                </a:cubicBezTo>
                <a:cubicBezTo>
                  <a:pt x="60" y="60"/>
                  <a:pt x="62" y="64"/>
                  <a:pt x="62" y="6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54" name="Freeform 24"/>
          <p:cNvSpPr>
            <a:spLocks noEditPoints="1"/>
          </p:cNvSpPr>
          <p:nvPr/>
        </p:nvSpPr>
        <p:spPr bwMode="auto">
          <a:xfrm>
            <a:off x="1738395" y="3199130"/>
            <a:ext cx="466090" cy="545465"/>
          </a:xfrm>
          <a:custGeom>
            <a:avLst/>
            <a:gdLst>
              <a:gd name="T0" fmla="*/ 12 w 60"/>
              <a:gd name="T1" fmla="*/ 42 h 70"/>
              <a:gd name="T2" fmla="*/ 17 w 60"/>
              <a:gd name="T3" fmla="*/ 42 h 70"/>
              <a:gd name="T4" fmla="*/ 14 w 60"/>
              <a:gd name="T5" fmla="*/ 50 h 70"/>
              <a:gd name="T6" fmla="*/ 12 w 60"/>
              <a:gd name="T7" fmla="*/ 53 h 70"/>
              <a:gd name="T8" fmla="*/ 17 w 60"/>
              <a:gd name="T9" fmla="*/ 53 h 70"/>
              <a:gd name="T10" fmla="*/ 14 w 60"/>
              <a:gd name="T11" fmla="*/ 28 h 70"/>
              <a:gd name="T12" fmla="*/ 12 w 60"/>
              <a:gd name="T13" fmla="*/ 31 h 70"/>
              <a:gd name="T14" fmla="*/ 17 w 60"/>
              <a:gd name="T15" fmla="*/ 31 h 70"/>
              <a:gd name="T16" fmla="*/ 57 w 60"/>
              <a:gd name="T17" fmla="*/ 11 h 70"/>
              <a:gd name="T18" fmla="*/ 50 w 60"/>
              <a:gd name="T19" fmla="*/ 11 h 70"/>
              <a:gd name="T20" fmla="*/ 48 w 60"/>
              <a:gd name="T21" fmla="*/ 8 h 70"/>
              <a:gd name="T22" fmla="*/ 37 w 60"/>
              <a:gd name="T23" fmla="*/ 3 h 70"/>
              <a:gd name="T24" fmla="*/ 22 w 60"/>
              <a:gd name="T25" fmla="*/ 3 h 70"/>
              <a:gd name="T26" fmla="*/ 11 w 60"/>
              <a:gd name="T27" fmla="*/ 8 h 70"/>
              <a:gd name="T28" fmla="*/ 10 w 60"/>
              <a:gd name="T29" fmla="*/ 11 h 70"/>
              <a:gd name="T30" fmla="*/ 0 w 60"/>
              <a:gd name="T31" fmla="*/ 14 h 70"/>
              <a:gd name="T32" fmla="*/ 2 w 60"/>
              <a:gd name="T33" fmla="*/ 70 h 70"/>
              <a:gd name="T34" fmla="*/ 60 w 60"/>
              <a:gd name="T35" fmla="*/ 68 h 70"/>
              <a:gd name="T36" fmla="*/ 57 w 60"/>
              <a:gd name="T37" fmla="*/ 11 h 70"/>
              <a:gd name="T38" fmla="*/ 25 w 60"/>
              <a:gd name="T39" fmla="*/ 6 h 70"/>
              <a:gd name="T40" fmla="*/ 35 w 60"/>
              <a:gd name="T41" fmla="*/ 6 h 70"/>
              <a:gd name="T42" fmla="*/ 23 w 60"/>
              <a:gd name="T43" fmla="*/ 8 h 70"/>
              <a:gd name="T44" fmla="*/ 13 w 60"/>
              <a:gd name="T45" fmla="*/ 11 h 70"/>
              <a:gd name="T46" fmla="*/ 47 w 60"/>
              <a:gd name="T47" fmla="*/ 11 h 70"/>
              <a:gd name="T48" fmla="*/ 13 w 60"/>
              <a:gd name="T49" fmla="*/ 16 h 70"/>
              <a:gd name="T50" fmla="*/ 54 w 60"/>
              <a:gd name="T51" fmla="*/ 65 h 70"/>
              <a:gd name="T52" fmla="*/ 5 w 60"/>
              <a:gd name="T53" fmla="*/ 65 h 70"/>
              <a:gd name="T54" fmla="*/ 10 w 60"/>
              <a:gd name="T55" fmla="*/ 17 h 70"/>
              <a:gd name="T56" fmla="*/ 11 w 60"/>
              <a:gd name="T57" fmla="*/ 20 h 70"/>
              <a:gd name="T58" fmla="*/ 50 w 60"/>
              <a:gd name="T59" fmla="*/ 18 h 70"/>
              <a:gd name="T60" fmla="*/ 54 w 60"/>
              <a:gd name="T61" fmla="*/ 17 h 70"/>
              <a:gd name="T62" fmla="*/ 45 w 60"/>
              <a:gd name="T63" fmla="*/ 29 h 70"/>
              <a:gd name="T64" fmla="*/ 22 w 60"/>
              <a:gd name="T65" fmla="*/ 29 h 70"/>
              <a:gd name="T66" fmla="*/ 22 w 60"/>
              <a:gd name="T67" fmla="*/ 32 h 70"/>
              <a:gd name="T68" fmla="*/ 46 w 60"/>
              <a:gd name="T69" fmla="*/ 31 h 70"/>
              <a:gd name="T70" fmla="*/ 45 w 60"/>
              <a:gd name="T71" fmla="*/ 51 h 70"/>
              <a:gd name="T72" fmla="*/ 22 w 60"/>
              <a:gd name="T73" fmla="*/ 51 h 70"/>
              <a:gd name="T74" fmla="*/ 22 w 60"/>
              <a:gd name="T75" fmla="*/ 54 h 70"/>
              <a:gd name="T76" fmla="*/ 46 w 60"/>
              <a:gd name="T77" fmla="*/ 53 h 70"/>
              <a:gd name="T78" fmla="*/ 45 w 60"/>
              <a:gd name="T79" fmla="*/ 40 h 70"/>
              <a:gd name="T80" fmla="*/ 22 w 60"/>
              <a:gd name="T81" fmla="*/ 40 h 70"/>
              <a:gd name="T82" fmla="*/ 22 w 60"/>
              <a:gd name="T83" fmla="*/ 43 h 70"/>
              <a:gd name="T84" fmla="*/ 46 w 60"/>
              <a:gd name="T85" fmla="*/ 4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0" h="70">
                <a:moveTo>
                  <a:pt x="14" y="39"/>
                </a:moveTo>
                <a:cubicBezTo>
                  <a:pt x="13" y="39"/>
                  <a:pt x="12" y="40"/>
                  <a:pt x="12" y="42"/>
                </a:cubicBezTo>
                <a:cubicBezTo>
                  <a:pt x="12" y="43"/>
                  <a:pt x="13" y="44"/>
                  <a:pt x="14" y="44"/>
                </a:cubicBezTo>
                <a:cubicBezTo>
                  <a:pt x="16" y="44"/>
                  <a:pt x="17" y="43"/>
                  <a:pt x="17" y="42"/>
                </a:cubicBezTo>
                <a:cubicBezTo>
                  <a:pt x="17" y="40"/>
                  <a:pt x="16" y="39"/>
                  <a:pt x="14" y="39"/>
                </a:cubicBezTo>
                <a:close/>
                <a:moveTo>
                  <a:pt x="14" y="50"/>
                </a:moveTo>
                <a:cubicBezTo>
                  <a:pt x="14" y="50"/>
                  <a:pt x="14" y="50"/>
                  <a:pt x="14" y="50"/>
                </a:cubicBezTo>
                <a:cubicBezTo>
                  <a:pt x="13" y="50"/>
                  <a:pt x="12" y="51"/>
                  <a:pt x="12" y="53"/>
                </a:cubicBezTo>
                <a:cubicBezTo>
                  <a:pt x="12" y="54"/>
                  <a:pt x="13" y="55"/>
                  <a:pt x="14" y="55"/>
                </a:cubicBezTo>
                <a:cubicBezTo>
                  <a:pt x="16" y="55"/>
                  <a:pt x="17" y="54"/>
                  <a:pt x="17" y="53"/>
                </a:cubicBezTo>
                <a:cubicBezTo>
                  <a:pt x="17" y="51"/>
                  <a:pt x="16" y="50"/>
                  <a:pt x="14" y="50"/>
                </a:cubicBezTo>
                <a:close/>
                <a:moveTo>
                  <a:pt x="14" y="28"/>
                </a:moveTo>
                <a:cubicBezTo>
                  <a:pt x="14" y="28"/>
                  <a:pt x="14" y="28"/>
                  <a:pt x="14" y="28"/>
                </a:cubicBezTo>
                <a:cubicBezTo>
                  <a:pt x="13" y="28"/>
                  <a:pt x="12" y="29"/>
                  <a:pt x="12" y="31"/>
                </a:cubicBezTo>
                <a:cubicBezTo>
                  <a:pt x="12" y="32"/>
                  <a:pt x="13" y="33"/>
                  <a:pt x="14" y="33"/>
                </a:cubicBezTo>
                <a:cubicBezTo>
                  <a:pt x="16" y="33"/>
                  <a:pt x="17" y="32"/>
                  <a:pt x="17" y="31"/>
                </a:cubicBezTo>
                <a:cubicBezTo>
                  <a:pt x="17" y="29"/>
                  <a:pt x="16" y="28"/>
                  <a:pt x="14" y="28"/>
                </a:cubicBezTo>
                <a:close/>
                <a:moveTo>
                  <a:pt x="57" y="11"/>
                </a:moveTo>
                <a:cubicBezTo>
                  <a:pt x="57" y="11"/>
                  <a:pt x="57" y="11"/>
                  <a:pt x="57" y="11"/>
                </a:cubicBezTo>
                <a:cubicBezTo>
                  <a:pt x="50" y="11"/>
                  <a:pt x="50" y="11"/>
                  <a:pt x="50" y="11"/>
                </a:cubicBezTo>
                <a:cubicBezTo>
                  <a:pt x="50" y="10"/>
                  <a:pt x="50" y="10"/>
                  <a:pt x="50" y="10"/>
                </a:cubicBezTo>
                <a:cubicBezTo>
                  <a:pt x="50" y="9"/>
                  <a:pt x="49" y="8"/>
                  <a:pt x="48" y="8"/>
                </a:cubicBezTo>
                <a:cubicBezTo>
                  <a:pt x="40" y="8"/>
                  <a:pt x="40" y="8"/>
                  <a:pt x="40" y="8"/>
                </a:cubicBezTo>
                <a:cubicBezTo>
                  <a:pt x="39" y="6"/>
                  <a:pt x="38" y="5"/>
                  <a:pt x="37" y="3"/>
                </a:cubicBezTo>
                <a:cubicBezTo>
                  <a:pt x="35" y="2"/>
                  <a:pt x="32" y="0"/>
                  <a:pt x="30" y="0"/>
                </a:cubicBezTo>
                <a:cubicBezTo>
                  <a:pt x="27" y="0"/>
                  <a:pt x="24" y="2"/>
                  <a:pt x="22" y="3"/>
                </a:cubicBezTo>
                <a:cubicBezTo>
                  <a:pt x="21" y="5"/>
                  <a:pt x="20" y="6"/>
                  <a:pt x="20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0" y="8"/>
                  <a:pt x="10" y="9"/>
                  <a:pt x="10" y="10"/>
                </a:cubicBezTo>
                <a:cubicBezTo>
                  <a:pt x="10" y="11"/>
                  <a:pt x="10" y="11"/>
                  <a:pt x="10" y="11"/>
                </a:cubicBezTo>
                <a:cubicBezTo>
                  <a:pt x="2" y="11"/>
                  <a:pt x="2" y="11"/>
                  <a:pt x="2" y="11"/>
                </a:cubicBezTo>
                <a:cubicBezTo>
                  <a:pt x="1" y="11"/>
                  <a:pt x="0" y="12"/>
                  <a:pt x="0" y="14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9"/>
                  <a:pt x="1" y="70"/>
                  <a:pt x="2" y="70"/>
                </a:cubicBezTo>
                <a:cubicBezTo>
                  <a:pt x="57" y="70"/>
                  <a:pt x="57" y="70"/>
                  <a:pt x="57" y="70"/>
                </a:cubicBezTo>
                <a:cubicBezTo>
                  <a:pt x="58" y="70"/>
                  <a:pt x="60" y="69"/>
                  <a:pt x="60" y="68"/>
                </a:cubicBezTo>
                <a:cubicBezTo>
                  <a:pt x="60" y="14"/>
                  <a:pt x="60" y="14"/>
                  <a:pt x="60" y="14"/>
                </a:cubicBezTo>
                <a:cubicBezTo>
                  <a:pt x="60" y="12"/>
                  <a:pt x="58" y="11"/>
                  <a:pt x="57" y="11"/>
                </a:cubicBezTo>
                <a:close/>
                <a:moveTo>
                  <a:pt x="25" y="6"/>
                </a:moveTo>
                <a:cubicBezTo>
                  <a:pt x="25" y="6"/>
                  <a:pt x="25" y="6"/>
                  <a:pt x="25" y="6"/>
                </a:cubicBezTo>
                <a:cubicBezTo>
                  <a:pt x="26" y="4"/>
                  <a:pt x="28" y="4"/>
                  <a:pt x="30" y="4"/>
                </a:cubicBezTo>
                <a:cubicBezTo>
                  <a:pt x="32" y="4"/>
                  <a:pt x="33" y="4"/>
                  <a:pt x="35" y="6"/>
                </a:cubicBezTo>
                <a:cubicBezTo>
                  <a:pt x="35" y="6"/>
                  <a:pt x="36" y="7"/>
                  <a:pt x="36" y="8"/>
                </a:cubicBezTo>
                <a:cubicBezTo>
                  <a:pt x="23" y="8"/>
                  <a:pt x="23" y="8"/>
                  <a:pt x="23" y="8"/>
                </a:cubicBezTo>
                <a:cubicBezTo>
                  <a:pt x="23" y="7"/>
                  <a:pt x="24" y="6"/>
                  <a:pt x="25" y="6"/>
                </a:cubicBezTo>
                <a:close/>
                <a:moveTo>
                  <a:pt x="13" y="11"/>
                </a:moveTo>
                <a:cubicBezTo>
                  <a:pt x="13" y="11"/>
                  <a:pt x="13" y="11"/>
                  <a:pt x="13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7" y="16"/>
                  <a:pt x="47" y="16"/>
                  <a:pt x="47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1"/>
                  <a:pt x="13" y="11"/>
                  <a:pt x="13" y="11"/>
                </a:cubicBezTo>
                <a:close/>
                <a:moveTo>
                  <a:pt x="54" y="65"/>
                </a:moveTo>
                <a:cubicBezTo>
                  <a:pt x="54" y="65"/>
                  <a:pt x="54" y="65"/>
                  <a:pt x="54" y="65"/>
                </a:cubicBezTo>
                <a:cubicBezTo>
                  <a:pt x="5" y="65"/>
                  <a:pt x="5" y="65"/>
                  <a:pt x="5" y="65"/>
                </a:cubicBezTo>
                <a:cubicBezTo>
                  <a:pt x="5" y="17"/>
                  <a:pt x="5" y="17"/>
                  <a:pt x="5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9"/>
                  <a:pt x="10" y="20"/>
                  <a:pt x="11" y="20"/>
                </a:cubicBezTo>
                <a:cubicBezTo>
                  <a:pt x="48" y="20"/>
                  <a:pt x="48" y="20"/>
                  <a:pt x="48" y="20"/>
                </a:cubicBezTo>
                <a:cubicBezTo>
                  <a:pt x="49" y="20"/>
                  <a:pt x="50" y="19"/>
                  <a:pt x="50" y="18"/>
                </a:cubicBezTo>
                <a:cubicBezTo>
                  <a:pt x="50" y="17"/>
                  <a:pt x="50" y="17"/>
                  <a:pt x="50" y="17"/>
                </a:cubicBezTo>
                <a:cubicBezTo>
                  <a:pt x="54" y="17"/>
                  <a:pt x="54" y="17"/>
                  <a:pt x="54" y="17"/>
                </a:cubicBezTo>
                <a:cubicBezTo>
                  <a:pt x="54" y="65"/>
                  <a:pt x="54" y="65"/>
                  <a:pt x="54" y="65"/>
                </a:cubicBezTo>
                <a:close/>
                <a:moveTo>
                  <a:pt x="45" y="29"/>
                </a:moveTo>
                <a:cubicBezTo>
                  <a:pt x="45" y="29"/>
                  <a:pt x="45" y="29"/>
                  <a:pt x="45" y="29"/>
                </a:cubicBezTo>
                <a:cubicBezTo>
                  <a:pt x="22" y="29"/>
                  <a:pt x="22" y="29"/>
                  <a:pt x="22" y="29"/>
                </a:cubicBezTo>
                <a:cubicBezTo>
                  <a:pt x="21" y="29"/>
                  <a:pt x="20" y="30"/>
                  <a:pt x="20" y="31"/>
                </a:cubicBezTo>
                <a:cubicBezTo>
                  <a:pt x="20" y="31"/>
                  <a:pt x="21" y="32"/>
                  <a:pt x="22" y="32"/>
                </a:cubicBezTo>
                <a:cubicBezTo>
                  <a:pt x="45" y="32"/>
                  <a:pt x="45" y="32"/>
                  <a:pt x="45" y="32"/>
                </a:cubicBezTo>
                <a:cubicBezTo>
                  <a:pt x="46" y="32"/>
                  <a:pt x="46" y="31"/>
                  <a:pt x="46" y="31"/>
                </a:cubicBezTo>
                <a:cubicBezTo>
                  <a:pt x="46" y="30"/>
                  <a:pt x="46" y="29"/>
                  <a:pt x="45" y="29"/>
                </a:cubicBezTo>
                <a:close/>
                <a:moveTo>
                  <a:pt x="45" y="51"/>
                </a:moveTo>
                <a:cubicBezTo>
                  <a:pt x="45" y="51"/>
                  <a:pt x="45" y="51"/>
                  <a:pt x="45" y="51"/>
                </a:cubicBezTo>
                <a:cubicBezTo>
                  <a:pt x="22" y="51"/>
                  <a:pt x="22" y="51"/>
                  <a:pt x="22" y="51"/>
                </a:cubicBezTo>
                <a:cubicBezTo>
                  <a:pt x="21" y="51"/>
                  <a:pt x="20" y="52"/>
                  <a:pt x="20" y="53"/>
                </a:cubicBezTo>
                <a:cubicBezTo>
                  <a:pt x="20" y="54"/>
                  <a:pt x="21" y="54"/>
                  <a:pt x="22" y="54"/>
                </a:cubicBezTo>
                <a:cubicBezTo>
                  <a:pt x="45" y="54"/>
                  <a:pt x="45" y="54"/>
                  <a:pt x="45" y="54"/>
                </a:cubicBezTo>
                <a:cubicBezTo>
                  <a:pt x="46" y="54"/>
                  <a:pt x="46" y="54"/>
                  <a:pt x="46" y="53"/>
                </a:cubicBezTo>
                <a:cubicBezTo>
                  <a:pt x="46" y="52"/>
                  <a:pt x="46" y="51"/>
                  <a:pt x="45" y="51"/>
                </a:cubicBezTo>
                <a:close/>
                <a:moveTo>
                  <a:pt x="45" y="40"/>
                </a:moveTo>
                <a:cubicBezTo>
                  <a:pt x="45" y="40"/>
                  <a:pt x="45" y="40"/>
                  <a:pt x="45" y="40"/>
                </a:cubicBezTo>
                <a:cubicBezTo>
                  <a:pt x="22" y="40"/>
                  <a:pt x="22" y="40"/>
                  <a:pt x="22" y="40"/>
                </a:cubicBezTo>
                <a:cubicBezTo>
                  <a:pt x="21" y="40"/>
                  <a:pt x="20" y="41"/>
                  <a:pt x="20" y="42"/>
                </a:cubicBezTo>
                <a:cubicBezTo>
                  <a:pt x="20" y="43"/>
                  <a:pt x="21" y="43"/>
                  <a:pt x="22" y="43"/>
                </a:cubicBezTo>
                <a:cubicBezTo>
                  <a:pt x="45" y="43"/>
                  <a:pt x="45" y="43"/>
                  <a:pt x="45" y="43"/>
                </a:cubicBezTo>
                <a:cubicBezTo>
                  <a:pt x="46" y="43"/>
                  <a:pt x="46" y="43"/>
                  <a:pt x="46" y="42"/>
                </a:cubicBezTo>
                <a:cubicBezTo>
                  <a:pt x="46" y="41"/>
                  <a:pt x="46" y="40"/>
                  <a:pt x="45" y="4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48" name="Freeform 18"/>
          <p:cNvSpPr>
            <a:spLocks noEditPoints="1"/>
          </p:cNvSpPr>
          <p:nvPr/>
        </p:nvSpPr>
        <p:spPr bwMode="auto">
          <a:xfrm>
            <a:off x="9308866" y="3260725"/>
            <a:ext cx="483235" cy="486410"/>
          </a:xfrm>
          <a:custGeom>
            <a:avLst/>
            <a:gdLst>
              <a:gd name="T0" fmla="*/ 62 w 69"/>
              <a:gd name="T1" fmla="*/ 20 h 69"/>
              <a:gd name="T2" fmla="*/ 62 w 69"/>
              <a:gd name="T3" fmla="*/ 29 h 69"/>
              <a:gd name="T4" fmla="*/ 62 w 69"/>
              <a:gd name="T5" fmla="*/ 41 h 69"/>
              <a:gd name="T6" fmla="*/ 50 w 69"/>
              <a:gd name="T7" fmla="*/ 59 h 69"/>
              <a:gd name="T8" fmla="*/ 40 w 69"/>
              <a:gd name="T9" fmla="*/ 63 h 69"/>
              <a:gd name="T10" fmla="*/ 28 w 69"/>
              <a:gd name="T11" fmla="*/ 63 h 69"/>
              <a:gd name="T12" fmla="*/ 5 w 69"/>
              <a:gd name="T13" fmla="*/ 35 h 69"/>
              <a:gd name="T14" fmla="*/ 28 w 69"/>
              <a:gd name="T15" fmla="*/ 7 h 69"/>
              <a:gd name="T16" fmla="*/ 40 w 69"/>
              <a:gd name="T17" fmla="*/ 7 h 69"/>
              <a:gd name="T18" fmla="*/ 49 w 69"/>
              <a:gd name="T19" fmla="*/ 7 h 69"/>
              <a:gd name="T20" fmla="*/ 41 w 69"/>
              <a:gd name="T21" fmla="*/ 2 h 69"/>
              <a:gd name="T22" fmla="*/ 27 w 69"/>
              <a:gd name="T23" fmla="*/ 2 h 69"/>
              <a:gd name="T24" fmla="*/ 15 w 69"/>
              <a:gd name="T25" fmla="*/ 7 h 69"/>
              <a:gd name="T26" fmla="*/ 1 w 69"/>
              <a:gd name="T27" fmla="*/ 42 h 69"/>
              <a:gd name="T28" fmla="*/ 41 w 69"/>
              <a:gd name="T29" fmla="*/ 69 h 69"/>
              <a:gd name="T30" fmla="*/ 53 w 69"/>
              <a:gd name="T31" fmla="*/ 63 h 69"/>
              <a:gd name="T32" fmla="*/ 68 w 69"/>
              <a:gd name="T33" fmla="*/ 42 h 69"/>
              <a:gd name="T34" fmla="*/ 68 w 69"/>
              <a:gd name="T35" fmla="*/ 28 h 69"/>
              <a:gd name="T36" fmla="*/ 47 w 69"/>
              <a:gd name="T37" fmla="*/ 13 h 69"/>
              <a:gd name="T38" fmla="*/ 46 w 69"/>
              <a:gd name="T39" fmla="*/ 14 h 69"/>
              <a:gd name="T40" fmla="*/ 42 w 69"/>
              <a:gd name="T41" fmla="*/ 25 h 69"/>
              <a:gd name="T42" fmla="*/ 21 w 69"/>
              <a:gd name="T43" fmla="*/ 35 h 69"/>
              <a:gd name="T44" fmla="*/ 47 w 69"/>
              <a:gd name="T45" fmla="*/ 35 h 69"/>
              <a:gd name="T46" fmla="*/ 48 w 69"/>
              <a:gd name="T47" fmla="*/ 23 h 69"/>
              <a:gd name="T48" fmla="*/ 56 w 69"/>
              <a:gd name="T49" fmla="*/ 22 h 69"/>
              <a:gd name="T50" fmla="*/ 68 w 69"/>
              <a:gd name="T51" fmla="*/ 10 h 69"/>
              <a:gd name="T52" fmla="*/ 67 w 69"/>
              <a:gd name="T53" fmla="*/ 8 h 69"/>
              <a:gd name="T54" fmla="*/ 62 w 69"/>
              <a:gd name="T55" fmla="*/ 2 h 69"/>
              <a:gd name="T56" fmla="*/ 59 w 69"/>
              <a:gd name="T57" fmla="*/ 1 h 69"/>
              <a:gd name="T58" fmla="*/ 47 w 69"/>
              <a:gd name="T59" fmla="*/ 13 h 69"/>
              <a:gd name="T60" fmla="*/ 34 w 69"/>
              <a:gd name="T61" fmla="*/ 45 h 69"/>
              <a:gd name="T62" fmla="*/ 34 w 69"/>
              <a:gd name="T63" fmla="*/ 25 h 69"/>
              <a:gd name="T64" fmla="*/ 34 w 69"/>
              <a:gd name="T65" fmla="*/ 32 h 69"/>
              <a:gd name="T66" fmla="*/ 31 w 69"/>
              <a:gd name="T67" fmla="*/ 35 h 69"/>
              <a:gd name="T68" fmla="*/ 37 w 69"/>
              <a:gd name="T69" fmla="*/ 35 h 69"/>
              <a:gd name="T70" fmla="*/ 42 w 69"/>
              <a:gd name="T71" fmla="*/ 29 h 69"/>
              <a:gd name="T72" fmla="*/ 34 w 69"/>
              <a:gd name="T73" fmla="*/ 45 h 69"/>
              <a:gd name="T74" fmla="*/ 61 w 69"/>
              <a:gd name="T75" fmla="*/ 11 h 69"/>
              <a:gd name="T76" fmla="*/ 54 w 69"/>
              <a:gd name="T77" fmla="*/ 20 h 69"/>
              <a:gd name="T78" fmla="*/ 61 w 69"/>
              <a:gd name="T79" fmla="*/ 11 h 69"/>
              <a:gd name="T80" fmla="*/ 49 w 69"/>
              <a:gd name="T81" fmla="*/ 15 h 69"/>
              <a:gd name="T82" fmla="*/ 58 w 69"/>
              <a:gd name="T83" fmla="*/ 9 h 69"/>
              <a:gd name="T84" fmla="*/ 49 w 69"/>
              <a:gd name="T85" fmla="*/ 15 h 69"/>
              <a:gd name="T86" fmla="*/ 30 w 69"/>
              <a:gd name="T87" fmla="*/ 16 h 69"/>
              <a:gd name="T88" fmla="*/ 38 w 69"/>
              <a:gd name="T89" fmla="*/ 16 h 69"/>
              <a:gd name="T90" fmla="*/ 44 w 69"/>
              <a:gd name="T91" fmla="*/ 16 h 69"/>
              <a:gd name="T92" fmla="*/ 39 w 69"/>
              <a:gd name="T93" fmla="*/ 13 h 69"/>
              <a:gd name="T94" fmla="*/ 30 w 69"/>
              <a:gd name="T95" fmla="*/ 13 h 69"/>
              <a:gd name="T96" fmla="*/ 12 w 69"/>
              <a:gd name="T97" fmla="*/ 40 h 69"/>
              <a:gd name="T98" fmla="*/ 34 w 69"/>
              <a:gd name="T99" fmla="*/ 58 h 69"/>
              <a:gd name="T100" fmla="*/ 43 w 69"/>
              <a:gd name="T101" fmla="*/ 56 h 69"/>
              <a:gd name="T102" fmla="*/ 57 w 69"/>
              <a:gd name="T103" fmla="*/ 35 h 69"/>
              <a:gd name="T104" fmla="*/ 55 w 69"/>
              <a:gd name="T105" fmla="*/ 26 h 69"/>
              <a:gd name="T106" fmla="*/ 52 w 69"/>
              <a:gd name="T107" fmla="*/ 27 h 69"/>
              <a:gd name="T108" fmla="*/ 54 w 69"/>
              <a:gd name="T109" fmla="*/ 35 h 69"/>
              <a:gd name="T110" fmla="*/ 30 w 69"/>
              <a:gd name="T111" fmla="*/ 54 h 69"/>
              <a:gd name="T112" fmla="*/ 14 w 69"/>
              <a:gd name="T113" fmla="*/ 35 h 69"/>
              <a:gd name="T114" fmla="*/ 30 w 69"/>
              <a:gd name="T115" fmla="*/ 16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9" h="69">
                <a:moveTo>
                  <a:pt x="66" y="22"/>
                </a:moveTo>
                <a:cubicBezTo>
                  <a:pt x="65" y="20"/>
                  <a:pt x="63" y="20"/>
                  <a:pt x="62" y="20"/>
                </a:cubicBezTo>
                <a:cubicBezTo>
                  <a:pt x="61" y="21"/>
                  <a:pt x="60" y="22"/>
                  <a:pt x="61" y="24"/>
                </a:cubicBezTo>
                <a:cubicBezTo>
                  <a:pt x="61" y="26"/>
                  <a:pt x="62" y="27"/>
                  <a:pt x="62" y="29"/>
                </a:cubicBezTo>
                <a:cubicBezTo>
                  <a:pt x="63" y="31"/>
                  <a:pt x="63" y="33"/>
                  <a:pt x="63" y="35"/>
                </a:cubicBezTo>
                <a:cubicBezTo>
                  <a:pt x="63" y="37"/>
                  <a:pt x="63" y="39"/>
                  <a:pt x="62" y="41"/>
                </a:cubicBezTo>
                <a:cubicBezTo>
                  <a:pt x="62" y="43"/>
                  <a:pt x="61" y="45"/>
                  <a:pt x="61" y="46"/>
                </a:cubicBezTo>
                <a:cubicBezTo>
                  <a:pt x="59" y="51"/>
                  <a:pt x="55" y="56"/>
                  <a:pt x="50" y="59"/>
                </a:cubicBezTo>
                <a:cubicBezTo>
                  <a:pt x="49" y="60"/>
                  <a:pt x="47" y="61"/>
                  <a:pt x="45" y="62"/>
                </a:cubicBezTo>
                <a:cubicBezTo>
                  <a:pt x="44" y="62"/>
                  <a:pt x="42" y="63"/>
                  <a:pt x="40" y="63"/>
                </a:cubicBezTo>
                <a:cubicBezTo>
                  <a:pt x="38" y="64"/>
                  <a:pt x="36" y="64"/>
                  <a:pt x="34" y="64"/>
                </a:cubicBezTo>
                <a:cubicBezTo>
                  <a:pt x="32" y="64"/>
                  <a:pt x="30" y="64"/>
                  <a:pt x="28" y="63"/>
                </a:cubicBezTo>
                <a:cubicBezTo>
                  <a:pt x="17" y="61"/>
                  <a:pt x="8" y="52"/>
                  <a:pt x="6" y="41"/>
                </a:cubicBezTo>
                <a:cubicBezTo>
                  <a:pt x="5" y="39"/>
                  <a:pt x="5" y="37"/>
                  <a:pt x="5" y="35"/>
                </a:cubicBezTo>
                <a:cubicBezTo>
                  <a:pt x="5" y="24"/>
                  <a:pt x="12" y="13"/>
                  <a:pt x="23" y="8"/>
                </a:cubicBezTo>
                <a:cubicBezTo>
                  <a:pt x="25" y="8"/>
                  <a:pt x="26" y="7"/>
                  <a:pt x="28" y="7"/>
                </a:cubicBezTo>
                <a:cubicBezTo>
                  <a:pt x="30" y="6"/>
                  <a:pt x="32" y="6"/>
                  <a:pt x="34" y="6"/>
                </a:cubicBezTo>
                <a:cubicBezTo>
                  <a:pt x="36" y="6"/>
                  <a:pt x="38" y="6"/>
                  <a:pt x="40" y="7"/>
                </a:cubicBezTo>
                <a:cubicBezTo>
                  <a:pt x="42" y="7"/>
                  <a:pt x="44" y="8"/>
                  <a:pt x="45" y="8"/>
                </a:cubicBezTo>
                <a:cubicBezTo>
                  <a:pt x="47" y="9"/>
                  <a:pt x="48" y="8"/>
                  <a:pt x="49" y="7"/>
                </a:cubicBezTo>
                <a:cubicBezTo>
                  <a:pt x="49" y="6"/>
                  <a:pt x="49" y="4"/>
                  <a:pt x="47" y="4"/>
                </a:cubicBezTo>
                <a:cubicBezTo>
                  <a:pt x="45" y="3"/>
                  <a:pt x="43" y="2"/>
                  <a:pt x="41" y="2"/>
                </a:cubicBezTo>
                <a:cubicBezTo>
                  <a:pt x="39" y="1"/>
                  <a:pt x="36" y="1"/>
                  <a:pt x="34" y="1"/>
                </a:cubicBezTo>
                <a:cubicBezTo>
                  <a:pt x="32" y="1"/>
                  <a:pt x="29" y="1"/>
                  <a:pt x="27" y="2"/>
                </a:cubicBezTo>
                <a:cubicBezTo>
                  <a:pt x="25" y="2"/>
                  <a:pt x="23" y="3"/>
                  <a:pt x="21" y="4"/>
                </a:cubicBezTo>
                <a:cubicBezTo>
                  <a:pt x="19" y="4"/>
                  <a:pt x="17" y="5"/>
                  <a:pt x="15" y="7"/>
                </a:cubicBezTo>
                <a:cubicBezTo>
                  <a:pt x="6" y="13"/>
                  <a:pt x="0" y="24"/>
                  <a:pt x="0" y="35"/>
                </a:cubicBezTo>
                <a:cubicBezTo>
                  <a:pt x="0" y="37"/>
                  <a:pt x="0" y="40"/>
                  <a:pt x="1" y="42"/>
                </a:cubicBezTo>
                <a:cubicBezTo>
                  <a:pt x="4" y="58"/>
                  <a:pt x="18" y="69"/>
                  <a:pt x="34" y="69"/>
                </a:cubicBezTo>
                <a:cubicBezTo>
                  <a:pt x="36" y="69"/>
                  <a:pt x="39" y="69"/>
                  <a:pt x="41" y="69"/>
                </a:cubicBezTo>
                <a:cubicBezTo>
                  <a:pt x="43" y="68"/>
                  <a:pt x="45" y="67"/>
                  <a:pt x="47" y="67"/>
                </a:cubicBezTo>
                <a:cubicBezTo>
                  <a:pt x="49" y="66"/>
                  <a:pt x="51" y="65"/>
                  <a:pt x="53" y="63"/>
                </a:cubicBezTo>
                <a:cubicBezTo>
                  <a:pt x="59" y="60"/>
                  <a:pt x="63" y="54"/>
                  <a:pt x="66" y="48"/>
                </a:cubicBezTo>
                <a:cubicBezTo>
                  <a:pt x="66" y="46"/>
                  <a:pt x="67" y="44"/>
                  <a:pt x="68" y="42"/>
                </a:cubicBezTo>
                <a:cubicBezTo>
                  <a:pt x="68" y="40"/>
                  <a:pt x="68" y="37"/>
                  <a:pt x="68" y="35"/>
                </a:cubicBezTo>
                <a:cubicBezTo>
                  <a:pt x="68" y="33"/>
                  <a:pt x="68" y="30"/>
                  <a:pt x="68" y="28"/>
                </a:cubicBezTo>
                <a:cubicBezTo>
                  <a:pt x="67" y="26"/>
                  <a:pt x="66" y="24"/>
                  <a:pt x="66" y="22"/>
                </a:cubicBezTo>
                <a:close/>
                <a:moveTo>
                  <a:pt x="47" y="13"/>
                </a:moveTo>
                <a:cubicBezTo>
                  <a:pt x="47" y="13"/>
                  <a:pt x="47" y="13"/>
                  <a:pt x="47" y="13"/>
                </a:cubicBezTo>
                <a:cubicBezTo>
                  <a:pt x="46" y="13"/>
                  <a:pt x="46" y="14"/>
                  <a:pt x="46" y="14"/>
                </a:cubicBezTo>
                <a:cubicBezTo>
                  <a:pt x="46" y="21"/>
                  <a:pt x="46" y="21"/>
                  <a:pt x="46" y="21"/>
                </a:cubicBezTo>
                <a:cubicBezTo>
                  <a:pt x="42" y="25"/>
                  <a:pt x="42" y="25"/>
                  <a:pt x="42" y="25"/>
                </a:cubicBezTo>
                <a:cubicBezTo>
                  <a:pt x="40" y="23"/>
                  <a:pt x="37" y="22"/>
                  <a:pt x="34" y="22"/>
                </a:cubicBezTo>
                <a:cubicBezTo>
                  <a:pt x="27" y="22"/>
                  <a:pt x="21" y="28"/>
                  <a:pt x="21" y="35"/>
                </a:cubicBezTo>
                <a:cubicBezTo>
                  <a:pt x="21" y="42"/>
                  <a:pt x="27" y="48"/>
                  <a:pt x="34" y="48"/>
                </a:cubicBezTo>
                <a:cubicBezTo>
                  <a:pt x="41" y="48"/>
                  <a:pt x="47" y="42"/>
                  <a:pt x="47" y="35"/>
                </a:cubicBezTo>
                <a:cubicBezTo>
                  <a:pt x="47" y="32"/>
                  <a:pt x="46" y="29"/>
                  <a:pt x="44" y="27"/>
                </a:cubicBezTo>
                <a:cubicBezTo>
                  <a:pt x="48" y="23"/>
                  <a:pt x="48" y="23"/>
                  <a:pt x="48" y="23"/>
                </a:cubicBezTo>
                <a:cubicBezTo>
                  <a:pt x="55" y="23"/>
                  <a:pt x="55" y="23"/>
                  <a:pt x="55" y="23"/>
                </a:cubicBezTo>
                <a:cubicBezTo>
                  <a:pt x="55" y="23"/>
                  <a:pt x="56" y="23"/>
                  <a:pt x="56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68" y="10"/>
                  <a:pt x="68" y="10"/>
                  <a:pt x="68" y="10"/>
                </a:cubicBezTo>
                <a:cubicBezTo>
                  <a:pt x="69" y="10"/>
                  <a:pt x="69" y="9"/>
                  <a:pt x="68" y="8"/>
                </a:cubicBezTo>
                <a:cubicBezTo>
                  <a:pt x="68" y="8"/>
                  <a:pt x="67" y="8"/>
                  <a:pt x="67" y="8"/>
                </a:cubicBezTo>
                <a:cubicBezTo>
                  <a:pt x="61" y="8"/>
                  <a:pt x="61" y="8"/>
                  <a:pt x="61" y="8"/>
                </a:cubicBezTo>
                <a:cubicBezTo>
                  <a:pt x="62" y="2"/>
                  <a:pt x="62" y="2"/>
                  <a:pt x="62" y="2"/>
                </a:cubicBezTo>
                <a:cubicBezTo>
                  <a:pt x="62" y="2"/>
                  <a:pt x="61" y="1"/>
                  <a:pt x="61" y="1"/>
                </a:cubicBezTo>
                <a:cubicBezTo>
                  <a:pt x="60" y="0"/>
                  <a:pt x="59" y="0"/>
                  <a:pt x="59" y="1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3"/>
                  <a:pt x="47" y="13"/>
                  <a:pt x="47" y="13"/>
                </a:cubicBezTo>
                <a:close/>
                <a:moveTo>
                  <a:pt x="34" y="45"/>
                </a:moveTo>
                <a:cubicBezTo>
                  <a:pt x="34" y="45"/>
                  <a:pt x="34" y="45"/>
                  <a:pt x="34" y="45"/>
                </a:cubicBezTo>
                <a:cubicBezTo>
                  <a:pt x="29" y="45"/>
                  <a:pt x="24" y="40"/>
                  <a:pt x="24" y="35"/>
                </a:cubicBezTo>
                <a:cubicBezTo>
                  <a:pt x="24" y="30"/>
                  <a:pt x="29" y="25"/>
                  <a:pt x="34" y="25"/>
                </a:cubicBezTo>
                <a:cubicBezTo>
                  <a:pt x="36" y="25"/>
                  <a:pt x="38" y="26"/>
                  <a:pt x="40" y="27"/>
                </a:cubicBezTo>
                <a:cubicBezTo>
                  <a:pt x="34" y="32"/>
                  <a:pt x="34" y="32"/>
                  <a:pt x="34" y="32"/>
                </a:cubicBezTo>
                <a:cubicBezTo>
                  <a:pt x="34" y="32"/>
                  <a:pt x="34" y="32"/>
                  <a:pt x="34" y="32"/>
                </a:cubicBezTo>
                <a:cubicBezTo>
                  <a:pt x="33" y="32"/>
                  <a:pt x="31" y="34"/>
                  <a:pt x="31" y="35"/>
                </a:cubicBezTo>
                <a:cubicBezTo>
                  <a:pt x="31" y="37"/>
                  <a:pt x="33" y="38"/>
                  <a:pt x="34" y="38"/>
                </a:cubicBezTo>
                <a:cubicBezTo>
                  <a:pt x="36" y="38"/>
                  <a:pt x="37" y="37"/>
                  <a:pt x="37" y="35"/>
                </a:cubicBezTo>
                <a:cubicBezTo>
                  <a:pt x="37" y="35"/>
                  <a:pt x="37" y="35"/>
                  <a:pt x="37" y="35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31"/>
                  <a:pt x="44" y="33"/>
                  <a:pt x="44" y="35"/>
                </a:cubicBezTo>
                <a:cubicBezTo>
                  <a:pt x="44" y="40"/>
                  <a:pt x="39" y="45"/>
                  <a:pt x="34" y="45"/>
                </a:cubicBezTo>
                <a:close/>
                <a:moveTo>
                  <a:pt x="61" y="11"/>
                </a:moveTo>
                <a:cubicBezTo>
                  <a:pt x="61" y="11"/>
                  <a:pt x="61" y="11"/>
                  <a:pt x="61" y="11"/>
                </a:cubicBezTo>
                <a:cubicBezTo>
                  <a:pt x="63" y="11"/>
                  <a:pt x="63" y="11"/>
                  <a:pt x="63" y="11"/>
                </a:cubicBezTo>
                <a:cubicBezTo>
                  <a:pt x="54" y="20"/>
                  <a:pt x="54" y="20"/>
                  <a:pt x="54" y="20"/>
                </a:cubicBezTo>
                <a:cubicBezTo>
                  <a:pt x="52" y="20"/>
                  <a:pt x="52" y="20"/>
                  <a:pt x="52" y="20"/>
                </a:cubicBezTo>
                <a:cubicBezTo>
                  <a:pt x="61" y="11"/>
                  <a:pt x="61" y="11"/>
                  <a:pt x="61" y="11"/>
                </a:cubicBezTo>
                <a:close/>
                <a:moveTo>
                  <a:pt x="49" y="15"/>
                </a:moveTo>
                <a:cubicBezTo>
                  <a:pt x="49" y="15"/>
                  <a:pt x="49" y="15"/>
                  <a:pt x="49" y="15"/>
                </a:cubicBezTo>
                <a:cubicBezTo>
                  <a:pt x="58" y="6"/>
                  <a:pt x="58" y="6"/>
                  <a:pt x="58" y="6"/>
                </a:cubicBezTo>
                <a:cubicBezTo>
                  <a:pt x="58" y="9"/>
                  <a:pt x="58" y="9"/>
                  <a:pt x="58" y="9"/>
                </a:cubicBezTo>
                <a:cubicBezTo>
                  <a:pt x="49" y="17"/>
                  <a:pt x="49" y="17"/>
                  <a:pt x="49" y="17"/>
                </a:cubicBezTo>
                <a:cubicBezTo>
                  <a:pt x="49" y="15"/>
                  <a:pt x="49" y="15"/>
                  <a:pt x="49" y="15"/>
                </a:cubicBezTo>
                <a:close/>
                <a:moveTo>
                  <a:pt x="30" y="16"/>
                </a:moveTo>
                <a:cubicBezTo>
                  <a:pt x="30" y="16"/>
                  <a:pt x="30" y="16"/>
                  <a:pt x="30" y="16"/>
                </a:cubicBezTo>
                <a:cubicBezTo>
                  <a:pt x="31" y="15"/>
                  <a:pt x="33" y="15"/>
                  <a:pt x="34" y="15"/>
                </a:cubicBezTo>
                <a:cubicBezTo>
                  <a:pt x="35" y="15"/>
                  <a:pt x="37" y="15"/>
                  <a:pt x="38" y="16"/>
                </a:cubicBezTo>
                <a:cubicBezTo>
                  <a:pt x="39" y="16"/>
                  <a:pt x="41" y="16"/>
                  <a:pt x="42" y="17"/>
                </a:cubicBezTo>
                <a:cubicBezTo>
                  <a:pt x="43" y="17"/>
                  <a:pt x="43" y="17"/>
                  <a:pt x="44" y="16"/>
                </a:cubicBezTo>
                <a:cubicBezTo>
                  <a:pt x="44" y="15"/>
                  <a:pt x="44" y="14"/>
                  <a:pt x="43" y="14"/>
                </a:cubicBezTo>
                <a:cubicBezTo>
                  <a:pt x="42" y="13"/>
                  <a:pt x="40" y="13"/>
                  <a:pt x="39" y="13"/>
                </a:cubicBezTo>
                <a:cubicBezTo>
                  <a:pt x="37" y="12"/>
                  <a:pt x="36" y="12"/>
                  <a:pt x="34" y="12"/>
                </a:cubicBezTo>
                <a:cubicBezTo>
                  <a:pt x="33" y="12"/>
                  <a:pt x="31" y="12"/>
                  <a:pt x="30" y="13"/>
                </a:cubicBezTo>
                <a:cubicBezTo>
                  <a:pt x="19" y="15"/>
                  <a:pt x="11" y="24"/>
                  <a:pt x="11" y="35"/>
                </a:cubicBezTo>
                <a:cubicBezTo>
                  <a:pt x="11" y="37"/>
                  <a:pt x="11" y="38"/>
                  <a:pt x="12" y="40"/>
                </a:cubicBezTo>
                <a:cubicBezTo>
                  <a:pt x="13" y="49"/>
                  <a:pt x="21" y="56"/>
                  <a:pt x="30" y="58"/>
                </a:cubicBezTo>
                <a:cubicBezTo>
                  <a:pt x="31" y="58"/>
                  <a:pt x="33" y="58"/>
                  <a:pt x="34" y="58"/>
                </a:cubicBezTo>
                <a:cubicBezTo>
                  <a:pt x="36" y="58"/>
                  <a:pt x="37" y="58"/>
                  <a:pt x="39" y="58"/>
                </a:cubicBezTo>
                <a:cubicBezTo>
                  <a:pt x="40" y="57"/>
                  <a:pt x="42" y="57"/>
                  <a:pt x="43" y="56"/>
                </a:cubicBezTo>
                <a:cubicBezTo>
                  <a:pt x="50" y="53"/>
                  <a:pt x="55" y="47"/>
                  <a:pt x="57" y="40"/>
                </a:cubicBezTo>
                <a:cubicBezTo>
                  <a:pt x="57" y="38"/>
                  <a:pt x="57" y="37"/>
                  <a:pt x="57" y="35"/>
                </a:cubicBezTo>
                <a:cubicBezTo>
                  <a:pt x="57" y="34"/>
                  <a:pt x="57" y="32"/>
                  <a:pt x="57" y="30"/>
                </a:cubicBezTo>
                <a:cubicBezTo>
                  <a:pt x="56" y="29"/>
                  <a:pt x="56" y="28"/>
                  <a:pt x="55" y="26"/>
                </a:cubicBezTo>
                <a:cubicBezTo>
                  <a:pt x="55" y="25"/>
                  <a:pt x="54" y="25"/>
                  <a:pt x="53" y="25"/>
                </a:cubicBezTo>
                <a:cubicBezTo>
                  <a:pt x="52" y="26"/>
                  <a:pt x="52" y="27"/>
                  <a:pt x="52" y="27"/>
                </a:cubicBezTo>
                <a:cubicBezTo>
                  <a:pt x="53" y="29"/>
                  <a:pt x="53" y="30"/>
                  <a:pt x="53" y="31"/>
                </a:cubicBezTo>
                <a:cubicBezTo>
                  <a:pt x="54" y="32"/>
                  <a:pt x="54" y="34"/>
                  <a:pt x="54" y="35"/>
                </a:cubicBezTo>
                <a:cubicBezTo>
                  <a:pt x="54" y="46"/>
                  <a:pt x="45" y="55"/>
                  <a:pt x="34" y="55"/>
                </a:cubicBezTo>
                <a:cubicBezTo>
                  <a:pt x="33" y="55"/>
                  <a:pt x="31" y="55"/>
                  <a:pt x="30" y="54"/>
                </a:cubicBezTo>
                <a:cubicBezTo>
                  <a:pt x="22" y="53"/>
                  <a:pt x="16" y="47"/>
                  <a:pt x="15" y="39"/>
                </a:cubicBezTo>
                <a:cubicBezTo>
                  <a:pt x="14" y="38"/>
                  <a:pt x="14" y="36"/>
                  <a:pt x="14" y="35"/>
                </a:cubicBezTo>
                <a:cubicBezTo>
                  <a:pt x="14" y="34"/>
                  <a:pt x="14" y="32"/>
                  <a:pt x="15" y="31"/>
                </a:cubicBezTo>
                <a:cubicBezTo>
                  <a:pt x="16" y="23"/>
                  <a:pt x="22" y="17"/>
                  <a:pt x="30" y="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 animBg="1"/>
      <p:bldP spid="21" grpId="0" animBg="1"/>
      <p:bldP spid="9" grpId="0"/>
      <p:bldP spid="10" grpId="0"/>
      <p:bldP spid="12" grpId="0"/>
      <p:bldP spid="13" grpId="0"/>
      <p:bldP spid="14" grpId="0"/>
      <p:bldP spid="4" grpId="0"/>
      <p:bldP spid="29" grpId="0"/>
      <p:bldP spid="23" grpId="0"/>
      <p:bldP spid="24" grpId="0"/>
      <p:bldP spid="25" grpId="0"/>
      <p:bldP spid="26" grpId="0"/>
      <p:bldP spid="34" grpId="0" animBg="1"/>
      <p:bldP spid="114" grpId="0" animBg="1"/>
      <p:bldP spid="135" grpId="0" animBg="1"/>
      <p:bldP spid="54" grpId="0" animBg="1"/>
      <p:bldP spid="4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泪滴形 25"/>
          <p:cNvSpPr/>
          <p:nvPr/>
        </p:nvSpPr>
        <p:spPr>
          <a:xfrm rot="8100000">
            <a:off x="5302250" y="1348740"/>
            <a:ext cx="914400" cy="914400"/>
          </a:xfrm>
          <a:prstGeom prst="teardrop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4066912" y="2452601"/>
            <a:ext cx="3385542" cy="1061829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/>
            <a:r>
              <a:rPr lang="zh-CN" altLang="en-US" sz="6600" dirty="0">
                <a:solidFill>
                  <a:srgbClr val="E4AE57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组员分工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5512361" y="1507720"/>
            <a:ext cx="514350" cy="66103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/>
            <a:r>
              <a:rPr lang="en-US" altLang="zh-CN" sz="4000" b="1" dirty="0">
                <a:latin typeface="+mj-lt"/>
                <a:ea typeface="微软雅黑" panose="020B0503020204020204" pitchFamily="18" charset="-122"/>
                <a:cs typeface="微软雅黑" panose="020B0503020204020204" pitchFamily="18" charset="-122"/>
              </a:rPr>
              <a:t>05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1"/>
          <p:cNvSpPr txBox="1"/>
          <p:nvPr/>
        </p:nvSpPr>
        <p:spPr>
          <a:xfrm>
            <a:off x="8596630" y="561975"/>
            <a:ext cx="2303516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en-US" altLang="zh-CN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5.1</a:t>
            </a:r>
            <a:r>
              <a:rPr lang="zh-CN" altLang="en-US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Times New Roman" panose="02020603050405020304" pitchFamily="18" charset="0"/>
              </a:rPr>
              <a:t>组员评价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7665318" y="2525872"/>
            <a:ext cx="1654299" cy="392409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699"/>
              </a:lnSpc>
            </a:pPr>
            <a:r>
              <a:rPr lang="zh-CN" altLang="en-US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郦哲聪：</a:t>
            </a:r>
            <a:r>
              <a:rPr lang="en-US" altLang="zh-CN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90</a:t>
            </a:r>
            <a:r>
              <a:rPr lang="zh-CN" altLang="en-US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分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961989" y="3411063"/>
            <a:ext cx="1633460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520639" algn="l"/>
              </a:tabLst>
            </a:pPr>
            <a:r>
              <a:rPr lang="zh-CN" altLang="en-US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刘晓倩：</a:t>
            </a:r>
            <a:r>
              <a:rPr lang="en-US" altLang="zh-CN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92</a:t>
            </a:r>
            <a:r>
              <a:rPr lang="zh-CN" altLang="en-US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分</a:t>
            </a:r>
            <a:endParaRPr lang="en-US" altLang="zh-CN" sz="2000" b="1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微软雅黑" panose="020B0503020204020204" pitchFamily="18" charset="-122"/>
            </a:endParaRPr>
          </a:p>
        </p:txBody>
      </p:sp>
      <p:sp>
        <p:nvSpPr>
          <p:cNvPr id="22" name="TextBox 1"/>
          <p:cNvSpPr txBox="1"/>
          <p:nvPr/>
        </p:nvSpPr>
        <p:spPr>
          <a:xfrm>
            <a:off x="7665318" y="4380563"/>
            <a:ext cx="1643079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520639" algn="l"/>
              </a:tabLst>
            </a:pPr>
            <a:r>
              <a:rPr lang="zh-CN" altLang="en-US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陈铉文：</a:t>
            </a:r>
            <a:r>
              <a:rPr lang="en-US" altLang="zh-CN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91</a:t>
            </a:r>
            <a:r>
              <a:rPr lang="zh-CN" altLang="en-US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分</a:t>
            </a:r>
          </a:p>
        </p:txBody>
      </p:sp>
      <p:sp>
        <p:nvSpPr>
          <p:cNvPr id="78477" name="Freeform 8"/>
          <p:cNvSpPr/>
          <p:nvPr/>
        </p:nvSpPr>
        <p:spPr>
          <a:xfrm>
            <a:off x="1961515" y="2298312"/>
            <a:ext cx="4897120" cy="843280"/>
          </a:xfrm>
          <a:custGeom>
            <a:avLst/>
            <a:gdLst>
              <a:gd name="connsiteX0" fmla="*/ 7712 w 7712"/>
              <a:gd name="connsiteY0" fmla="*/ 659 h 1328"/>
              <a:gd name="connsiteX1" fmla="*/ 7116 w 7712"/>
              <a:gd name="connsiteY1" fmla="*/ 0 h 1328"/>
              <a:gd name="connsiteX2" fmla="*/ 0 w 7712"/>
              <a:gd name="connsiteY2" fmla="*/ 0 h 1328"/>
              <a:gd name="connsiteX3" fmla="*/ 0 w 7712"/>
              <a:gd name="connsiteY3" fmla="*/ 1328 h 1328"/>
              <a:gd name="connsiteX4" fmla="*/ 7116 w 7712"/>
              <a:gd name="connsiteY4" fmla="*/ 1328 h 1328"/>
              <a:gd name="connsiteX5" fmla="*/ 7712 w 7712"/>
              <a:gd name="connsiteY5" fmla="*/ 659 h 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0" t="0" r="0" b="0"/>
            <a:pathLst>
              <a:path w="7712" h="1328">
                <a:moveTo>
                  <a:pt x="7712" y="659"/>
                </a:moveTo>
                <a:lnTo>
                  <a:pt x="7116" y="0"/>
                </a:lnTo>
                <a:lnTo>
                  <a:pt x="0" y="0"/>
                </a:lnTo>
                <a:lnTo>
                  <a:pt x="0" y="1328"/>
                </a:lnTo>
                <a:lnTo>
                  <a:pt x="7116" y="1328"/>
                </a:lnTo>
                <a:lnTo>
                  <a:pt x="7712" y="659"/>
                </a:lnTo>
                <a:close/>
              </a:path>
            </a:pathLst>
          </a:custGeom>
          <a:solidFill>
            <a:srgbClr val="DAB96E"/>
          </a:solidFill>
          <a:ln w="9525">
            <a:noFill/>
          </a:ln>
        </p:spPr>
        <p:txBody>
          <a:bodyPr lIns="91429" tIns="45714" rIns="91429" bIns="45714"/>
          <a:lstStyle/>
          <a:p>
            <a:endParaRPr lang="zh-CN" altLang="en-US"/>
          </a:p>
        </p:txBody>
      </p:sp>
      <p:sp>
        <p:nvSpPr>
          <p:cNvPr id="78478" name="Freeform 12"/>
          <p:cNvSpPr/>
          <p:nvPr/>
        </p:nvSpPr>
        <p:spPr>
          <a:xfrm>
            <a:off x="1271" y="1458208"/>
            <a:ext cx="1960245" cy="1683385"/>
          </a:xfrm>
          <a:custGeom>
            <a:avLst/>
            <a:gdLst/>
            <a:ahLst/>
            <a:cxnLst>
              <a:cxn ang="0">
                <a:pos x="1144538" y="703263"/>
              </a:cxn>
              <a:cxn ang="0">
                <a:pos x="0" y="0"/>
              </a:cxn>
              <a:cxn ang="0">
                <a:pos x="0" y="1054100"/>
              </a:cxn>
              <a:cxn ang="0">
                <a:pos x="1144538" y="1409700"/>
              </a:cxn>
              <a:cxn ang="0">
                <a:pos x="1144538" y="703263"/>
              </a:cxn>
            </a:cxnLst>
            <a:rect l="0" t="0" r="0" b="0"/>
            <a:pathLst>
              <a:path w="1331" h="888">
                <a:moveTo>
                  <a:pt x="1331" y="443"/>
                </a:moveTo>
                <a:lnTo>
                  <a:pt x="0" y="0"/>
                </a:lnTo>
                <a:lnTo>
                  <a:pt x="0" y="664"/>
                </a:lnTo>
                <a:lnTo>
                  <a:pt x="1331" y="888"/>
                </a:lnTo>
                <a:lnTo>
                  <a:pt x="1331" y="443"/>
                </a:lnTo>
                <a:close/>
              </a:path>
            </a:pathLst>
          </a:custGeom>
          <a:solidFill>
            <a:srgbClr val="DAB96E">
              <a:alpha val="90000"/>
            </a:srgbClr>
          </a:solidFill>
          <a:ln w="9525">
            <a:noFill/>
          </a:ln>
        </p:spPr>
        <p:txBody>
          <a:bodyPr lIns="91429" tIns="45714" rIns="91429" bIns="45714"/>
          <a:lstStyle/>
          <a:p>
            <a:endParaRPr lang="zh-CN" altLang="en-US"/>
          </a:p>
        </p:txBody>
      </p:sp>
      <p:sp>
        <p:nvSpPr>
          <p:cNvPr id="78480" name="TextBox 1074"/>
          <p:cNvSpPr txBox="1"/>
          <p:nvPr/>
        </p:nvSpPr>
        <p:spPr>
          <a:xfrm>
            <a:off x="2320925" y="2499607"/>
            <a:ext cx="4314051" cy="400097"/>
          </a:xfrm>
          <a:prstGeom prst="rect">
            <a:avLst/>
          </a:prstGeom>
          <a:noFill/>
          <a:ln w="9525">
            <a:noFill/>
          </a:ln>
        </p:spPr>
        <p:txBody>
          <a:bodyPr wrap="square" lIns="91429" tIns="45714" rIns="91429" bIns="45714">
            <a:spAutoFit/>
          </a:bodyPr>
          <a:lstStyle/>
          <a:p>
            <a:pPr defTabSz="-635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项目计划初稿、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ppt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制作（多次返工）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78473" name="Freeform 7"/>
          <p:cNvSpPr/>
          <p:nvPr/>
        </p:nvSpPr>
        <p:spPr>
          <a:xfrm>
            <a:off x="1962785" y="3141593"/>
            <a:ext cx="6200140" cy="839470"/>
          </a:xfrm>
          <a:custGeom>
            <a:avLst/>
            <a:gdLst>
              <a:gd name="connsiteX0" fmla="*/ 9346 w 9346"/>
              <a:gd name="connsiteY0" fmla="*/ 681 h 1322"/>
              <a:gd name="connsiteX1" fmla="*/ 8631 w 9346"/>
              <a:gd name="connsiteY1" fmla="*/ 0 h 1322"/>
              <a:gd name="connsiteX2" fmla="*/ 8086 w 9346"/>
              <a:gd name="connsiteY2" fmla="*/ 0 h 1322"/>
              <a:gd name="connsiteX3" fmla="*/ 0 w 9346"/>
              <a:gd name="connsiteY3" fmla="*/ 0 h 1322"/>
              <a:gd name="connsiteX4" fmla="*/ 0 w 9346"/>
              <a:gd name="connsiteY4" fmla="*/ 1322 h 1322"/>
              <a:gd name="connsiteX5" fmla="*/ 7415 w 9346"/>
              <a:gd name="connsiteY5" fmla="*/ 1322 h 1322"/>
              <a:gd name="connsiteX6" fmla="*/ 8631 w 9346"/>
              <a:gd name="connsiteY6" fmla="*/ 1322 h 1322"/>
              <a:gd name="connsiteX7" fmla="*/ 9346 w 9346"/>
              <a:gd name="connsiteY7" fmla="*/ 681 h 1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0" t="0" r="0" b="0"/>
            <a:pathLst>
              <a:path w="9346" h="1322">
                <a:moveTo>
                  <a:pt x="9346" y="681"/>
                </a:moveTo>
                <a:lnTo>
                  <a:pt x="8631" y="0"/>
                </a:lnTo>
                <a:lnTo>
                  <a:pt x="8086" y="0"/>
                </a:lnTo>
                <a:lnTo>
                  <a:pt x="0" y="0"/>
                </a:lnTo>
                <a:lnTo>
                  <a:pt x="0" y="1322"/>
                </a:lnTo>
                <a:lnTo>
                  <a:pt x="7415" y="1322"/>
                </a:lnTo>
                <a:lnTo>
                  <a:pt x="8631" y="1322"/>
                </a:lnTo>
                <a:lnTo>
                  <a:pt x="9346" y="681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lIns="91429" tIns="45714" rIns="91429" bIns="45714"/>
          <a:lstStyle/>
          <a:p>
            <a:endParaRPr lang="zh-CN" altLang="en-US"/>
          </a:p>
        </p:txBody>
      </p:sp>
      <p:sp>
        <p:nvSpPr>
          <p:cNvPr id="78474" name="Freeform 11"/>
          <p:cNvSpPr/>
          <p:nvPr/>
        </p:nvSpPr>
        <p:spPr>
          <a:xfrm>
            <a:off x="1271" y="2717413"/>
            <a:ext cx="1961515" cy="126428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8863"/>
              </a:cxn>
              <a:cxn ang="0">
                <a:pos x="1144538" y="1058863"/>
              </a:cxn>
              <a:cxn ang="0">
                <a:pos x="1144538" y="355600"/>
              </a:cxn>
              <a:cxn ang="0">
                <a:pos x="0" y="0"/>
              </a:cxn>
            </a:cxnLst>
            <a:rect l="0" t="0" r="0" b="0"/>
            <a:pathLst>
              <a:path w="1331" h="667">
                <a:moveTo>
                  <a:pt x="0" y="0"/>
                </a:moveTo>
                <a:lnTo>
                  <a:pt x="0" y="667"/>
                </a:lnTo>
                <a:lnTo>
                  <a:pt x="1331" y="667"/>
                </a:lnTo>
                <a:lnTo>
                  <a:pt x="1331" y="22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 w="9525">
            <a:noFill/>
          </a:ln>
        </p:spPr>
        <p:txBody>
          <a:bodyPr lIns="91429" tIns="45714" rIns="91429" bIns="45714"/>
          <a:lstStyle/>
          <a:p>
            <a:endParaRPr lang="zh-CN" altLang="en-US"/>
          </a:p>
        </p:txBody>
      </p:sp>
      <p:sp>
        <p:nvSpPr>
          <p:cNvPr id="78466" name="Freeform 6"/>
          <p:cNvSpPr/>
          <p:nvPr/>
        </p:nvSpPr>
        <p:spPr>
          <a:xfrm>
            <a:off x="1962151" y="3981698"/>
            <a:ext cx="4914265" cy="840105"/>
          </a:xfrm>
          <a:custGeom>
            <a:avLst/>
            <a:gdLst>
              <a:gd name="connsiteX0" fmla="*/ 0 w 7739"/>
              <a:gd name="connsiteY0" fmla="*/ 1323 h 1323"/>
              <a:gd name="connsiteX1" fmla="*/ 7162 w 7739"/>
              <a:gd name="connsiteY1" fmla="*/ 1323 h 1323"/>
              <a:gd name="connsiteX2" fmla="*/ 7739 w 7739"/>
              <a:gd name="connsiteY2" fmla="*/ 680 h 1323"/>
              <a:gd name="connsiteX3" fmla="*/ 7162 w 7739"/>
              <a:gd name="connsiteY3" fmla="*/ 0 h 1323"/>
              <a:gd name="connsiteX4" fmla="*/ 0 w 7739"/>
              <a:gd name="connsiteY4" fmla="*/ 0 h 1323"/>
              <a:gd name="connsiteX5" fmla="*/ 0 w 7739"/>
              <a:gd name="connsiteY5" fmla="*/ 1323 h 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0" t="0" r="0" b="0"/>
            <a:pathLst>
              <a:path w="7739" h="1323">
                <a:moveTo>
                  <a:pt x="0" y="1323"/>
                </a:moveTo>
                <a:lnTo>
                  <a:pt x="7162" y="1323"/>
                </a:lnTo>
                <a:lnTo>
                  <a:pt x="7739" y="680"/>
                </a:lnTo>
                <a:lnTo>
                  <a:pt x="7162" y="0"/>
                </a:lnTo>
                <a:lnTo>
                  <a:pt x="0" y="0"/>
                </a:lnTo>
                <a:lnTo>
                  <a:pt x="0" y="1323"/>
                </a:lnTo>
                <a:close/>
              </a:path>
            </a:pathLst>
          </a:custGeom>
          <a:solidFill>
            <a:srgbClr val="717171"/>
          </a:solidFill>
          <a:ln w="9525">
            <a:noFill/>
          </a:ln>
        </p:spPr>
        <p:txBody>
          <a:bodyPr lIns="91429" tIns="45714" rIns="91429" bIns="45714"/>
          <a:lstStyle/>
          <a:p>
            <a:endParaRPr lang="zh-CN" altLang="en-US"/>
          </a:p>
        </p:txBody>
      </p:sp>
      <p:sp>
        <p:nvSpPr>
          <p:cNvPr id="78467" name="Freeform 10"/>
          <p:cNvSpPr/>
          <p:nvPr/>
        </p:nvSpPr>
        <p:spPr>
          <a:xfrm>
            <a:off x="1271" y="3981698"/>
            <a:ext cx="1960245" cy="1261110"/>
          </a:xfrm>
          <a:custGeom>
            <a:avLst/>
            <a:gdLst/>
            <a:ahLst/>
            <a:cxnLst>
              <a:cxn ang="0">
                <a:pos x="0" y="1055688"/>
              </a:cxn>
              <a:cxn ang="0">
                <a:pos x="0" y="0"/>
              </a:cxn>
              <a:cxn ang="0">
                <a:pos x="1144538" y="0"/>
              </a:cxn>
              <a:cxn ang="0">
                <a:pos x="1144538" y="703263"/>
              </a:cxn>
              <a:cxn ang="0">
                <a:pos x="0" y="1055688"/>
              </a:cxn>
            </a:cxnLst>
            <a:rect l="0" t="0" r="0" b="0"/>
            <a:pathLst>
              <a:path w="1331" h="665">
                <a:moveTo>
                  <a:pt x="0" y="665"/>
                </a:moveTo>
                <a:lnTo>
                  <a:pt x="0" y="0"/>
                </a:lnTo>
                <a:lnTo>
                  <a:pt x="1331" y="0"/>
                </a:lnTo>
                <a:lnTo>
                  <a:pt x="1331" y="443"/>
                </a:lnTo>
                <a:lnTo>
                  <a:pt x="0" y="665"/>
                </a:lnTo>
                <a:close/>
              </a:path>
            </a:pathLst>
          </a:custGeom>
          <a:solidFill>
            <a:srgbClr val="717171">
              <a:alpha val="90000"/>
            </a:srgbClr>
          </a:solidFill>
          <a:ln w="9525">
            <a:noFill/>
          </a:ln>
        </p:spPr>
        <p:txBody>
          <a:bodyPr lIns="91429" tIns="45714" rIns="91429" bIns="45714"/>
          <a:lstStyle/>
          <a:p>
            <a:endParaRPr lang="zh-CN" altLang="en-US"/>
          </a:p>
        </p:txBody>
      </p:sp>
      <p:sp>
        <p:nvSpPr>
          <p:cNvPr id="63" name="椭圆 62"/>
          <p:cNvSpPr>
            <a:spLocks noChangeAspect="1"/>
          </p:cNvSpPr>
          <p:nvPr/>
        </p:nvSpPr>
        <p:spPr>
          <a:xfrm>
            <a:off x="6986270" y="2436107"/>
            <a:ext cx="576000" cy="576000"/>
          </a:xfrm>
          <a:prstGeom prst="ellipse">
            <a:avLst/>
          </a:prstGeom>
          <a:solidFill>
            <a:srgbClr val="DAB96E"/>
          </a:solidFill>
          <a:ln>
            <a:solidFill>
              <a:srgbClr val="DAB9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>
            <a:spLocks noChangeAspect="1"/>
          </p:cNvSpPr>
          <p:nvPr/>
        </p:nvSpPr>
        <p:spPr>
          <a:xfrm>
            <a:off x="8271510" y="3290817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>
            <a:spLocks noChangeAspect="1"/>
          </p:cNvSpPr>
          <p:nvPr/>
        </p:nvSpPr>
        <p:spPr>
          <a:xfrm>
            <a:off x="6964499" y="4171924"/>
            <a:ext cx="576000" cy="576000"/>
          </a:xfrm>
          <a:prstGeom prst="ellipse">
            <a:avLst/>
          </a:prstGeom>
          <a:solidFill>
            <a:srgbClr val="71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70" name="Freeform 8"/>
          <p:cNvSpPr>
            <a:spLocks noChangeAspect="1" noEditPoints="1"/>
          </p:cNvSpPr>
          <p:nvPr/>
        </p:nvSpPr>
        <p:spPr bwMode="auto">
          <a:xfrm>
            <a:off x="7094388" y="2537655"/>
            <a:ext cx="360000" cy="371920"/>
          </a:xfrm>
          <a:custGeom>
            <a:avLst/>
            <a:gdLst>
              <a:gd name="T0" fmla="*/ 34 w 64"/>
              <a:gd name="T1" fmla="*/ 33 h 65"/>
              <a:gd name="T2" fmla="*/ 32 w 64"/>
              <a:gd name="T3" fmla="*/ 12 h 65"/>
              <a:gd name="T4" fmla="*/ 29 w 64"/>
              <a:gd name="T5" fmla="*/ 35 h 65"/>
              <a:gd name="T6" fmla="*/ 45 w 64"/>
              <a:gd name="T7" fmla="*/ 37 h 65"/>
              <a:gd name="T8" fmla="*/ 45 w 64"/>
              <a:gd name="T9" fmla="*/ 33 h 65"/>
              <a:gd name="T10" fmla="*/ 53 w 64"/>
              <a:gd name="T11" fmla="*/ 14 h 65"/>
              <a:gd name="T12" fmla="*/ 11 w 64"/>
              <a:gd name="T13" fmla="*/ 14 h 65"/>
              <a:gd name="T14" fmla="*/ 2 w 64"/>
              <a:gd name="T15" fmla="*/ 35 h 65"/>
              <a:gd name="T16" fmla="*/ 11 w 64"/>
              <a:gd name="T17" fmla="*/ 56 h 65"/>
              <a:gd name="T18" fmla="*/ 53 w 64"/>
              <a:gd name="T19" fmla="*/ 56 h 65"/>
              <a:gd name="T20" fmla="*/ 53 w 64"/>
              <a:gd name="T21" fmla="*/ 56 h 65"/>
              <a:gd name="T22" fmla="*/ 53 w 64"/>
              <a:gd name="T23" fmla="*/ 14 h 65"/>
              <a:gd name="T24" fmla="*/ 50 w 64"/>
              <a:gd name="T25" fmla="*/ 53 h 65"/>
              <a:gd name="T26" fmla="*/ 32 w 64"/>
              <a:gd name="T27" fmla="*/ 60 h 65"/>
              <a:gd name="T28" fmla="*/ 14 w 64"/>
              <a:gd name="T29" fmla="*/ 53 h 65"/>
              <a:gd name="T30" fmla="*/ 14 w 64"/>
              <a:gd name="T31" fmla="*/ 17 h 65"/>
              <a:gd name="T32" fmla="*/ 32 w 64"/>
              <a:gd name="T33" fmla="*/ 10 h 65"/>
              <a:gd name="T34" fmla="*/ 50 w 64"/>
              <a:gd name="T35" fmla="*/ 17 h 65"/>
              <a:gd name="T36" fmla="*/ 50 w 64"/>
              <a:gd name="T37" fmla="*/ 53 h 65"/>
              <a:gd name="T38" fmla="*/ 63 w 64"/>
              <a:gd name="T39" fmla="*/ 14 h 65"/>
              <a:gd name="T40" fmla="*/ 58 w 64"/>
              <a:gd name="T41" fmla="*/ 8 h 65"/>
              <a:gd name="T42" fmla="*/ 56 w 64"/>
              <a:gd name="T43" fmla="*/ 6 h 65"/>
              <a:gd name="T44" fmla="*/ 50 w 64"/>
              <a:gd name="T45" fmla="*/ 2 h 65"/>
              <a:gd name="T46" fmla="*/ 43 w 64"/>
              <a:gd name="T47" fmla="*/ 1 h 65"/>
              <a:gd name="T48" fmla="*/ 48 w 64"/>
              <a:gd name="T49" fmla="*/ 6 h 65"/>
              <a:gd name="T50" fmla="*/ 53 w 64"/>
              <a:gd name="T51" fmla="*/ 9 h 65"/>
              <a:gd name="T52" fmla="*/ 55 w 64"/>
              <a:gd name="T53" fmla="*/ 12 h 65"/>
              <a:gd name="T54" fmla="*/ 59 w 64"/>
              <a:gd name="T55" fmla="*/ 16 h 65"/>
              <a:gd name="T56" fmla="*/ 63 w 64"/>
              <a:gd name="T57" fmla="*/ 14 h 65"/>
              <a:gd name="T58" fmla="*/ 4 w 64"/>
              <a:gd name="T59" fmla="*/ 17 h 65"/>
              <a:gd name="T60" fmla="*/ 8 w 64"/>
              <a:gd name="T61" fmla="*/ 12 h 65"/>
              <a:gd name="T62" fmla="*/ 13 w 64"/>
              <a:gd name="T63" fmla="*/ 8 h 65"/>
              <a:gd name="T64" fmla="*/ 16 w 64"/>
              <a:gd name="T65" fmla="*/ 6 h 65"/>
              <a:gd name="T66" fmla="*/ 20 w 64"/>
              <a:gd name="T67" fmla="*/ 1 h 65"/>
              <a:gd name="T68" fmla="*/ 14 w 64"/>
              <a:gd name="T69" fmla="*/ 2 h 65"/>
              <a:gd name="T70" fmla="*/ 11 w 64"/>
              <a:gd name="T71" fmla="*/ 4 h 65"/>
              <a:gd name="T72" fmla="*/ 5 w 64"/>
              <a:gd name="T73" fmla="*/ 8 h 65"/>
              <a:gd name="T74" fmla="*/ 0 w 64"/>
              <a:gd name="T75" fmla="*/ 14 h 65"/>
              <a:gd name="T76" fmla="*/ 4 w 64"/>
              <a:gd name="T77" fmla="*/ 1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4" h="65">
                <a:moveTo>
                  <a:pt x="45" y="33"/>
                </a:moveTo>
                <a:cubicBezTo>
                  <a:pt x="34" y="33"/>
                  <a:pt x="34" y="33"/>
                  <a:pt x="34" y="33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3"/>
                  <a:pt x="33" y="12"/>
                  <a:pt x="32" y="12"/>
                </a:cubicBezTo>
                <a:cubicBezTo>
                  <a:pt x="30" y="12"/>
                  <a:pt x="29" y="13"/>
                  <a:pt x="29" y="14"/>
                </a:cubicBezTo>
                <a:cubicBezTo>
                  <a:pt x="29" y="35"/>
                  <a:pt x="29" y="35"/>
                  <a:pt x="29" y="35"/>
                </a:cubicBezTo>
                <a:cubicBezTo>
                  <a:pt x="29" y="36"/>
                  <a:pt x="30" y="37"/>
                  <a:pt x="32" y="37"/>
                </a:cubicBezTo>
                <a:cubicBezTo>
                  <a:pt x="45" y="37"/>
                  <a:pt x="45" y="37"/>
                  <a:pt x="45" y="37"/>
                </a:cubicBezTo>
                <a:cubicBezTo>
                  <a:pt x="46" y="37"/>
                  <a:pt x="47" y="36"/>
                  <a:pt x="47" y="35"/>
                </a:cubicBezTo>
                <a:cubicBezTo>
                  <a:pt x="47" y="34"/>
                  <a:pt x="46" y="33"/>
                  <a:pt x="45" y="33"/>
                </a:cubicBezTo>
                <a:close/>
                <a:moveTo>
                  <a:pt x="53" y="14"/>
                </a:moveTo>
                <a:cubicBezTo>
                  <a:pt x="53" y="14"/>
                  <a:pt x="53" y="14"/>
                  <a:pt x="53" y="14"/>
                </a:cubicBezTo>
                <a:cubicBezTo>
                  <a:pt x="48" y="8"/>
                  <a:pt x="40" y="5"/>
                  <a:pt x="32" y="5"/>
                </a:cubicBezTo>
                <a:cubicBezTo>
                  <a:pt x="23" y="5"/>
                  <a:pt x="16" y="8"/>
                  <a:pt x="11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5" y="19"/>
                  <a:pt x="2" y="27"/>
                  <a:pt x="2" y="35"/>
                </a:cubicBezTo>
                <a:cubicBezTo>
                  <a:pt x="2" y="43"/>
                  <a:pt x="5" y="51"/>
                  <a:pt x="10" y="56"/>
                </a:cubicBezTo>
                <a:cubicBezTo>
                  <a:pt x="11" y="56"/>
                  <a:pt x="11" y="56"/>
                  <a:pt x="11" y="56"/>
                </a:cubicBezTo>
                <a:cubicBezTo>
                  <a:pt x="16" y="62"/>
                  <a:pt x="23" y="65"/>
                  <a:pt x="32" y="65"/>
                </a:cubicBezTo>
                <a:cubicBezTo>
                  <a:pt x="40" y="65"/>
                  <a:pt x="47" y="62"/>
                  <a:pt x="53" y="56"/>
                </a:cubicBezTo>
                <a:cubicBezTo>
                  <a:pt x="53" y="56"/>
                  <a:pt x="53" y="56"/>
                  <a:pt x="53" y="56"/>
                </a:cubicBezTo>
                <a:cubicBezTo>
                  <a:pt x="53" y="56"/>
                  <a:pt x="53" y="56"/>
                  <a:pt x="53" y="56"/>
                </a:cubicBezTo>
                <a:cubicBezTo>
                  <a:pt x="58" y="51"/>
                  <a:pt x="62" y="43"/>
                  <a:pt x="62" y="35"/>
                </a:cubicBezTo>
                <a:cubicBezTo>
                  <a:pt x="62" y="27"/>
                  <a:pt x="58" y="19"/>
                  <a:pt x="53" y="14"/>
                </a:cubicBezTo>
                <a:cubicBezTo>
                  <a:pt x="53" y="14"/>
                  <a:pt x="53" y="14"/>
                  <a:pt x="53" y="14"/>
                </a:cubicBezTo>
                <a:close/>
                <a:moveTo>
                  <a:pt x="50" y="53"/>
                </a:moveTo>
                <a:cubicBezTo>
                  <a:pt x="50" y="53"/>
                  <a:pt x="50" y="53"/>
                  <a:pt x="50" y="53"/>
                </a:cubicBezTo>
                <a:cubicBezTo>
                  <a:pt x="45" y="58"/>
                  <a:pt x="39" y="60"/>
                  <a:pt x="32" y="60"/>
                </a:cubicBezTo>
                <a:cubicBezTo>
                  <a:pt x="25" y="60"/>
                  <a:pt x="18" y="58"/>
                  <a:pt x="14" y="53"/>
                </a:cubicBezTo>
                <a:cubicBezTo>
                  <a:pt x="14" y="53"/>
                  <a:pt x="14" y="53"/>
                  <a:pt x="14" y="53"/>
                </a:cubicBezTo>
                <a:cubicBezTo>
                  <a:pt x="9" y="48"/>
                  <a:pt x="6" y="42"/>
                  <a:pt x="6" y="35"/>
                </a:cubicBezTo>
                <a:cubicBezTo>
                  <a:pt x="6" y="28"/>
                  <a:pt x="9" y="22"/>
                  <a:pt x="14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8" y="12"/>
                  <a:pt x="25" y="10"/>
                  <a:pt x="32" y="10"/>
                </a:cubicBezTo>
                <a:cubicBezTo>
                  <a:pt x="39" y="10"/>
                  <a:pt x="45" y="12"/>
                  <a:pt x="50" y="17"/>
                </a:cubicBezTo>
                <a:cubicBezTo>
                  <a:pt x="50" y="17"/>
                  <a:pt x="50" y="17"/>
                  <a:pt x="50" y="17"/>
                </a:cubicBezTo>
                <a:cubicBezTo>
                  <a:pt x="54" y="22"/>
                  <a:pt x="57" y="28"/>
                  <a:pt x="57" y="35"/>
                </a:cubicBezTo>
                <a:cubicBezTo>
                  <a:pt x="57" y="42"/>
                  <a:pt x="54" y="48"/>
                  <a:pt x="50" y="53"/>
                </a:cubicBezTo>
                <a:close/>
                <a:moveTo>
                  <a:pt x="63" y="14"/>
                </a:moveTo>
                <a:cubicBezTo>
                  <a:pt x="63" y="14"/>
                  <a:pt x="63" y="14"/>
                  <a:pt x="63" y="14"/>
                </a:cubicBezTo>
                <a:cubicBezTo>
                  <a:pt x="62" y="13"/>
                  <a:pt x="62" y="12"/>
                  <a:pt x="61" y="11"/>
                </a:cubicBezTo>
                <a:cubicBezTo>
                  <a:pt x="60" y="10"/>
                  <a:pt x="59" y="9"/>
                  <a:pt x="58" y="8"/>
                </a:cubicBezTo>
                <a:cubicBezTo>
                  <a:pt x="58" y="7"/>
                  <a:pt x="57" y="7"/>
                  <a:pt x="56" y="6"/>
                </a:cubicBezTo>
                <a:cubicBezTo>
                  <a:pt x="56" y="6"/>
                  <a:pt x="56" y="6"/>
                  <a:pt x="56" y="6"/>
                </a:cubicBezTo>
                <a:cubicBezTo>
                  <a:pt x="55" y="5"/>
                  <a:pt x="54" y="4"/>
                  <a:pt x="53" y="4"/>
                </a:cubicBezTo>
                <a:cubicBezTo>
                  <a:pt x="52" y="3"/>
                  <a:pt x="51" y="2"/>
                  <a:pt x="50" y="2"/>
                </a:cubicBezTo>
                <a:cubicBezTo>
                  <a:pt x="49" y="1"/>
                  <a:pt x="48" y="1"/>
                  <a:pt x="46" y="0"/>
                </a:cubicBezTo>
                <a:cubicBezTo>
                  <a:pt x="45" y="0"/>
                  <a:pt x="44" y="0"/>
                  <a:pt x="43" y="1"/>
                </a:cubicBezTo>
                <a:cubicBezTo>
                  <a:pt x="43" y="3"/>
                  <a:pt x="43" y="4"/>
                  <a:pt x="45" y="5"/>
                </a:cubicBezTo>
                <a:cubicBezTo>
                  <a:pt x="46" y="5"/>
                  <a:pt x="47" y="5"/>
                  <a:pt x="48" y="6"/>
                </a:cubicBezTo>
                <a:cubicBezTo>
                  <a:pt x="48" y="6"/>
                  <a:pt x="49" y="7"/>
                  <a:pt x="50" y="8"/>
                </a:cubicBezTo>
                <a:cubicBezTo>
                  <a:pt x="51" y="8"/>
                  <a:pt x="52" y="9"/>
                  <a:pt x="53" y="9"/>
                </a:cubicBezTo>
                <a:cubicBezTo>
                  <a:pt x="53" y="9"/>
                  <a:pt x="53" y="9"/>
                  <a:pt x="53" y="9"/>
                </a:cubicBezTo>
                <a:cubicBezTo>
                  <a:pt x="54" y="10"/>
                  <a:pt x="54" y="11"/>
                  <a:pt x="55" y="12"/>
                </a:cubicBezTo>
                <a:cubicBezTo>
                  <a:pt x="56" y="12"/>
                  <a:pt x="57" y="13"/>
                  <a:pt x="57" y="14"/>
                </a:cubicBezTo>
                <a:cubicBezTo>
                  <a:pt x="58" y="15"/>
                  <a:pt x="59" y="16"/>
                  <a:pt x="59" y="16"/>
                </a:cubicBezTo>
                <a:cubicBezTo>
                  <a:pt x="60" y="18"/>
                  <a:pt x="61" y="18"/>
                  <a:pt x="62" y="17"/>
                </a:cubicBezTo>
                <a:cubicBezTo>
                  <a:pt x="63" y="16"/>
                  <a:pt x="64" y="15"/>
                  <a:pt x="63" y="14"/>
                </a:cubicBezTo>
                <a:close/>
                <a:moveTo>
                  <a:pt x="4" y="17"/>
                </a:moveTo>
                <a:cubicBezTo>
                  <a:pt x="4" y="17"/>
                  <a:pt x="4" y="17"/>
                  <a:pt x="4" y="17"/>
                </a:cubicBezTo>
                <a:cubicBezTo>
                  <a:pt x="5" y="16"/>
                  <a:pt x="6" y="15"/>
                  <a:pt x="6" y="14"/>
                </a:cubicBezTo>
                <a:cubicBezTo>
                  <a:pt x="7" y="13"/>
                  <a:pt x="8" y="12"/>
                  <a:pt x="8" y="12"/>
                </a:cubicBezTo>
                <a:cubicBezTo>
                  <a:pt x="9" y="11"/>
                  <a:pt x="10" y="10"/>
                  <a:pt x="11" y="9"/>
                </a:cubicBezTo>
                <a:cubicBezTo>
                  <a:pt x="11" y="9"/>
                  <a:pt x="12" y="8"/>
                  <a:pt x="13" y="8"/>
                </a:cubicBezTo>
                <a:cubicBezTo>
                  <a:pt x="14" y="7"/>
                  <a:pt x="15" y="6"/>
                  <a:pt x="16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7" y="5"/>
                  <a:pt x="18" y="5"/>
                  <a:pt x="19" y="5"/>
                </a:cubicBezTo>
                <a:cubicBezTo>
                  <a:pt x="20" y="4"/>
                  <a:pt x="21" y="3"/>
                  <a:pt x="20" y="1"/>
                </a:cubicBezTo>
                <a:cubicBezTo>
                  <a:pt x="20" y="0"/>
                  <a:pt x="18" y="0"/>
                  <a:pt x="17" y="0"/>
                </a:cubicBezTo>
                <a:cubicBezTo>
                  <a:pt x="16" y="1"/>
                  <a:pt x="15" y="1"/>
                  <a:pt x="14" y="2"/>
                </a:cubicBezTo>
                <a:cubicBezTo>
                  <a:pt x="14" y="2"/>
                  <a:pt x="14" y="2"/>
                  <a:pt x="14" y="2"/>
                </a:cubicBezTo>
                <a:cubicBezTo>
                  <a:pt x="13" y="2"/>
                  <a:pt x="12" y="3"/>
                  <a:pt x="11" y="4"/>
                </a:cubicBezTo>
                <a:cubicBezTo>
                  <a:pt x="10" y="4"/>
                  <a:pt x="9" y="5"/>
                  <a:pt x="8" y="6"/>
                </a:cubicBezTo>
                <a:cubicBezTo>
                  <a:pt x="7" y="7"/>
                  <a:pt x="6" y="8"/>
                  <a:pt x="5" y="8"/>
                </a:cubicBezTo>
                <a:cubicBezTo>
                  <a:pt x="4" y="9"/>
                  <a:pt x="3" y="10"/>
                  <a:pt x="3" y="11"/>
                </a:cubicBezTo>
                <a:cubicBezTo>
                  <a:pt x="2" y="12"/>
                  <a:pt x="1" y="13"/>
                  <a:pt x="0" y="14"/>
                </a:cubicBezTo>
                <a:cubicBezTo>
                  <a:pt x="0" y="15"/>
                  <a:pt x="0" y="16"/>
                  <a:pt x="1" y="17"/>
                </a:cubicBezTo>
                <a:cubicBezTo>
                  <a:pt x="2" y="18"/>
                  <a:pt x="4" y="18"/>
                  <a:pt x="4" y="1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71" name="Freeform 14"/>
          <p:cNvSpPr>
            <a:spLocks noChangeAspect="1" noEditPoints="1"/>
          </p:cNvSpPr>
          <p:nvPr/>
        </p:nvSpPr>
        <p:spPr bwMode="auto">
          <a:xfrm>
            <a:off x="8417278" y="3401111"/>
            <a:ext cx="267501" cy="360000"/>
          </a:xfrm>
          <a:custGeom>
            <a:avLst/>
            <a:gdLst>
              <a:gd name="T0" fmla="*/ 17 w 45"/>
              <a:gd name="T1" fmla="*/ 18 h 60"/>
              <a:gd name="T2" fmla="*/ 17 w 45"/>
              <a:gd name="T3" fmla="*/ 41 h 60"/>
              <a:gd name="T4" fmla="*/ 17 w 45"/>
              <a:gd name="T5" fmla="*/ 41 h 60"/>
              <a:gd name="T6" fmla="*/ 32 w 45"/>
              <a:gd name="T7" fmla="*/ 53 h 60"/>
              <a:gd name="T8" fmla="*/ 32 w 45"/>
              <a:gd name="T9" fmla="*/ 42 h 60"/>
              <a:gd name="T10" fmla="*/ 32 w 45"/>
              <a:gd name="T11" fmla="*/ 17 h 60"/>
              <a:gd name="T12" fmla="*/ 32 w 45"/>
              <a:gd name="T13" fmla="*/ 6 h 60"/>
              <a:gd name="T14" fmla="*/ 17 w 45"/>
              <a:gd name="T15" fmla="*/ 18 h 60"/>
              <a:gd name="T16" fmla="*/ 17 w 45"/>
              <a:gd name="T17" fmla="*/ 18 h 60"/>
              <a:gd name="T18" fmla="*/ 14 w 45"/>
              <a:gd name="T19" fmla="*/ 19 h 60"/>
              <a:gd name="T20" fmla="*/ 14 w 45"/>
              <a:gd name="T21" fmla="*/ 19 h 60"/>
              <a:gd name="T22" fmla="*/ 5 w 45"/>
              <a:gd name="T23" fmla="*/ 19 h 60"/>
              <a:gd name="T24" fmla="*/ 5 w 45"/>
              <a:gd name="T25" fmla="*/ 40 h 60"/>
              <a:gd name="T26" fmla="*/ 14 w 45"/>
              <a:gd name="T27" fmla="*/ 40 h 60"/>
              <a:gd name="T28" fmla="*/ 14 w 45"/>
              <a:gd name="T29" fmla="*/ 19 h 60"/>
              <a:gd name="T30" fmla="*/ 15 w 45"/>
              <a:gd name="T31" fmla="*/ 14 h 60"/>
              <a:gd name="T32" fmla="*/ 15 w 45"/>
              <a:gd name="T33" fmla="*/ 14 h 60"/>
              <a:gd name="T34" fmla="*/ 33 w 45"/>
              <a:gd name="T35" fmla="*/ 0 h 60"/>
              <a:gd name="T36" fmla="*/ 35 w 45"/>
              <a:gd name="T37" fmla="*/ 0 h 60"/>
              <a:gd name="T38" fmla="*/ 37 w 45"/>
              <a:gd name="T39" fmla="*/ 2 h 60"/>
              <a:gd name="T40" fmla="*/ 37 w 45"/>
              <a:gd name="T41" fmla="*/ 17 h 60"/>
              <a:gd name="T42" fmla="*/ 37 w 45"/>
              <a:gd name="T43" fmla="*/ 17 h 60"/>
              <a:gd name="T44" fmla="*/ 42 w 45"/>
              <a:gd name="T45" fmla="*/ 21 h 60"/>
              <a:gd name="T46" fmla="*/ 45 w 45"/>
              <a:gd name="T47" fmla="*/ 30 h 60"/>
              <a:gd name="T48" fmla="*/ 42 w 45"/>
              <a:gd name="T49" fmla="*/ 38 h 60"/>
              <a:gd name="T50" fmla="*/ 37 w 45"/>
              <a:gd name="T51" fmla="*/ 42 h 60"/>
              <a:gd name="T52" fmla="*/ 37 w 45"/>
              <a:gd name="T53" fmla="*/ 42 h 60"/>
              <a:gd name="T54" fmla="*/ 37 w 45"/>
              <a:gd name="T55" fmla="*/ 57 h 60"/>
              <a:gd name="T56" fmla="*/ 36 w 45"/>
              <a:gd name="T57" fmla="*/ 59 h 60"/>
              <a:gd name="T58" fmla="*/ 33 w 45"/>
              <a:gd name="T59" fmla="*/ 59 h 60"/>
              <a:gd name="T60" fmla="*/ 15 w 45"/>
              <a:gd name="T61" fmla="*/ 45 h 60"/>
              <a:gd name="T62" fmla="*/ 2 w 45"/>
              <a:gd name="T63" fmla="*/ 45 h 60"/>
              <a:gd name="T64" fmla="*/ 2 w 45"/>
              <a:gd name="T65" fmla="*/ 45 h 60"/>
              <a:gd name="T66" fmla="*/ 0 w 45"/>
              <a:gd name="T67" fmla="*/ 42 h 60"/>
              <a:gd name="T68" fmla="*/ 0 w 45"/>
              <a:gd name="T69" fmla="*/ 17 h 60"/>
              <a:gd name="T70" fmla="*/ 0 w 45"/>
              <a:gd name="T71" fmla="*/ 17 h 60"/>
              <a:gd name="T72" fmla="*/ 2 w 45"/>
              <a:gd name="T73" fmla="*/ 14 h 60"/>
              <a:gd name="T74" fmla="*/ 15 w 45"/>
              <a:gd name="T75" fmla="*/ 14 h 60"/>
              <a:gd name="T76" fmla="*/ 37 w 45"/>
              <a:gd name="T77" fmla="*/ 20 h 60"/>
              <a:gd name="T78" fmla="*/ 37 w 45"/>
              <a:gd name="T79" fmla="*/ 20 h 60"/>
              <a:gd name="T80" fmla="*/ 37 w 45"/>
              <a:gd name="T81" fmla="*/ 39 h 60"/>
              <a:gd name="T82" fmla="*/ 40 w 45"/>
              <a:gd name="T83" fmla="*/ 36 h 60"/>
              <a:gd name="T84" fmla="*/ 42 w 45"/>
              <a:gd name="T85" fmla="*/ 30 h 60"/>
              <a:gd name="T86" fmla="*/ 40 w 45"/>
              <a:gd name="T87" fmla="*/ 23 h 60"/>
              <a:gd name="T88" fmla="*/ 37 w 45"/>
              <a:gd name="T89" fmla="*/ 2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5" h="60">
                <a:moveTo>
                  <a:pt x="17" y="18"/>
                </a:moveTo>
                <a:cubicBezTo>
                  <a:pt x="17" y="41"/>
                  <a:pt x="17" y="41"/>
                  <a:pt x="17" y="41"/>
                </a:cubicBezTo>
                <a:cubicBezTo>
                  <a:pt x="17" y="41"/>
                  <a:pt x="17" y="41"/>
                  <a:pt x="17" y="41"/>
                </a:cubicBezTo>
                <a:cubicBezTo>
                  <a:pt x="32" y="53"/>
                  <a:pt x="32" y="53"/>
                  <a:pt x="32" y="53"/>
                </a:cubicBezTo>
                <a:cubicBezTo>
                  <a:pt x="32" y="42"/>
                  <a:pt x="32" y="42"/>
                  <a:pt x="32" y="42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6"/>
                  <a:pt x="32" y="6"/>
                  <a:pt x="32" y="6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7" y="18"/>
                  <a:pt x="17" y="18"/>
                </a:cubicBezTo>
                <a:close/>
                <a:moveTo>
                  <a:pt x="14" y="19"/>
                </a:moveTo>
                <a:cubicBezTo>
                  <a:pt x="14" y="19"/>
                  <a:pt x="14" y="19"/>
                  <a:pt x="14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40"/>
                  <a:pt x="5" y="40"/>
                  <a:pt x="5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19"/>
                  <a:pt x="14" y="19"/>
                  <a:pt x="14" y="19"/>
                </a:cubicBezTo>
                <a:close/>
                <a:moveTo>
                  <a:pt x="15" y="14"/>
                </a:moveTo>
                <a:cubicBezTo>
                  <a:pt x="15" y="14"/>
                  <a:pt x="15" y="14"/>
                  <a:pt x="15" y="14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5" y="0"/>
                </a:cubicBezTo>
                <a:cubicBezTo>
                  <a:pt x="36" y="0"/>
                  <a:pt x="37" y="1"/>
                  <a:pt x="37" y="2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9" y="18"/>
                  <a:pt x="41" y="19"/>
                  <a:pt x="42" y="21"/>
                </a:cubicBezTo>
                <a:cubicBezTo>
                  <a:pt x="44" y="24"/>
                  <a:pt x="45" y="26"/>
                  <a:pt x="45" y="30"/>
                </a:cubicBezTo>
                <a:cubicBezTo>
                  <a:pt x="45" y="33"/>
                  <a:pt x="44" y="36"/>
                  <a:pt x="42" y="38"/>
                </a:cubicBezTo>
                <a:cubicBezTo>
                  <a:pt x="41" y="40"/>
                  <a:pt x="39" y="41"/>
                  <a:pt x="37" y="42"/>
                </a:cubicBezTo>
                <a:cubicBezTo>
                  <a:pt x="37" y="42"/>
                  <a:pt x="37" y="42"/>
                  <a:pt x="37" y="42"/>
                </a:cubicBezTo>
                <a:cubicBezTo>
                  <a:pt x="37" y="57"/>
                  <a:pt x="37" y="57"/>
                  <a:pt x="37" y="57"/>
                </a:cubicBezTo>
                <a:cubicBezTo>
                  <a:pt x="37" y="58"/>
                  <a:pt x="37" y="58"/>
                  <a:pt x="36" y="59"/>
                </a:cubicBezTo>
                <a:cubicBezTo>
                  <a:pt x="36" y="60"/>
                  <a:pt x="34" y="60"/>
                  <a:pt x="33" y="59"/>
                </a:cubicBezTo>
                <a:cubicBezTo>
                  <a:pt x="15" y="45"/>
                  <a:pt x="15" y="45"/>
                  <a:pt x="15" y="45"/>
                </a:cubicBezTo>
                <a:cubicBezTo>
                  <a:pt x="2" y="45"/>
                  <a:pt x="2" y="45"/>
                  <a:pt x="2" y="45"/>
                </a:cubicBezTo>
                <a:cubicBezTo>
                  <a:pt x="2" y="45"/>
                  <a:pt x="2" y="45"/>
                  <a:pt x="2" y="45"/>
                </a:cubicBezTo>
                <a:cubicBezTo>
                  <a:pt x="1" y="45"/>
                  <a:pt x="0" y="44"/>
                  <a:pt x="0" y="4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5"/>
                  <a:pt x="1" y="14"/>
                  <a:pt x="2" y="14"/>
                </a:cubicBezTo>
                <a:cubicBezTo>
                  <a:pt x="15" y="14"/>
                  <a:pt x="15" y="14"/>
                  <a:pt x="15" y="14"/>
                </a:cubicBezTo>
                <a:close/>
                <a:moveTo>
                  <a:pt x="37" y="20"/>
                </a:moveTo>
                <a:cubicBezTo>
                  <a:pt x="37" y="20"/>
                  <a:pt x="37" y="20"/>
                  <a:pt x="37" y="20"/>
                </a:cubicBezTo>
                <a:cubicBezTo>
                  <a:pt x="37" y="39"/>
                  <a:pt x="37" y="39"/>
                  <a:pt x="37" y="39"/>
                </a:cubicBezTo>
                <a:cubicBezTo>
                  <a:pt x="38" y="38"/>
                  <a:pt x="39" y="37"/>
                  <a:pt x="40" y="36"/>
                </a:cubicBezTo>
                <a:cubicBezTo>
                  <a:pt x="42" y="34"/>
                  <a:pt x="42" y="32"/>
                  <a:pt x="42" y="30"/>
                </a:cubicBezTo>
                <a:cubicBezTo>
                  <a:pt x="42" y="27"/>
                  <a:pt x="42" y="25"/>
                  <a:pt x="40" y="23"/>
                </a:cubicBezTo>
                <a:cubicBezTo>
                  <a:pt x="39" y="22"/>
                  <a:pt x="38" y="21"/>
                  <a:pt x="37" y="2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135" name="Freeform 196"/>
          <p:cNvSpPr/>
          <p:nvPr/>
        </p:nvSpPr>
        <p:spPr bwMode="auto">
          <a:xfrm>
            <a:off x="7078561" y="4229537"/>
            <a:ext cx="392511" cy="343867"/>
          </a:xfrm>
          <a:custGeom>
            <a:avLst/>
            <a:gdLst>
              <a:gd name="T0" fmla="*/ 57 w 81"/>
              <a:gd name="T1" fmla="*/ 69 h 71"/>
              <a:gd name="T2" fmla="*/ 39 w 81"/>
              <a:gd name="T3" fmla="*/ 55 h 71"/>
              <a:gd name="T4" fmla="*/ 37 w 81"/>
              <a:gd name="T5" fmla="*/ 48 h 71"/>
              <a:gd name="T6" fmla="*/ 44 w 81"/>
              <a:gd name="T7" fmla="*/ 36 h 71"/>
              <a:gd name="T8" fmla="*/ 45 w 81"/>
              <a:gd name="T9" fmla="*/ 36 h 71"/>
              <a:gd name="T10" fmla="*/ 46 w 81"/>
              <a:gd name="T11" fmla="*/ 30 h 71"/>
              <a:gd name="T12" fmla="*/ 46 w 81"/>
              <a:gd name="T13" fmla="*/ 27 h 71"/>
              <a:gd name="T14" fmla="*/ 47 w 81"/>
              <a:gd name="T15" fmla="*/ 18 h 71"/>
              <a:gd name="T16" fmla="*/ 38 w 81"/>
              <a:gd name="T17" fmla="*/ 9 h 71"/>
              <a:gd name="T18" fmla="*/ 29 w 81"/>
              <a:gd name="T19" fmla="*/ 6 h 71"/>
              <a:gd name="T20" fmla="*/ 16 w 81"/>
              <a:gd name="T21" fmla="*/ 14 h 71"/>
              <a:gd name="T22" fmla="*/ 16 w 81"/>
              <a:gd name="T23" fmla="*/ 27 h 71"/>
              <a:gd name="T24" fmla="*/ 16 w 81"/>
              <a:gd name="T25" fmla="*/ 30 h 71"/>
              <a:gd name="T26" fmla="*/ 16 w 81"/>
              <a:gd name="T27" fmla="*/ 33 h 71"/>
              <a:gd name="T28" fmla="*/ 18 w 81"/>
              <a:gd name="T29" fmla="*/ 36 h 71"/>
              <a:gd name="T30" fmla="*/ 24 w 81"/>
              <a:gd name="T31" fmla="*/ 46 h 71"/>
              <a:gd name="T32" fmla="*/ 26 w 81"/>
              <a:gd name="T33" fmla="*/ 50 h 71"/>
              <a:gd name="T34" fmla="*/ 9 w 81"/>
              <a:gd name="T35" fmla="*/ 61 h 71"/>
              <a:gd name="T36" fmla="*/ 0 w 81"/>
              <a:gd name="T37" fmla="*/ 69 h 71"/>
              <a:gd name="T38" fmla="*/ 20 w 81"/>
              <a:gd name="T39" fmla="*/ 51 h 71"/>
              <a:gd name="T40" fmla="*/ 14 w 81"/>
              <a:gd name="T41" fmla="*/ 40 h 71"/>
              <a:gd name="T42" fmla="*/ 14 w 81"/>
              <a:gd name="T43" fmla="*/ 40 h 71"/>
              <a:gd name="T44" fmla="*/ 10 w 81"/>
              <a:gd name="T45" fmla="*/ 21 h 71"/>
              <a:gd name="T46" fmla="*/ 29 w 81"/>
              <a:gd name="T47" fmla="*/ 0 h 71"/>
              <a:gd name="T48" fmla="*/ 48 w 81"/>
              <a:gd name="T49" fmla="*/ 8 h 71"/>
              <a:gd name="T50" fmla="*/ 56 w 81"/>
              <a:gd name="T51" fmla="*/ 12 h 71"/>
              <a:gd name="T52" fmla="*/ 73 w 81"/>
              <a:gd name="T53" fmla="*/ 26 h 71"/>
              <a:gd name="T54" fmla="*/ 73 w 81"/>
              <a:gd name="T55" fmla="*/ 41 h 71"/>
              <a:gd name="T56" fmla="*/ 65 w 81"/>
              <a:gd name="T57" fmla="*/ 53 h 71"/>
              <a:gd name="T58" fmla="*/ 77 w 81"/>
              <a:gd name="T59" fmla="*/ 59 h 71"/>
              <a:gd name="T60" fmla="*/ 76 w 81"/>
              <a:gd name="T61" fmla="*/ 69 h 71"/>
              <a:gd name="T62" fmla="*/ 66 w 81"/>
              <a:gd name="T63" fmla="*/ 59 h 71"/>
              <a:gd name="T64" fmla="*/ 61 w 81"/>
              <a:gd name="T65" fmla="*/ 50 h 71"/>
              <a:gd name="T66" fmla="*/ 66 w 81"/>
              <a:gd name="T67" fmla="*/ 41 h 71"/>
              <a:gd name="T68" fmla="*/ 67 w 81"/>
              <a:gd name="T69" fmla="*/ 39 h 71"/>
              <a:gd name="T70" fmla="*/ 67 w 81"/>
              <a:gd name="T71" fmla="*/ 31 h 71"/>
              <a:gd name="T72" fmla="*/ 63 w 81"/>
              <a:gd name="T73" fmla="*/ 20 h 71"/>
              <a:gd name="T74" fmla="*/ 59 w 81"/>
              <a:gd name="T75" fmla="*/ 18 h 71"/>
              <a:gd name="T76" fmla="*/ 55 w 81"/>
              <a:gd name="T77" fmla="*/ 17 h 71"/>
              <a:gd name="T78" fmla="*/ 52 w 81"/>
              <a:gd name="T79" fmla="*/ 17 h 71"/>
              <a:gd name="T80" fmla="*/ 48 w 81"/>
              <a:gd name="T81" fmla="*/ 40 h 71"/>
              <a:gd name="T82" fmla="*/ 48 w 81"/>
              <a:gd name="T83" fmla="*/ 40 h 71"/>
              <a:gd name="T84" fmla="*/ 42 w 81"/>
              <a:gd name="T85" fmla="*/ 50 h 71"/>
              <a:gd name="T86" fmla="*/ 43 w 81"/>
              <a:gd name="T87" fmla="*/ 51 h 71"/>
              <a:gd name="T88" fmla="*/ 62 w 81"/>
              <a:gd name="T89" fmla="*/ 6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1" h="71">
                <a:moveTo>
                  <a:pt x="62" y="69"/>
                </a:moveTo>
                <a:cubicBezTo>
                  <a:pt x="62" y="70"/>
                  <a:pt x="61" y="71"/>
                  <a:pt x="59" y="71"/>
                </a:cubicBezTo>
                <a:cubicBezTo>
                  <a:pt x="58" y="71"/>
                  <a:pt x="57" y="70"/>
                  <a:pt x="57" y="69"/>
                </a:cubicBezTo>
                <a:cubicBezTo>
                  <a:pt x="57" y="65"/>
                  <a:pt x="55" y="63"/>
                  <a:pt x="53" y="61"/>
                </a:cubicBezTo>
                <a:cubicBezTo>
                  <a:pt x="50" y="58"/>
                  <a:pt x="46" y="57"/>
                  <a:pt x="44" y="57"/>
                </a:cubicBezTo>
                <a:cubicBezTo>
                  <a:pt x="42" y="57"/>
                  <a:pt x="40" y="56"/>
                  <a:pt x="39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8" y="53"/>
                  <a:pt x="37" y="52"/>
                  <a:pt x="37" y="50"/>
                </a:cubicBezTo>
                <a:cubicBezTo>
                  <a:pt x="37" y="48"/>
                  <a:pt x="37" y="48"/>
                  <a:pt x="37" y="48"/>
                </a:cubicBezTo>
                <a:cubicBezTo>
                  <a:pt x="37" y="47"/>
                  <a:pt x="38" y="46"/>
                  <a:pt x="38" y="46"/>
                </a:cubicBezTo>
                <a:cubicBezTo>
                  <a:pt x="40" y="45"/>
                  <a:pt x="41" y="42"/>
                  <a:pt x="42" y="40"/>
                </a:cubicBezTo>
                <a:cubicBezTo>
                  <a:pt x="43" y="39"/>
                  <a:pt x="43" y="37"/>
                  <a:pt x="44" y="36"/>
                </a:cubicBezTo>
                <a:cubicBezTo>
                  <a:pt x="44" y="36"/>
                  <a:pt x="44" y="36"/>
                  <a:pt x="44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35"/>
                  <a:pt x="46" y="34"/>
                  <a:pt x="47" y="33"/>
                </a:cubicBezTo>
                <a:cubicBezTo>
                  <a:pt x="47" y="32"/>
                  <a:pt x="47" y="31"/>
                  <a:pt x="47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29"/>
                  <a:pt x="46" y="28"/>
                  <a:pt x="46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5"/>
                  <a:pt x="47" y="23"/>
                  <a:pt x="47" y="22"/>
                </a:cubicBezTo>
                <a:cubicBezTo>
                  <a:pt x="47" y="20"/>
                  <a:pt x="47" y="19"/>
                  <a:pt x="47" y="18"/>
                </a:cubicBezTo>
                <a:cubicBezTo>
                  <a:pt x="47" y="18"/>
                  <a:pt x="47" y="18"/>
                  <a:pt x="47" y="18"/>
                </a:cubicBezTo>
                <a:cubicBezTo>
                  <a:pt x="47" y="16"/>
                  <a:pt x="46" y="13"/>
                  <a:pt x="44" y="11"/>
                </a:cubicBezTo>
                <a:cubicBezTo>
                  <a:pt x="43" y="10"/>
                  <a:pt x="42" y="9"/>
                  <a:pt x="41" y="10"/>
                </a:cubicBezTo>
                <a:cubicBezTo>
                  <a:pt x="40" y="10"/>
                  <a:pt x="39" y="10"/>
                  <a:pt x="38" y="9"/>
                </a:cubicBezTo>
                <a:cubicBezTo>
                  <a:pt x="37" y="9"/>
                  <a:pt x="37" y="8"/>
                  <a:pt x="36" y="7"/>
                </a:cubicBezTo>
                <a:cubicBezTo>
                  <a:pt x="36" y="7"/>
                  <a:pt x="35" y="6"/>
                  <a:pt x="34" y="6"/>
                </a:cubicBezTo>
                <a:cubicBezTo>
                  <a:pt x="32" y="6"/>
                  <a:pt x="30" y="6"/>
                  <a:pt x="29" y="6"/>
                </a:cubicBezTo>
                <a:cubicBezTo>
                  <a:pt x="26" y="6"/>
                  <a:pt x="23" y="7"/>
                  <a:pt x="21" y="8"/>
                </a:cubicBezTo>
                <a:cubicBezTo>
                  <a:pt x="19" y="9"/>
                  <a:pt x="17" y="11"/>
                  <a:pt x="16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15" y="16"/>
                  <a:pt x="15" y="19"/>
                  <a:pt x="15" y="21"/>
                </a:cubicBezTo>
                <a:cubicBezTo>
                  <a:pt x="15" y="23"/>
                  <a:pt x="15" y="25"/>
                  <a:pt x="16" y="27"/>
                </a:cubicBezTo>
                <a:cubicBezTo>
                  <a:pt x="16" y="27"/>
                  <a:pt x="16" y="28"/>
                  <a:pt x="16" y="28"/>
                </a:cubicBezTo>
                <a:cubicBezTo>
                  <a:pt x="16" y="29"/>
                  <a:pt x="16" y="29"/>
                  <a:pt x="16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5" y="31"/>
                  <a:pt x="15" y="32"/>
                  <a:pt x="16" y="33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4"/>
                  <a:pt x="17" y="35"/>
                  <a:pt x="18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19" y="37"/>
                  <a:pt x="20" y="39"/>
                  <a:pt x="20" y="40"/>
                </a:cubicBezTo>
                <a:cubicBezTo>
                  <a:pt x="21" y="42"/>
                  <a:pt x="22" y="45"/>
                  <a:pt x="24" y="46"/>
                </a:cubicBezTo>
                <a:cubicBezTo>
                  <a:pt x="25" y="47"/>
                  <a:pt x="26" y="48"/>
                  <a:pt x="26" y="49"/>
                </a:cubicBezTo>
                <a:cubicBezTo>
                  <a:pt x="26" y="49"/>
                  <a:pt x="26" y="49"/>
                  <a:pt x="26" y="49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52"/>
                  <a:pt x="25" y="53"/>
                  <a:pt x="23" y="55"/>
                </a:cubicBezTo>
                <a:cubicBezTo>
                  <a:pt x="22" y="56"/>
                  <a:pt x="20" y="57"/>
                  <a:pt x="18" y="57"/>
                </a:cubicBezTo>
                <a:cubicBezTo>
                  <a:pt x="16" y="57"/>
                  <a:pt x="12" y="58"/>
                  <a:pt x="9" y="61"/>
                </a:cubicBezTo>
                <a:cubicBezTo>
                  <a:pt x="7" y="63"/>
                  <a:pt x="6" y="65"/>
                  <a:pt x="6" y="69"/>
                </a:cubicBezTo>
                <a:cubicBezTo>
                  <a:pt x="6" y="70"/>
                  <a:pt x="5" y="71"/>
                  <a:pt x="3" y="71"/>
                </a:cubicBezTo>
                <a:cubicBezTo>
                  <a:pt x="2" y="71"/>
                  <a:pt x="0" y="70"/>
                  <a:pt x="0" y="69"/>
                </a:cubicBezTo>
                <a:cubicBezTo>
                  <a:pt x="0" y="64"/>
                  <a:pt x="3" y="60"/>
                  <a:pt x="5" y="57"/>
                </a:cubicBezTo>
                <a:cubicBezTo>
                  <a:pt x="9" y="53"/>
                  <a:pt x="15" y="52"/>
                  <a:pt x="18" y="51"/>
                </a:cubicBezTo>
                <a:cubicBezTo>
                  <a:pt x="19" y="51"/>
                  <a:pt x="19" y="51"/>
                  <a:pt x="20" y="51"/>
                </a:cubicBezTo>
                <a:cubicBezTo>
                  <a:pt x="20" y="51"/>
                  <a:pt x="20" y="50"/>
                  <a:pt x="20" y="50"/>
                </a:cubicBezTo>
                <a:cubicBezTo>
                  <a:pt x="17" y="48"/>
                  <a:pt x="16" y="45"/>
                  <a:pt x="15" y="42"/>
                </a:cubicBezTo>
                <a:cubicBezTo>
                  <a:pt x="15" y="41"/>
                  <a:pt x="14" y="40"/>
                  <a:pt x="14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1" y="37"/>
                  <a:pt x="8" y="32"/>
                  <a:pt x="11" y="28"/>
                </a:cubicBezTo>
                <a:cubicBezTo>
                  <a:pt x="10" y="26"/>
                  <a:pt x="10" y="23"/>
                  <a:pt x="10" y="21"/>
                </a:cubicBezTo>
                <a:cubicBezTo>
                  <a:pt x="10" y="18"/>
                  <a:pt x="10" y="15"/>
                  <a:pt x="11" y="12"/>
                </a:cubicBezTo>
                <a:cubicBezTo>
                  <a:pt x="12" y="8"/>
                  <a:pt x="15" y="6"/>
                  <a:pt x="18" y="4"/>
                </a:cubicBezTo>
                <a:cubicBezTo>
                  <a:pt x="21" y="2"/>
                  <a:pt x="24" y="1"/>
                  <a:pt x="29" y="0"/>
                </a:cubicBezTo>
                <a:cubicBezTo>
                  <a:pt x="30" y="0"/>
                  <a:pt x="32" y="0"/>
                  <a:pt x="35" y="1"/>
                </a:cubicBezTo>
                <a:cubicBezTo>
                  <a:pt x="37" y="1"/>
                  <a:pt x="39" y="2"/>
                  <a:pt x="41" y="4"/>
                </a:cubicBezTo>
                <a:cubicBezTo>
                  <a:pt x="43" y="4"/>
                  <a:pt x="46" y="5"/>
                  <a:pt x="48" y="8"/>
                </a:cubicBezTo>
                <a:cubicBezTo>
                  <a:pt x="49" y="9"/>
                  <a:pt x="50" y="10"/>
                  <a:pt x="50" y="11"/>
                </a:cubicBezTo>
                <a:cubicBezTo>
                  <a:pt x="52" y="11"/>
                  <a:pt x="54" y="11"/>
                  <a:pt x="56" y="12"/>
                </a:cubicBezTo>
                <a:cubicBezTo>
                  <a:pt x="56" y="12"/>
                  <a:pt x="56" y="12"/>
                  <a:pt x="56" y="12"/>
                </a:cubicBezTo>
                <a:cubicBezTo>
                  <a:pt x="59" y="12"/>
                  <a:pt x="62" y="13"/>
                  <a:pt x="63" y="15"/>
                </a:cubicBezTo>
                <a:cubicBezTo>
                  <a:pt x="65" y="15"/>
                  <a:pt x="68" y="16"/>
                  <a:pt x="69" y="18"/>
                </a:cubicBezTo>
                <a:cubicBezTo>
                  <a:pt x="71" y="21"/>
                  <a:pt x="73" y="24"/>
                  <a:pt x="73" y="26"/>
                </a:cubicBezTo>
                <a:cubicBezTo>
                  <a:pt x="73" y="28"/>
                  <a:pt x="73" y="30"/>
                  <a:pt x="73" y="32"/>
                </a:cubicBezTo>
                <a:cubicBezTo>
                  <a:pt x="72" y="33"/>
                  <a:pt x="72" y="34"/>
                  <a:pt x="72" y="34"/>
                </a:cubicBezTo>
                <a:cubicBezTo>
                  <a:pt x="73" y="36"/>
                  <a:pt x="73" y="39"/>
                  <a:pt x="73" y="41"/>
                </a:cubicBezTo>
                <a:cubicBezTo>
                  <a:pt x="72" y="43"/>
                  <a:pt x="71" y="44"/>
                  <a:pt x="69" y="45"/>
                </a:cubicBezTo>
                <a:cubicBezTo>
                  <a:pt x="69" y="46"/>
                  <a:pt x="69" y="47"/>
                  <a:pt x="69" y="47"/>
                </a:cubicBezTo>
                <a:cubicBezTo>
                  <a:pt x="68" y="49"/>
                  <a:pt x="67" y="51"/>
                  <a:pt x="65" y="53"/>
                </a:cubicBezTo>
                <a:cubicBezTo>
                  <a:pt x="65" y="53"/>
                  <a:pt x="65" y="54"/>
                  <a:pt x="65" y="54"/>
                </a:cubicBezTo>
                <a:cubicBezTo>
                  <a:pt x="65" y="54"/>
                  <a:pt x="66" y="54"/>
                  <a:pt x="66" y="54"/>
                </a:cubicBezTo>
                <a:cubicBezTo>
                  <a:pt x="69" y="54"/>
                  <a:pt x="74" y="56"/>
                  <a:pt x="77" y="59"/>
                </a:cubicBezTo>
                <a:cubicBezTo>
                  <a:pt x="79" y="61"/>
                  <a:pt x="81" y="64"/>
                  <a:pt x="81" y="69"/>
                </a:cubicBezTo>
                <a:cubicBezTo>
                  <a:pt x="81" y="70"/>
                  <a:pt x="80" y="71"/>
                  <a:pt x="78" y="71"/>
                </a:cubicBezTo>
                <a:cubicBezTo>
                  <a:pt x="77" y="71"/>
                  <a:pt x="76" y="70"/>
                  <a:pt x="76" y="69"/>
                </a:cubicBezTo>
                <a:cubicBezTo>
                  <a:pt x="76" y="66"/>
                  <a:pt x="74" y="64"/>
                  <a:pt x="73" y="63"/>
                </a:cubicBezTo>
                <a:cubicBezTo>
                  <a:pt x="71" y="61"/>
                  <a:pt x="68" y="60"/>
                  <a:pt x="66" y="59"/>
                </a:cubicBezTo>
                <a:cubicBezTo>
                  <a:pt x="66" y="59"/>
                  <a:pt x="66" y="59"/>
                  <a:pt x="66" y="59"/>
                </a:cubicBezTo>
                <a:cubicBezTo>
                  <a:pt x="64" y="59"/>
                  <a:pt x="62" y="58"/>
                  <a:pt x="61" y="57"/>
                </a:cubicBezTo>
                <a:cubicBezTo>
                  <a:pt x="60" y="56"/>
                  <a:pt x="59" y="54"/>
                  <a:pt x="59" y="52"/>
                </a:cubicBezTo>
                <a:cubicBezTo>
                  <a:pt x="59" y="51"/>
                  <a:pt x="60" y="50"/>
                  <a:pt x="61" y="50"/>
                </a:cubicBezTo>
                <a:cubicBezTo>
                  <a:pt x="62" y="49"/>
                  <a:pt x="63" y="47"/>
                  <a:pt x="64" y="45"/>
                </a:cubicBezTo>
                <a:cubicBezTo>
                  <a:pt x="64" y="45"/>
                  <a:pt x="64" y="45"/>
                  <a:pt x="64" y="45"/>
                </a:cubicBezTo>
                <a:cubicBezTo>
                  <a:pt x="64" y="44"/>
                  <a:pt x="65" y="42"/>
                  <a:pt x="66" y="41"/>
                </a:cubicBezTo>
                <a:cubicBezTo>
                  <a:pt x="66" y="41"/>
                  <a:pt x="66" y="41"/>
                  <a:pt x="66" y="41"/>
                </a:cubicBezTo>
                <a:cubicBezTo>
                  <a:pt x="66" y="41"/>
                  <a:pt x="66" y="41"/>
                  <a:pt x="66" y="41"/>
                </a:cubicBezTo>
                <a:cubicBezTo>
                  <a:pt x="66" y="41"/>
                  <a:pt x="67" y="40"/>
                  <a:pt x="67" y="39"/>
                </a:cubicBezTo>
                <a:cubicBezTo>
                  <a:pt x="68" y="38"/>
                  <a:pt x="68" y="38"/>
                  <a:pt x="67" y="37"/>
                </a:cubicBezTo>
                <a:cubicBezTo>
                  <a:pt x="67" y="37"/>
                  <a:pt x="67" y="36"/>
                  <a:pt x="67" y="35"/>
                </a:cubicBezTo>
                <a:cubicBezTo>
                  <a:pt x="67" y="34"/>
                  <a:pt x="67" y="32"/>
                  <a:pt x="67" y="31"/>
                </a:cubicBezTo>
                <a:cubicBezTo>
                  <a:pt x="68" y="30"/>
                  <a:pt x="68" y="28"/>
                  <a:pt x="68" y="27"/>
                </a:cubicBezTo>
                <a:cubicBezTo>
                  <a:pt x="67" y="26"/>
                  <a:pt x="67" y="23"/>
                  <a:pt x="65" y="22"/>
                </a:cubicBezTo>
                <a:cubicBezTo>
                  <a:pt x="64" y="21"/>
                  <a:pt x="64" y="20"/>
                  <a:pt x="63" y="20"/>
                </a:cubicBezTo>
                <a:cubicBezTo>
                  <a:pt x="62" y="21"/>
                  <a:pt x="62" y="20"/>
                  <a:pt x="61" y="20"/>
                </a:cubicBezTo>
                <a:cubicBezTo>
                  <a:pt x="61" y="20"/>
                  <a:pt x="61" y="20"/>
                  <a:pt x="61" y="20"/>
                </a:cubicBezTo>
                <a:cubicBezTo>
                  <a:pt x="60" y="20"/>
                  <a:pt x="59" y="19"/>
                  <a:pt x="59" y="18"/>
                </a:cubicBezTo>
                <a:cubicBezTo>
                  <a:pt x="59" y="18"/>
                  <a:pt x="59" y="18"/>
                  <a:pt x="59" y="18"/>
                </a:cubicBezTo>
                <a:cubicBezTo>
                  <a:pt x="58" y="18"/>
                  <a:pt x="57" y="17"/>
                  <a:pt x="55" y="17"/>
                </a:cubicBezTo>
                <a:cubicBezTo>
                  <a:pt x="55" y="17"/>
                  <a:pt x="55" y="17"/>
                  <a:pt x="55" y="17"/>
                </a:cubicBezTo>
                <a:cubicBezTo>
                  <a:pt x="54" y="17"/>
                  <a:pt x="53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3" y="19"/>
                  <a:pt x="53" y="21"/>
                  <a:pt x="52" y="23"/>
                </a:cubicBezTo>
                <a:cubicBezTo>
                  <a:pt x="52" y="24"/>
                  <a:pt x="52" y="26"/>
                  <a:pt x="51" y="27"/>
                </a:cubicBezTo>
                <a:cubicBezTo>
                  <a:pt x="54" y="32"/>
                  <a:pt x="51" y="37"/>
                  <a:pt x="48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40"/>
                  <a:pt x="47" y="41"/>
                  <a:pt x="47" y="42"/>
                </a:cubicBezTo>
                <a:cubicBezTo>
                  <a:pt x="46" y="45"/>
                  <a:pt x="45" y="48"/>
                  <a:pt x="42" y="50"/>
                </a:cubicBezTo>
                <a:cubicBezTo>
                  <a:pt x="42" y="50"/>
                  <a:pt x="43" y="50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51"/>
                  <a:pt x="44" y="51"/>
                  <a:pt x="45" y="51"/>
                </a:cubicBezTo>
                <a:cubicBezTo>
                  <a:pt x="48" y="52"/>
                  <a:pt x="53" y="53"/>
                  <a:pt x="57" y="57"/>
                </a:cubicBezTo>
                <a:cubicBezTo>
                  <a:pt x="60" y="60"/>
                  <a:pt x="62" y="64"/>
                  <a:pt x="62" y="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31" name="TextBox 1074"/>
          <p:cNvSpPr txBox="1"/>
          <p:nvPr/>
        </p:nvSpPr>
        <p:spPr>
          <a:xfrm>
            <a:off x="2320925" y="3355736"/>
            <a:ext cx="4314051" cy="400097"/>
          </a:xfrm>
          <a:prstGeom prst="rect">
            <a:avLst/>
          </a:prstGeom>
          <a:noFill/>
          <a:ln w="9525">
            <a:noFill/>
          </a:ln>
        </p:spPr>
        <p:txBody>
          <a:bodyPr wrap="square" lIns="91429" tIns="45714" rIns="91429" bIns="45714">
            <a:spAutoFit/>
          </a:bodyPr>
          <a:lstStyle/>
          <a:p>
            <a:pPr defTabSz="-635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项目计划修改、文件整理（多次返工）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32" name="TextBox 1074"/>
          <p:cNvSpPr txBox="1"/>
          <p:nvPr/>
        </p:nvSpPr>
        <p:spPr>
          <a:xfrm>
            <a:off x="2320925" y="4126657"/>
            <a:ext cx="3896995" cy="707874"/>
          </a:xfrm>
          <a:prstGeom prst="rect">
            <a:avLst/>
          </a:prstGeom>
          <a:noFill/>
          <a:ln w="9525">
            <a:noFill/>
          </a:ln>
        </p:spPr>
        <p:txBody>
          <a:bodyPr wrap="square" lIns="91429" tIns="45714" rIns="91429" bIns="45714">
            <a:spAutoFit/>
          </a:bodyPr>
          <a:lstStyle/>
          <a:p>
            <a:pPr defTabSz="-635"/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项目计划初稿、甘特图修改、资源配置（管理时间拖沓）</a:t>
            </a:r>
            <a:endParaRPr lang="en-US" altLang="zh-CN" sz="20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747FB7-C8F8-4BFB-A64A-0E9D899BFC61}"/>
              </a:ext>
            </a:extLst>
          </p:cNvPr>
          <p:cNvSpPr txBox="1"/>
          <p:nvPr/>
        </p:nvSpPr>
        <p:spPr>
          <a:xfrm>
            <a:off x="8788952" y="1170575"/>
            <a:ext cx="1806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采用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100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分制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770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8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4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8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20" grpId="0"/>
      <p:bldP spid="21" grpId="0"/>
      <p:bldP spid="22" grpId="0"/>
      <p:bldP spid="78477" grpId="0" animBg="1"/>
      <p:bldP spid="78478" grpId="0" animBg="1"/>
      <p:bldP spid="78480" grpId="0"/>
      <p:bldP spid="78473" grpId="0" animBg="1"/>
      <p:bldP spid="78474" grpId="0" animBg="1"/>
      <p:bldP spid="78466" grpId="0" animBg="1"/>
      <p:bldP spid="78467" grpId="0" animBg="1"/>
      <p:bldP spid="63" grpId="0" animBg="1"/>
      <p:bldP spid="67" grpId="0" animBg="1"/>
      <p:bldP spid="68" grpId="0" animBg="1"/>
      <p:bldP spid="70" grpId="0" animBg="1"/>
      <p:bldP spid="71" grpId="0" animBg="1"/>
      <p:bldP spid="135" grpId="0" animBg="1"/>
      <p:bldP spid="31" grpId="0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146986" y="3163165"/>
            <a:ext cx="5565140" cy="815340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algn="ctr" defTabSz="-635"/>
            <a:r>
              <a:rPr lang="zh-CN" altLang="en-US" sz="4800" dirty="0">
                <a:solidFill>
                  <a:srgbClr val="D4B46D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感谢您的聆听！</a:t>
            </a:r>
          </a:p>
        </p:txBody>
      </p:sp>
      <p:sp>
        <p:nvSpPr>
          <p:cNvPr id="11" name="泪滴形 10"/>
          <p:cNvSpPr/>
          <p:nvPr/>
        </p:nvSpPr>
        <p:spPr>
          <a:xfrm rot="8100000">
            <a:off x="5105400" y="1455420"/>
            <a:ext cx="1460500" cy="1468120"/>
          </a:xfrm>
          <a:prstGeom prst="teardrop">
            <a:avLst>
              <a:gd name="adj" fmla="val 83394"/>
            </a:avLst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"/>
          <p:cNvSpPr txBox="1"/>
          <p:nvPr/>
        </p:nvSpPr>
        <p:spPr>
          <a:xfrm>
            <a:off x="4982845" y="2039620"/>
            <a:ext cx="1751330" cy="482396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algn="ctr" defTabSz="-635"/>
            <a:r>
              <a:rPr lang="en-US" altLang="zh-CN" sz="28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THANKS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泪滴形 25"/>
          <p:cNvSpPr/>
          <p:nvPr/>
        </p:nvSpPr>
        <p:spPr>
          <a:xfrm rot="8100000">
            <a:off x="5302250" y="1348740"/>
            <a:ext cx="914400" cy="914400"/>
          </a:xfrm>
          <a:prstGeom prst="teardrop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4913297" y="2452601"/>
            <a:ext cx="1692771" cy="106182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/>
            <a:r>
              <a:rPr lang="zh-CN" altLang="en-US" sz="6600" dirty="0">
                <a:solidFill>
                  <a:srgbClr val="E4AE57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引言</a:t>
            </a:r>
            <a:endParaRPr lang="zh-CN" altLang="zh-CN" sz="6600" dirty="0">
              <a:solidFill>
                <a:srgbClr val="E4AE57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5512361" y="1507720"/>
            <a:ext cx="514350" cy="66103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/>
            <a:r>
              <a:rPr lang="en-US" altLang="zh-CN" sz="4000" b="1" dirty="0">
                <a:latin typeface="+mj-lt"/>
                <a:ea typeface="微软雅黑" panose="020B0503020204020204" pitchFamily="18" charset="-122"/>
                <a:cs typeface="微软雅黑" panose="020B0503020204020204" pitchFamily="18" charset="-122"/>
              </a:rPr>
              <a:t>01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408501" y="4000213"/>
            <a:ext cx="8722070" cy="458577"/>
            <a:chOff x="2289545" y="3978697"/>
            <a:chExt cx="8722070" cy="458577"/>
          </a:xfrm>
        </p:grpSpPr>
        <p:grpSp>
          <p:nvGrpSpPr>
            <p:cNvPr id="29" name="组合 28"/>
            <p:cNvGrpSpPr/>
            <p:nvPr/>
          </p:nvGrpSpPr>
          <p:grpSpPr>
            <a:xfrm>
              <a:off x="2289545" y="3991092"/>
              <a:ext cx="6959981" cy="446182"/>
              <a:chOff x="4125" y="7332"/>
              <a:chExt cx="6458" cy="414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4125" y="7332"/>
                <a:ext cx="1553" cy="414"/>
              </a:xfrm>
              <a:prstGeom prst="rect">
                <a:avLst/>
              </a:prstGeom>
              <a:noFill/>
              <a:ln w="3175">
                <a:solidFill>
                  <a:srgbClr val="DAB96E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4347" y="7342"/>
                <a:ext cx="1123" cy="3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bg1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项目简介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5760" y="7332"/>
                <a:ext cx="1553" cy="414"/>
              </a:xfrm>
              <a:prstGeom prst="rect">
                <a:avLst/>
              </a:prstGeom>
              <a:noFill/>
              <a:ln w="3175">
                <a:solidFill>
                  <a:srgbClr val="DAB96E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5992" y="7342"/>
                <a:ext cx="1123" cy="3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bg1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编写目的</a:t>
                </a: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7395" y="7332"/>
                <a:ext cx="1553" cy="414"/>
              </a:xfrm>
              <a:prstGeom prst="rect">
                <a:avLst/>
              </a:prstGeom>
              <a:noFill/>
              <a:ln w="3175">
                <a:solidFill>
                  <a:srgbClr val="DAB96E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7597" y="7342"/>
                <a:ext cx="1123" cy="3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bg1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产品功能</a:t>
                </a: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9030" y="7332"/>
                <a:ext cx="1553" cy="414"/>
              </a:xfrm>
              <a:prstGeom prst="rect">
                <a:avLst/>
              </a:prstGeom>
              <a:noFill/>
              <a:ln w="6350">
                <a:solidFill>
                  <a:srgbClr val="DAB96E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9232" y="7342"/>
                <a:ext cx="1123" cy="3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bg1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开发背景</a:t>
                </a: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9569611" y="3978697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参考资料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9337900" y="3978697"/>
              <a:ext cx="1673715" cy="446182"/>
            </a:xfrm>
            <a:prstGeom prst="rect">
              <a:avLst/>
            </a:prstGeom>
            <a:noFill/>
            <a:ln w="3175">
              <a:solidFill>
                <a:srgbClr val="DAB96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"/>
          <p:cNvSpPr/>
          <p:nvPr/>
        </p:nvSpPr>
        <p:spPr>
          <a:xfrm flipH="1">
            <a:off x="0" y="1"/>
            <a:ext cx="11518899" cy="4190365"/>
          </a:xfrm>
          <a:custGeom>
            <a:avLst/>
            <a:gdLst>
              <a:gd name="connsiteX0" fmla="*/ 2087994 w 2087994"/>
              <a:gd name="connsiteY0" fmla="*/ 1393164 h 1393164"/>
              <a:gd name="connsiteX1" fmla="*/ 0 w 2087994"/>
              <a:gd name="connsiteY1" fmla="*/ 1393164 h 1393164"/>
              <a:gd name="connsiteX2" fmla="*/ 0 w 2087994"/>
              <a:gd name="connsiteY2" fmla="*/ 0 h 1393164"/>
              <a:gd name="connsiteX3" fmla="*/ 2087994 w 2087994"/>
              <a:gd name="connsiteY3" fmla="*/ 0 h 1393164"/>
              <a:gd name="connsiteX4" fmla="*/ 2087994 w 2087994"/>
              <a:gd name="connsiteY4" fmla="*/ 1393164 h 13931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7994" h="1393164">
                <a:moveTo>
                  <a:pt x="2087994" y="1393164"/>
                </a:moveTo>
                <a:lnTo>
                  <a:pt x="0" y="1393164"/>
                </a:lnTo>
                <a:lnTo>
                  <a:pt x="0" y="0"/>
                </a:lnTo>
                <a:lnTo>
                  <a:pt x="2087994" y="0"/>
                </a:lnTo>
                <a:lnTo>
                  <a:pt x="2087994" y="1393164"/>
                </a:lnTo>
              </a:path>
            </a:pathLst>
          </a:custGeom>
          <a:blipFill rotWithShape="1">
            <a:blip r:embed="rId4">
              <a:alphaModFix amt="79000"/>
            </a:blip>
            <a:tile tx="0" ty="12700"/>
          </a:blip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-635" y="4157527"/>
            <a:ext cx="3684270" cy="2344420"/>
          </a:xfrm>
          <a:prstGeom prst="rect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6" name="TextBox 1"/>
          <p:cNvSpPr txBox="1"/>
          <p:nvPr/>
        </p:nvSpPr>
        <p:spPr>
          <a:xfrm>
            <a:off x="1758568" y="4832449"/>
            <a:ext cx="1716817" cy="415492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en-US" altLang="zh-CN" sz="2400" b="1" dirty="0"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1.2</a:t>
            </a:r>
            <a:r>
              <a:rPr lang="zh-CN" altLang="en-US" sz="2400" b="1" dirty="0"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编写目的</a:t>
            </a:r>
            <a:endParaRPr lang="en-US" altLang="zh-CN" sz="2400" b="1" dirty="0">
              <a:latin typeface="方正粗倩简体" panose="03000509000000000000" pitchFamily="65" charset="-122"/>
              <a:ea typeface="方正粗倩简体" panose="03000509000000000000" pitchFamily="65" charset="-122"/>
              <a:cs typeface="微软雅黑" panose="020B0503020204020204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4414520" y="4323080"/>
            <a:ext cx="6322060" cy="2262152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defTabSz="-635">
              <a:lnSpc>
                <a:spcPct val="150000"/>
              </a:lnSpc>
            </a:pPr>
            <a:r>
              <a:rPr lang="zh-CN" altLang="en-US" sz="16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为了保证项目小组能</a:t>
            </a:r>
            <a:r>
              <a:rPr lang="zh-CN" altLang="en-US" sz="1600" dirty="0">
                <a:solidFill>
                  <a:srgbClr val="FF0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按时保质</a:t>
            </a:r>
            <a:r>
              <a:rPr lang="zh-CN" altLang="en-US" sz="16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的完成项目目标，更好的学习工程化思想，合理有序的开展项目工作，我们采用</a:t>
            </a:r>
            <a:r>
              <a:rPr lang="en-US" altLang="zh-CN" sz="1600" dirty="0">
                <a:solidFill>
                  <a:srgbClr val="FF0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ISO9001</a:t>
            </a:r>
            <a:r>
              <a:rPr lang="zh-CN" altLang="en-US" sz="1600" dirty="0">
                <a:solidFill>
                  <a:srgbClr val="FF0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标准</a:t>
            </a:r>
            <a:r>
              <a:rPr lang="zh-CN" altLang="en-US" sz="16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编写文档，对项目整个生命周期内的工作任务范围，各项工作的任务分解、小组成员的工作分配、开发进度、经费预算、项目内外环境条件、风险对策等内容做出的安排。并将该文件作为本学期</a:t>
            </a:r>
            <a:r>
              <a:rPr lang="zh-CN" altLang="en-US" sz="1600" dirty="0">
                <a:solidFill>
                  <a:srgbClr val="FF0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软件工程导论科目的主要任务</a:t>
            </a:r>
            <a:r>
              <a:rPr lang="zh-CN" altLang="en-US" sz="16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，项目小组开展和检查项目工作的依据。</a:t>
            </a:r>
            <a:endParaRPr lang="en-US" altLang="zh-CN" sz="16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8814344" y="561975"/>
            <a:ext cx="2298706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en-US" altLang="zh-CN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Times New Roman" panose="02020603050405020304" pitchFamily="18" charset="0"/>
              </a:rPr>
              <a:t>项目简介</a:t>
            </a:r>
            <a:endParaRPr lang="en-US" altLang="zh-CN" sz="3200" b="1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微软雅黑" panose="020B0503020204020204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9667" y="1100578"/>
            <a:ext cx="10187382" cy="1815870"/>
          </a:xfrm>
          <a:prstGeom prst="rect">
            <a:avLst/>
          </a:prstGeom>
          <a:noFill/>
        </p:spPr>
        <p:txBody>
          <a:bodyPr wrap="none" lIns="91429" tIns="45714" rIns="91429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时光笔记是一款适用于安卓手机的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APP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。</a:t>
            </a:r>
          </a:p>
          <a:p>
            <a:pPr defTabSz="-635"/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以良好而又简洁的操作界面辅助用户管理时间，用户可以分门别类的管理自己行程安排，</a:t>
            </a:r>
          </a:p>
          <a:p>
            <a:pPr defTabSz="-635"/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并且在需要的时间得到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APP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的提醒。</a:t>
            </a:r>
          </a:p>
          <a:p>
            <a:pPr defTabSz="-635"/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由浙江大学城市学院杨枨老师于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2018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年春季学期在软件工程导论课上提出课题，</a:t>
            </a:r>
          </a:p>
          <a:p>
            <a:pPr defTabSz="-635"/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由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SE2018-G01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小组计划实施。</a:t>
            </a:r>
          </a:p>
          <a:p>
            <a:pPr defTabSz="-635"/>
            <a:r>
              <a:rPr lang="zh-CN" altLang="en-US" sz="1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。</a:t>
            </a:r>
          </a:p>
        </p:txBody>
      </p:sp>
      <p:sp>
        <p:nvSpPr>
          <p:cNvPr id="9" name="椭圆 8"/>
          <p:cNvSpPr/>
          <p:nvPr/>
        </p:nvSpPr>
        <p:spPr>
          <a:xfrm>
            <a:off x="730250" y="4594226"/>
            <a:ext cx="838835" cy="8388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10"/>
          <p:cNvSpPr>
            <a:spLocks noChangeAspect="1" noEditPoints="1"/>
          </p:cNvSpPr>
          <p:nvPr/>
        </p:nvSpPr>
        <p:spPr bwMode="auto">
          <a:xfrm>
            <a:off x="919733" y="4779863"/>
            <a:ext cx="459871" cy="432000"/>
          </a:xfrm>
          <a:custGeom>
            <a:avLst/>
            <a:gdLst>
              <a:gd name="T0" fmla="*/ 44 w 70"/>
              <a:gd name="T1" fmla="*/ 57 h 65"/>
              <a:gd name="T2" fmla="*/ 45 w 70"/>
              <a:gd name="T3" fmla="*/ 55 h 65"/>
              <a:gd name="T4" fmla="*/ 45 w 70"/>
              <a:gd name="T5" fmla="*/ 31 h 65"/>
              <a:gd name="T6" fmla="*/ 44 w 70"/>
              <a:gd name="T7" fmla="*/ 30 h 65"/>
              <a:gd name="T8" fmla="*/ 26 w 70"/>
              <a:gd name="T9" fmla="*/ 30 h 65"/>
              <a:gd name="T10" fmla="*/ 24 w 70"/>
              <a:gd name="T11" fmla="*/ 31 h 65"/>
              <a:gd name="T12" fmla="*/ 24 w 70"/>
              <a:gd name="T13" fmla="*/ 55 h 65"/>
              <a:gd name="T14" fmla="*/ 26 w 70"/>
              <a:gd name="T15" fmla="*/ 57 h 65"/>
              <a:gd name="T16" fmla="*/ 44 w 70"/>
              <a:gd name="T17" fmla="*/ 57 h 65"/>
              <a:gd name="T18" fmla="*/ 27 w 70"/>
              <a:gd name="T19" fmla="*/ 33 h 65"/>
              <a:gd name="T20" fmla="*/ 27 w 70"/>
              <a:gd name="T21" fmla="*/ 33 h 65"/>
              <a:gd name="T22" fmla="*/ 42 w 70"/>
              <a:gd name="T23" fmla="*/ 33 h 65"/>
              <a:gd name="T24" fmla="*/ 42 w 70"/>
              <a:gd name="T25" fmla="*/ 53 h 65"/>
              <a:gd name="T26" fmla="*/ 27 w 70"/>
              <a:gd name="T27" fmla="*/ 53 h 65"/>
              <a:gd name="T28" fmla="*/ 27 w 70"/>
              <a:gd name="T29" fmla="*/ 33 h 65"/>
              <a:gd name="T30" fmla="*/ 57 w 70"/>
              <a:gd name="T31" fmla="*/ 34 h 65"/>
              <a:gd name="T32" fmla="*/ 57 w 70"/>
              <a:gd name="T33" fmla="*/ 34 h 65"/>
              <a:gd name="T34" fmla="*/ 54 w 70"/>
              <a:gd name="T35" fmla="*/ 37 h 65"/>
              <a:gd name="T36" fmla="*/ 54 w 70"/>
              <a:gd name="T37" fmla="*/ 60 h 65"/>
              <a:gd name="T38" fmla="*/ 15 w 70"/>
              <a:gd name="T39" fmla="*/ 60 h 65"/>
              <a:gd name="T40" fmla="*/ 15 w 70"/>
              <a:gd name="T41" fmla="*/ 37 h 65"/>
              <a:gd name="T42" fmla="*/ 13 w 70"/>
              <a:gd name="T43" fmla="*/ 34 h 65"/>
              <a:gd name="T44" fmla="*/ 10 w 70"/>
              <a:gd name="T45" fmla="*/ 37 h 65"/>
              <a:gd name="T46" fmla="*/ 10 w 70"/>
              <a:gd name="T47" fmla="*/ 63 h 65"/>
              <a:gd name="T48" fmla="*/ 13 w 70"/>
              <a:gd name="T49" fmla="*/ 65 h 65"/>
              <a:gd name="T50" fmla="*/ 57 w 70"/>
              <a:gd name="T51" fmla="*/ 65 h 65"/>
              <a:gd name="T52" fmla="*/ 59 w 70"/>
              <a:gd name="T53" fmla="*/ 63 h 65"/>
              <a:gd name="T54" fmla="*/ 59 w 70"/>
              <a:gd name="T55" fmla="*/ 37 h 65"/>
              <a:gd name="T56" fmla="*/ 57 w 70"/>
              <a:gd name="T57" fmla="*/ 34 h 65"/>
              <a:gd name="T58" fmla="*/ 69 w 70"/>
              <a:gd name="T59" fmla="*/ 33 h 65"/>
              <a:gd name="T60" fmla="*/ 69 w 70"/>
              <a:gd name="T61" fmla="*/ 33 h 65"/>
              <a:gd name="T62" fmla="*/ 37 w 70"/>
              <a:gd name="T63" fmla="*/ 1 h 65"/>
              <a:gd name="T64" fmla="*/ 33 w 70"/>
              <a:gd name="T65" fmla="*/ 1 h 65"/>
              <a:gd name="T66" fmla="*/ 1 w 70"/>
              <a:gd name="T67" fmla="*/ 33 h 65"/>
              <a:gd name="T68" fmla="*/ 1 w 70"/>
              <a:gd name="T69" fmla="*/ 37 h 65"/>
              <a:gd name="T70" fmla="*/ 5 w 70"/>
              <a:gd name="T71" fmla="*/ 37 h 65"/>
              <a:gd name="T72" fmla="*/ 35 w 70"/>
              <a:gd name="T73" fmla="*/ 7 h 65"/>
              <a:gd name="T74" fmla="*/ 65 w 70"/>
              <a:gd name="T75" fmla="*/ 37 h 65"/>
              <a:gd name="T76" fmla="*/ 69 w 70"/>
              <a:gd name="T77" fmla="*/ 37 h 65"/>
              <a:gd name="T78" fmla="*/ 69 w 70"/>
              <a:gd name="T79" fmla="*/ 33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0" h="65">
                <a:moveTo>
                  <a:pt x="44" y="57"/>
                </a:moveTo>
                <a:cubicBezTo>
                  <a:pt x="45" y="57"/>
                  <a:pt x="45" y="56"/>
                  <a:pt x="45" y="55"/>
                </a:cubicBezTo>
                <a:cubicBezTo>
                  <a:pt x="45" y="31"/>
                  <a:pt x="45" y="31"/>
                  <a:pt x="45" y="31"/>
                </a:cubicBezTo>
                <a:cubicBezTo>
                  <a:pt x="45" y="30"/>
                  <a:pt x="45" y="30"/>
                  <a:pt x="44" y="30"/>
                </a:cubicBezTo>
                <a:cubicBezTo>
                  <a:pt x="26" y="30"/>
                  <a:pt x="26" y="30"/>
                  <a:pt x="26" y="30"/>
                </a:cubicBezTo>
                <a:cubicBezTo>
                  <a:pt x="25" y="30"/>
                  <a:pt x="24" y="30"/>
                  <a:pt x="24" y="31"/>
                </a:cubicBezTo>
                <a:cubicBezTo>
                  <a:pt x="24" y="55"/>
                  <a:pt x="24" y="55"/>
                  <a:pt x="24" y="55"/>
                </a:cubicBezTo>
                <a:cubicBezTo>
                  <a:pt x="24" y="56"/>
                  <a:pt x="25" y="57"/>
                  <a:pt x="26" y="57"/>
                </a:cubicBezTo>
                <a:cubicBezTo>
                  <a:pt x="44" y="57"/>
                  <a:pt x="44" y="57"/>
                  <a:pt x="44" y="57"/>
                </a:cubicBezTo>
                <a:close/>
                <a:moveTo>
                  <a:pt x="27" y="33"/>
                </a:moveTo>
                <a:cubicBezTo>
                  <a:pt x="27" y="33"/>
                  <a:pt x="27" y="33"/>
                  <a:pt x="27" y="33"/>
                </a:cubicBezTo>
                <a:cubicBezTo>
                  <a:pt x="42" y="33"/>
                  <a:pt x="42" y="33"/>
                  <a:pt x="42" y="33"/>
                </a:cubicBezTo>
                <a:cubicBezTo>
                  <a:pt x="42" y="53"/>
                  <a:pt x="42" y="53"/>
                  <a:pt x="42" y="53"/>
                </a:cubicBezTo>
                <a:cubicBezTo>
                  <a:pt x="27" y="53"/>
                  <a:pt x="27" y="53"/>
                  <a:pt x="27" y="53"/>
                </a:cubicBezTo>
                <a:cubicBezTo>
                  <a:pt x="27" y="33"/>
                  <a:pt x="27" y="33"/>
                  <a:pt x="27" y="33"/>
                </a:cubicBezTo>
                <a:close/>
                <a:moveTo>
                  <a:pt x="57" y="34"/>
                </a:moveTo>
                <a:cubicBezTo>
                  <a:pt x="57" y="34"/>
                  <a:pt x="57" y="34"/>
                  <a:pt x="57" y="34"/>
                </a:cubicBezTo>
                <a:cubicBezTo>
                  <a:pt x="55" y="34"/>
                  <a:pt x="54" y="35"/>
                  <a:pt x="54" y="37"/>
                </a:cubicBezTo>
                <a:cubicBezTo>
                  <a:pt x="54" y="60"/>
                  <a:pt x="54" y="60"/>
                  <a:pt x="54" y="60"/>
                </a:cubicBezTo>
                <a:cubicBezTo>
                  <a:pt x="15" y="60"/>
                  <a:pt x="15" y="60"/>
                  <a:pt x="15" y="60"/>
                </a:cubicBezTo>
                <a:cubicBezTo>
                  <a:pt x="15" y="37"/>
                  <a:pt x="15" y="37"/>
                  <a:pt x="15" y="37"/>
                </a:cubicBezTo>
                <a:cubicBezTo>
                  <a:pt x="15" y="35"/>
                  <a:pt x="14" y="34"/>
                  <a:pt x="13" y="34"/>
                </a:cubicBezTo>
                <a:cubicBezTo>
                  <a:pt x="11" y="34"/>
                  <a:pt x="10" y="35"/>
                  <a:pt x="10" y="37"/>
                </a:cubicBezTo>
                <a:cubicBezTo>
                  <a:pt x="10" y="63"/>
                  <a:pt x="10" y="63"/>
                  <a:pt x="10" y="63"/>
                </a:cubicBezTo>
                <a:cubicBezTo>
                  <a:pt x="10" y="64"/>
                  <a:pt x="11" y="65"/>
                  <a:pt x="13" y="65"/>
                </a:cubicBezTo>
                <a:cubicBezTo>
                  <a:pt x="57" y="65"/>
                  <a:pt x="57" y="65"/>
                  <a:pt x="57" y="65"/>
                </a:cubicBezTo>
                <a:cubicBezTo>
                  <a:pt x="58" y="65"/>
                  <a:pt x="59" y="64"/>
                  <a:pt x="59" y="63"/>
                </a:cubicBezTo>
                <a:cubicBezTo>
                  <a:pt x="59" y="37"/>
                  <a:pt x="59" y="37"/>
                  <a:pt x="59" y="37"/>
                </a:cubicBezTo>
                <a:cubicBezTo>
                  <a:pt x="59" y="35"/>
                  <a:pt x="58" y="34"/>
                  <a:pt x="57" y="34"/>
                </a:cubicBezTo>
                <a:close/>
                <a:moveTo>
                  <a:pt x="69" y="33"/>
                </a:moveTo>
                <a:cubicBezTo>
                  <a:pt x="69" y="33"/>
                  <a:pt x="69" y="33"/>
                  <a:pt x="69" y="33"/>
                </a:cubicBezTo>
                <a:cubicBezTo>
                  <a:pt x="37" y="1"/>
                  <a:pt x="37" y="1"/>
                  <a:pt x="37" y="1"/>
                </a:cubicBezTo>
                <a:cubicBezTo>
                  <a:pt x="36" y="0"/>
                  <a:pt x="34" y="0"/>
                  <a:pt x="33" y="1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4"/>
                  <a:pt x="0" y="36"/>
                  <a:pt x="1" y="37"/>
                </a:cubicBezTo>
                <a:cubicBezTo>
                  <a:pt x="2" y="38"/>
                  <a:pt x="4" y="38"/>
                  <a:pt x="5" y="37"/>
                </a:cubicBezTo>
                <a:cubicBezTo>
                  <a:pt x="35" y="7"/>
                  <a:pt x="35" y="7"/>
                  <a:pt x="35" y="7"/>
                </a:cubicBezTo>
                <a:cubicBezTo>
                  <a:pt x="65" y="37"/>
                  <a:pt x="65" y="37"/>
                  <a:pt x="65" y="37"/>
                </a:cubicBezTo>
                <a:cubicBezTo>
                  <a:pt x="66" y="38"/>
                  <a:pt x="68" y="38"/>
                  <a:pt x="69" y="37"/>
                </a:cubicBezTo>
                <a:cubicBezTo>
                  <a:pt x="70" y="36"/>
                  <a:pt x="70" y="34"/>
                  <a:pt x="69" y="33"/>
                </a:cubicBezTo>
                <a:close/>
              </a:path>
            </a:pathLst>
          </a:custGeom>
          <a:solidFill>
            <a:srgbClr val="DAB9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2" grpId="0" animBg="1"/>
      <p:bldP spid="6" grpId="0"/>
      <p:bldP spid="7" grpId="0"/>
      <p:bldP spid="8" grpId="0"/>
      <p:bldP spid="5" grpId="0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"/>
          <p:cNvSpPr txBox="1"/>
          <p:nvPr/>
        </p:nvSpPr>
        <p:spPr>
          <a:xfrm>
            <a:off x="8847002" y="561975"/>
            <a:ext cx="2303516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en-US" altLang="zh-CN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1.3</a:t>
            </a:r>
            <a:r>
              <a:rPr lang="zh-CN" altLang="en-US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Times New Roman" panose="02020603050405020304" pitchFamily="18" charset="0"/>
              </a:rPr>
              <a:t>产品功能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3570262" y="2135486"/>
            <a:ext cx="1538883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用户登陆功能</a:t>
            </a:r>
            <a:endParaRPr lang="en-US" altLang="zh-CN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24" name="等腰三角形 23"/>
          <p:cNvSpPr/>
          <p:nvPr/>
        </p:nvSpPr>
        <p:spPr>
          <a:xfrm rot="5400000">
            <a:off x="3368775" y="2215226"/>
            <a:ext cx="200660" cy="13779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1"/>
          <p:cNvSpPr txBox="1"/>
          <p:nvPr/>
        </p:nvSpPr>
        <p:spPr>
          <a:xfrm>
            <a:off x="3570262" y="2944103"/>
            <a:ext cx="1025922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日历视图</a:t>
            </a:r>
            <a:endParaRPr lang="en-US" altLang="zh-CN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35" name="等腰三角形 34"/>
          <p:cNvSpPr/>
          <p:nvPr/>
        </p:nvSpPr>
        <p:spPr>
          <a:xfrm rot="5400000">
            <a:off x="3368775" y="3023843"/>
            <a:ext cx="200660" cy="13779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1"/>
          <p:cNvSpPr txBox="1"/>
          <p:nvPr/>
        </p:nvSpPr>
        <p:spPr>
          <a:xfrm>
            <a:off x="3570262" y="3905996"/>
            <a:ext cx="1025922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提醒功能</a:t>
            </a:r>
            <a:endParaRPr lang="en-US" altLang="zh-CN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37" name="等腰三角形 36"/>
          <p:cNvSpPr/>
          <p:nvPr/>
        </p:nvSpPr>
        <p:spPr>
          <a:xfrm rot="5400000">
            <a:off x="3368775" y="3985736"/>
            <a:ext cx="200660" cy="13779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1"/>
          <p:cNvSpPr txBox="1"/>
          <p:nvPr/>
        </p:nvSpPr>
        <p:spPr>
          <a:xfrm>
            <a:off x="6844267" y="2590166"/>
            <a:ext cx="1025922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分类功能</a:t>
            </a:r>
            <a:endParaRPr lang="en-US" altLang="zh-CN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47" name="等腰三角形 46"/>
          <p:cNvSpPr/>
          <p:nvPr/>
        </p:nvSpPr>
        <p:spPr>
          <a:xfrm rot="5400000">
            <a:off x="6642780" y="2669906"/>
            <a:ext cx="200660" cy="13779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1"/>
          <p:cNvSpPr txBox="1"/>
          <p:nvPr/>
        </p:nvSpPr>
        <p:spPr>
          <a:xfrm>
            <a:off x="6880903" y="3398783"/>
            <a:ext cx="1025922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事务管理</a:t>
            </a:r>
            <a:endParaRPr lang="en-US" altLang="zh-CN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51" name="等腰三角形 50"/>
          <p:cNvSpPr/>
          <p:nvPr/>
        </p:nvSpPr>
        <p:spPr>
          <a:xfrm rot="5400000">
            <a:off x="6642777" y="3481948"/>
            <a:ext cx="200660" cy="13779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143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24" grpId="0" animBg="1"/>
      <p:bldP spid="31" grpId="0"/>
      <p:bldP spid="35" grpId="0" animBg="1"/>
      <p:bldP spid="36" grpId="0"/>
      <p:bldP spid="37" grpId="0" animBg="1"/>
      <p:bldP spid="38" grpId="0"/>
      <p:bldP spid="47" grpId="0" animBg="1"/>
      <p:bldP spid="50" grpId="0"/>
      <p:bldP spid="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"/>
          <p:cNvSpPr txBox="1"/>
          <p:nvPr/>
        </p:nvSpPr>
        <p:spPr>
          <a:xfrm>
            <a:off x="8847002" y="561975"/>
            <a:ext cx="2386872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en-US" altLang="zh-CN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1.4</a:t>
            </a:r>
            <a:r>
              <a:rPr lang="zh-CN" altLang="en-US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Times New Roman" panose="02020603050405020304" pitchFamily="18" charset="0"/>
              </a:rPr>
              <a:t>开发背景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397233" y="2178058"/>
            <a:ext cx="1025922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项目名称</a:t>
            </a:r>
            <a:endParaRPr lang="en-US" altLang="zh-CN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23" name="TextBox 1"/>
          <p:cNvSpPr txBox="1"/>
          <p:nvPr/>
        </p:nvSpPr>
        <p:spPr>
          <a:xfrm>
            <a:off x="612741" y="2767178"/>
            <a:ext cx="2441575" cy="661714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algn="ctr" defTabSz="-635"/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安卓端</a:t>
            </a:r>
            <a:endParaRPr lang="en-US" altLang="zh-CN" sz="2000" dirty="0">
              <a:solidFill>
                <a:schemeClr val="bg1">
                  <a:lumMod val="7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algn="ctr" defTabSz="-635"/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时间管理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APP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3304077" y="2178058"/>
            <a:ext cx="1538883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项目的提出者</a:t>
            </a:r>
            <a:endParaRPr lang="en-US" altLang="zh-CN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26" name="TextBox 1"/>
          <p:cNvSpPr txBox="1"/>
          <p:nvPr/>
        </p:nvSpPr>
        <p:spPr>
          <a:xfrm>
            <a:off x="3291999" y="2843235"/>
            <a:ext cx="2441575" cy="723269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杨枨老师 </a:t>
            </a:r>
            <a:endParaRPr lang="en-US" altLang="zh-CN" sz="2000" dirty="0">
              <a:solidFill>
                <a:schemeClr val="bg1">
                  <a:lumMod val="7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endParaRPr lang="en-US" altLang="zh-CN" sz="1200" dirty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  <a:p>
            <a:pPr defTabSz="-635"/>
            <a:endParaRPr lang="en-US" altLang="zh-CN" sz="1200" dirty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132569" y="2061789"/>
            <a:ext cx="492760" cy="492760"/>
          </a:xfrm>
          <a:prstGeom prst="ellipse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1"/>
          <p:cNvSpPr txBox="1"/>
          <p:nvPr/>
        </p:nvSpPr>
        <p:spPr>
          <a:xfrm>
            <a:off x="5691370" y="2147109"/>
            <a:ext cx="2058256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项目主要承担小组</a:t>
            </a:r>
            <a:endParaRPr lang="en-US" altLang="zh-CN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29" name="TextBox 1"/>
          <p:cNvSpPr txBox="1"/>
          <p:nvPr/>
        </p:nvSpPr>
        <p:spPr>
          <a:xfrm>
            <a:off x="5625329" y="2789732"/>
            <a:ext cx="2615029" cy="661714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浙江大学城市学院</a:t>
            </a:r>
            <a:endParaRPr lang="en-US" altLang="zh-CN" sz="2000" dirty="0">
              <a:solidFill>
                <a:schemeClr val="bg1">
                  <a:lumMod val="7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SE2018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春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-G01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小组</a:t>
            </a:r>
            <a:endParaRPr lang="en-US" altLang="zh-CN" sz="2000" b="1" dirty="0">
              <a:solidFill>
                <a:schemeClr val="bg1">
                  <a:lumMod val="7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111" name="Freeform 172"/>
          <p:cNvSpPr>
            <a:spLocks noEditPoints="1"/>
          </p:cNvSpPr>
          <p:nvPr/>
        </p:nvSpPr>
        <p:spPr bwMode="auto">
          <a:xfrm>
            <a:off x="5259680" y="2160355"/>
            <a:ext cx="238191" cy="295222"/>
          </a:xfrm>
          <a:custGeom>
            <a:avLst/>
            <a:gdLst>
              <a:gd name="T0" fmla="*/ 7 w 49"/>
              <a:gd name="T1" fmla="*/ 24 h 61"/>
              <a:gd name="T2" fmla="*/ 13 w 49"/>
              <a:gd name="T3" fmla="*/ 5 h 61"/>
              <a:gd name="T4" fmla="*/ 25 w 49"/>
              <a:gd name="T5" fmla="*/ 0 h 61"/>
              <a:gd name="T6" fmla="*/ 42 w 49"/>
              <a:gd name="T7" fmla="*/ 17 h 61"/>
              <a:gd name="T8" fmla="*/ 43 w 49"/>
              <a:gd name="T9" fmla="*/ 24 h 61"/>
              <a:gd name="T10" fmla="*/ 49 w 49"/>
              <a:gd name="T11" fmla="*/ 31 h 61"/>
              <a:gd name="T12" fmla="*/ 47 w 49"/>
              <a:gd name="T13" fmla="*/ 59 h 61"/>
              <a:gd name="T14" fmla="*/ 43 w 49"/>
              <a:gd name="T15" fmla="*/ 61 h 61"/>
              <a:gd name="T16" fmla="*/ 2 w 49"/>
              <a:gd name="T17" fmla="*/ 59 h 61"/>
              <a:gd name="T18" fmla="*/ 0 w 49"/>
              <a:gd name="T19" fmla="*/ 31 h 61"/>
              <a:gd name="T20" fmla="*/ 2 w 49"/>
              <a:gd name="T21" fmla="*/ 26 h 61"/>
              <a:gd name="T22" fmla="*/ 25 w 49"/>
              <a:gd name="T23" fmla="*/ 44 h 61"/>
              <a:gd name="T24" fmla="*/ 25 w 49"/>
              <a:gd name="T25" fmla="*/ 44 h 61"/>
              <a:gd name="T26" fmla="*/ 27 w 49"/>
              <a:gd name="T27" fmla="*/ 43 h 61"/>
              <a:gd name="T28" fmla="*/ 27 w 49"/>
              <a:gd name="T29" fmla="*/ 38 h 61"/>
              <a:gd name="T30" fmla="*/ 22 w 49"/>
              <a:gd name="T31" fmla="*/ 38 h 61"/>
              <a:gd name="T32" fmla="*/ 22 w 49"/>
              <a:gd name="T33" fmla="*/ 43 h 61"/>
              <a:gd name="T34" fmla="*/ 26 w 49"/>
              <a:gd name="T35" fmla="*/ 47 h 61"/>
              <a:gd name="T36" fmla="*/ 26 w 49"/>
              <a:gd name="T37" fmla="*/ 50 h 61"/>
              <a:gd name="T38" fmla="*/ 23 w 49"/>
              <a:gd name="T39" fmla="*/ 50 h 61"/>
              <a:gd name="T40" fmla="*/ 20 w 49"/>
              <a:gd name="T41" fmla="*/ 45 h 61"/>
              <a:gd name="T42" fmla="*/ 20 w 49"/>
              <a:gd name="T43" fmla="*/ 36 h 61"/>
              <a:gd name="T44" fmla="*/ 29 w 49"/>
              <a:gd name="T45" fmla="*/ 36 h 61"/>
              <a:gd name="T46" fmla="*/ 29 w 49"/>
              <a:gd name="T47" fmla="*/ 45 h 61"/>
              <a:gd name="T48" fmla="*/ 13 w 49"/>
              <a:gd name="T49" fmla="*/ 24 h 61"/>
              <a:gd name="T50" fmla="*/ 37 w 49"/>
              <a:gd name="T51" fmla="*/ 24 h 61"/>
              <a:gd name="T52" fmla="*/ 33 w 49"/>
              <a:gd name="T53" fmla="*/ 9 h 61"/>
              <a:gd name="T54" fmla="*/ 17 w 49"/>
              <a:gd name="T55" fmla="*/ 8 h 61"/>
              <a:gd name="T56" fmla="*/ 13 w 49"/>
              <a:gd name="T57" fmla="*/ 17 h 61"/>
              <a:gd name="T58" fmla="*/ 43 w 49"/>
              <a:gd name="T59" fmla="*/ 29 h 61"/>
              <a:gd name="T60" fmla="*/ 39 w 49"/>
              <a:gd name="T61" fmla="*/ 29 h 61"/>
              <a:gd name="T62" fmla="*/ 39 w 49"/>
              <a:gd name="T63" fmla="*/ 29 h 61"/>
              <a:gd name="T64" fmla="*/ 10 w 49"/>
              <a:gd name="T65" fmla="*/ 29 h 61"/>
              <a:gd name="T66" fmla="*/ 7 w 49"/>
              <a:gd name="T67" fmla="*/ 29 h 61"/>
              <a:gd name="T68" fmla="*/ 6 w 49"/>
              <a:gd name="T69" fmla="*/ 30 h 61"/>
              <a:gd name="T70" fmla="*/ 6 w 49"/>
              <a:gd name="T71" fmla="*/ 55 h 61"/>
              <a:gd name="T72" fmla="*/ 7 w 49"/>
              <a:gd name="T73" fmla="*/ 56 h 61"/>
              <a:gd name="T74" fmla="*/ 43 w 49"/>
              <a:gd name="T75" fmla="*/ 56 h 61"/>
              <a:gd name="T76" fmla="*/ 44 w 49"/>
              <a:gd name="T77" fmla="*/ 55 h 61"/>
              <a:gd name="T78" fmla="*/ 43 w 49"/>
              <a:gd name="T79" fmla="*/ 30 h 61"/>
              <a:gd name="T80" fmla="*/ 47 w 49"/>
              <a:gd name="T81" fmla="*/ 60 h 61"/>
              <a:gd name="T82" fmla="*/ 43 w 49"/>
              <a:gd name="T83" fmla="*/ 59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9" h="61">
                <a:moveTo>
                  <a:pt x="7" y="24"/>
                </a:moveTo>
                <a:cubicBezTo>
                  <a:pt x="7" y="24"/>
                  <a:pt x="7" y="24"/>
                  <a:pt x="7" y="24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2"/>
                  <a:pt x="9" y="8"/>
                  <a:pt x="13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16" y="2"/>
                  <a:pt x="20" y="0"/>
                  <a:pt x="25" y="0"/>
                </a:cubicBezTo>
                <a:cubicBezTo>
                  <a:pt x="30" y="0"/>
                  <a:pt x="34" y="2"/>
                  <a:pt x="37" y="5"/>
                </a:cubicBezTo>
                <a:cubicBezTo>
                  <a:pt x="40" y="8"/>
                  <a:pt x="42" y="12"/>
                  <a:pt x="42" y="17"/>
                </a:cubicBezTo>
                <a:cubicBezTo>
                  <a:pt x="42" y="24"/>
                  <a:pt x="42" y="24"/>
                  <a:pt x="42" y="24"/>
                </a:cubicBezTo>
                <a:cubicBezTo>
                  <a:pt x="43" y="24"/>
                  <a:pt x="43" y="24"/>
                  <a:pt x="43" y="24"/>
                </a:cubicBezTo>
                <a:cubicBezTo>
                  <a:pt x="44" y="24"/>
                  <a:pt x="46" y="25"/>
                  <a:pt x="47" y="26"/>
                </a:cubicBezTo>
                <a:cubicBezTo>
                  <a:pt x="48" y="27"/>
                  <a:pt x="49" y="29"/>
                  <a:pt x="49" y="31"/>
                </a:cubicBezTo>
                <a:cubicBezTo>
                  <a:pt x="49" y="55"/>
                  <a:pt x="49" y="55"/>
                  <a:pt x="49" y="55"/>
                </a:cubicBezTo>
                <a:cubicBezTo>
                  <a:pt x="49" y="57"/>
                  <a:pt x="48" y="58"/>
                  <a:pt x="47" y="59"/>
                </a:cubicBezTo>
                <a:cubicBezTo>
                  <a:pt x="47" y="60"/>
                  <a:pt x="47" y="60"/>
                  <a:pt x="47" y="60"/>
                </a:cubicBezTo>
                <a:cubicBezTo>
                  <a:pt x="46" y="61"/>
                  <a:pt x="44" y="61"/>
                  <a:pt x="43" y="61"/>
                </a:cubicBezTo>
                <a:cubicBezTo>
                  <a:pt x="7" y="61"/>
                  <a:pt x="7" y="61"/>
                  <a:pt x="7" y="61"/>
                </a:cubicBezTo>
                <a:cubicBezTo>
                  <a:pt x="5" y="61"/>
                  <a:pt x="4" y="61"/>
                  <a:pt x="2" y="59"/>
                </a:cubicBezTo>
                <a:cubicBezTo>
                  <a:pt x="1" y="58"/>
                  <a:pt x="0" y="57"/>
                  <a:pt x="0" y="55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1" y="27"/>
                  <a:pt x="2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4" y="25"/>
                  <a:pt x="5" y="24"/>
                  <a:pt x="7" y="24"/>
                </a:cubicBezTo>
                <a:close/>
                <a:moveTo>
                  <a:pt x="25" y="44"/>
                </a:move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6" y="44"/>
                  <a:pt x="27" y="43"/>
                  <a:pt x="27" y="43"/>
                </a:cubicBezTo>
                <a:cubicBezTo>
                  <a:pt x="28" y="42"/>
                  <a:pt x="28" y="41"/>
                  <a:pt x="28" y="40"/>
                </a:cubicBezTo>
                <a:cubicBezTo>
                  <a:pt x="28" y="39"/>
                  <a:pt x="28" y="39"/>
                  <a:pt x="27" y="38"/>
                </a:cubicBezTo>
                <a:cubicBezTo>
                  <a:pt x="27" y="37"/>
                  <a:pt x="26" y="37"/>
                  <a:pt x="25" y="37"/>
                </a:cubicBezTo>
                <a:cubicBezTo>
                  <a:pt x="24" y="37"/>
                  <a:pt x="23" y="37"/>
                  <a:pt x="22" y="38"/>
                </a:cubicBezTo>
                <a:cubicBezTo>
                  <a:pt x="22" y="39"/>
                  <a:pt x="21" y="39"/>
                  <a:pt x="21" y="40"/>
                </a:cubicBezTo>
                <a:cubicBezTo>
                  <a:pt x="21" y="41"/>
                  <a:pt x="22" y="42"/>
                  <a:pt x="22" y="43"/>
                </a:cubicBezTo>
                <a:cubicBezTo>
                  <a:pt x="23" y="43"/>
                  <a:pt x="24" y="44"/>
                  <a:pt x="25" y="44"/>
                </a:cubicBezTo>
                <a:close/>
                <a:moveTo>
                  <a:pt x="26" y="47"/>
                </a:moveTo>
                <a:cubicBezTo>
                  <a:pt x="26" y="47"/>
                  <a:pt x="26" y="47"/>
                  <a:pt x="26" y="47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51"/>
                  <a:pt x="26" y="52"/>
                  <a:pt x="25" y="52"/>
                </a:cubicBezTo>
                <a:cubicBezTo>
                  <a:pt x="24" y="52"/>
                  <a:pt x="23" y="51"/>
                  <a:pt x="23" y="50"/>
                </a:cubicBezTo>
                <a:cubicBezTo>
                  <a:pt x="23" y="47"/>
                  <a:pt x="23" y="47"/>
                  <a:pt x="23" y="47"/>
                </a:cubicBezTo>
                <a:cubicBezTo>
                  <a:pt x="22" y="46"/>
                  <a:pt x="21" y="46"/>
                  <a:pt x="20" y="45"/>
                </a:cubicBezTo>
                <a:cubicBezTo>
                  <a:pt x="19" y="44"/>
                  <a:pt x="18" y="42"/>
                  <a:pt x="18" y="40"/>
                </a:cubicBezTo>
                <a:cubicBezTo>
                  <a:pt x="18" y="38"/>
                  <a:pt x="19" y="37"/>
                  <a:pt x="20" y="36"/>
                </a:cubicBezTo>
                <a:cubicBezTo>
                  <a:pt x="21" y="34"/>
                  <a:pt x="23" y="34"/>
                  <a:pt x="25" y="34"/>
                </a:cubicBezTo>
                <a:cubicBezTo>
                  <a:pt x="27" y="34"/>
                  <a:pt x="28" y="34"/>
                  <a:pt x="29" y="36"/>
                </a:cubicBezTo>
                <a:cubicBezTo>
                  <a:pt x="31" y="37"/>
                  <a:pt x="31" y="38"/>
                  <a:pt x="31" y="40"/>
                </a:cubicBezTo>
                <a:cubicBezTo>
                  <a:pt x="31" y="42"/>
                  <a:pt x="31" y="44"/>
                  <a:pt x="29" y="45"/>
                </a:cubicBezTo>
                <a:cubicBezTo>
                  <a:pt x="29" y="46"/>
                  <a:pt x="28" y="46"/>
                  <a:pt x="26" y="47"/>
                </a:cubicBezTo>
                <a:close/>
                <a:moveTo>
                  <a:pt x="13" y="24"/>
                </a:moveTo>
                <a:cubicBezTo>
                  <a:pt x="13" y="24"/>
                  <a:pt x="13" y="24"/>
                  <a:pt x="13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4"/>
                  <a:pt x="35" y="11"/>
                  <a:pt x="33" y="9"/>
                </a:cubicBezTo>
                <a:cubicBezTo>
                  <a:pt x="31" y="6"/>
                  <a:pt x="28" y="5"/>
                  <a:pt x="25" y="5"/>
                </a:cubicBezTo>
                <a:cubicBezTo>
                  <a:pt x="22" y="5"/>
                  <a:pt x="19" y="6"/>
                  <a:pt x="17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4" y="11"/>
                  <a:pt x="13" y="14"/>
                  <a:pt x="13" y="17"/>
                </a:cubicBezTo>
                <a:cubicBezTo>
                  <a:pt x="13" y="24"/>
                  <a:pt x="13" y="24"/>
                  <a:pt x="13" y="24"/>
                </a:cubicBezTo>
                <a:close/>
                <a:moveTo>
                  <a:pt x="43" y="29"/>
                </a:moveTo>
                <a:cubicBezTo>
                  <a:pt x="43" y="29"/>
                  <a:pt x="43" y="29"/>
                  <a:pt x="43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1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6"/>
                  <a:pt x="7" y="56"/>
                  <a:pt x="7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5"/>
                  <a:pt x="43" y="55"/>
                  <a:pt x="43" y="55"/>
                </a:cubicBezTo>
                <a:cubicBezTo>
                  <a:pt x="44" y="55"/>
                  <a:pt x="44" y="55"/>
                  <a:pt x="44" y="55"/>
                </a:cubicBezTo>
                <a:cubicBezTo>
                  <a:pt x="44" y="31"/>
                  <a:pt x="44" y="31"/>
                  <a:pt x="44" y="31"/>
                </a:cubicBezTo>
                <a:cubicBezTo>
                  <a:pt x="44" y="30"/>
                  <a:pt x="44" y="30"/>
                  <a:pt x="43" y="30"/>
                </a:cubicBezTo>
                <a:cubicBezTo>
                  <a:pt x="43" y="30"/>
                  <a:pt x="43" y="29"/>
                  <a:pt x="43" y="29"/>
                </a:cubicBezTo>
                <a:close/>
                <a:moveTo>
                  <a:pt x="47" y="60"/>
                </a:moveTo>
                <a:cubicBezTo>
                  <a:pt x="47" y="60"/>
                  <a:pt x="47" y="60"/>
                  <a:pt x="47" y="60"/>
                </a:cubicBezTo>
                <a:cubicBezTo>
                  <a:pt x="46" y="60"/>
                  <a:pt x="44" y="60"/>
                  <a:pt x="43" y="59"/>
                </a:cubicBezTo>
                <a:cubicBezTo>
                  <a:pt x="47" y="60"/>
                  <a:pt x="47" y="60"/>
                  <a:pt x="47" y="6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8222963" y="2056856"/>
            <a:ext cx="492760" cy="492760"/>
          </a:xfrm>
          <a:prstGeom prst="ellipse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1"/>
          <p:cNvSpPr txBox="1"/>
          <p:nvPr/>
        </p:nvSpPr>
        <p:spPr>
          <a:xfrm>
            <a:off x="8781764" y="2142176"/>
            <a:ext cx="1282402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项目的用户</a:t>
            </a:r>
            <a:endParaRPr lang="en-US" altLang="zh-CN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33" name="TextBox 1"/>
          <p:cNvSpPr txBox="1"/>
          <p:nvPr/>
        </p:nvSpPr>
        <p:spPr>
          <a:xfrm>
            <a:off x="8115450" y="2796351"/>
            <a:ext cx="2615029" cy="661714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algn="ctr" defTabSz="-635"/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浙江大学城市学院</a:t>
            </a:r>
            <a:endParaRPr lang="en-US" altLang="zh-CN" sz="2000" b="1" dirty="0">
              <a:solidFill>
                <a:schemeClr val="bg1">
                  <a:lumMod val="7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algn="ctr" defTabSz="-635"/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全体学生</a:t>
            </a:r>
            <a:endParaRPr lang="en-US" altLang="zh-CN" sz="2000" b="1" dirty="0">
              <a:solidFill>
                <a:schemeClr val="bg1">
                  <a:lumMod val="7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34" name="Freeform 172"/>
          <p:cNvSpPr>
            <a:spLocks noEditPoints="1"/>
          </p:cNvSpPr>
          <p:nvPr/>
        </p:nvSpPr>
        <p:spPr bwMode="auto">
          <a:xfrm>
            <a:off x="8350074" y="2155422"/>
            <a:ext cx="238191" cy="295222"/>
          </a:xfrm>
          <a:custGeom>
            <a:avLst/>
            <a:gdLst>
              <a:gd name="T0" fmla="*/ 7 w 49"/>
              <a:gd name="T1" fmla="*/ 24 h 61"/>
              <a:gd name="T2" fmla="*/ 13 w 49"/>
              <a:gd name="T3" fmla="*/ 5 h 61"/>
              <a:gd name="T4" fmla="*/ 25 w 49"/>
              <a:gd name="T5" fmla="*/ 0 h 61"/>
              <a:gd name="T6" fmla="*/ 42 w 49"/>
              <a:gd name="T7" fmla="*/ 17 h 61"/>
              <a:gd name="T8" fmla="*/ 43 w 49"/>
              <a:gd name="T9" fmla="*/ 24 h 61"/>
              <a:gd name="T10" fmla="*/ 49 w 49"/>
              <a:gd name="T11" fmla="*/ 31 h 61"/>
              <a:gd name="T12" fmla="*/ 47 w 49"/>
              <a:gd name="T13" fmla="*/ 59 h 61"/>
              <a:gd name="T14" fmla="*/ 43 w 49"/>
              <a:gd name="T15" fmla="*/ 61 h 61"/>
              <a:gd name="T16" fmla="*/ 2 w 49"/>
              <a:gd name="T17" fmla="*/ 59 h 61"/>
              <a:gd name="T18" fmla="*/ 0 w 49"/>
              <a:gd name="T19" fmla="*/ 31 h 61"/>
              <a:gd name="T20" fmla="*/ 2 w 49"/>
              <a:gd name="T21" fmla="*/ 26 h 61"/>
              <a:gd name="T22" fmla="*/ 25 w 49"/>
              <a:gd name="T23" fmla="*/ 44 h 61"/>
              <a:gd name="T24" fmla="*/ 25 w 49"/>
              <a:gd name="T25" fmla="*/ 44 h 61"/>
              <a:gd name="T26" fmla="*/ 27 w 49"/>
              <a:gd name="T27" fmla="*/ 43 h 61"/>
              <a:gd name="T28" fmla="*/ 27 w 49"/>
              <a:gd name="T29" fmla="*/ 38 h 61"/>
              <a:gd name="T30" fmla="*/ 22 w 49"/>
              <a:gd name="T31" fmla="*/ 38 h 61"/>
              <a:gd name="T32" fmla="*/ 22 w 49"/>
              <a:gd name="T33" fmla="*/ 43 h 61"/>
              <a:gd name="T34" fmla="*/ 26 w 49"/>
              <a:gd name="T35" fmla="*/ 47 h 61"/>
              <a:gd name="T36" fmla="*/ 26 w 49"/>
              <a:gd name="T37" fmla="*/ 50 h 61"/>
              <a:gd name="T38" fmla="*/ 23 w 49"/>
              <a:gd name="T39" fmla="*/ 50 h 61"/>
              <a:gd name="T40" fmla="*/ 20 w 49"/>
              <a:gd name="T41" fmla="*/ 45 h 61"/>
              <a:gd name="T42" fmla="*/ 20 w 49"/>
              <a:gd name="T43" fmla="*/ 36 h 61"/>
              <a:gd name="T44" fmla="*/ 29 w 49"/>
              <a:gd name="T45" fmla="*/ 36 h 61"/>
              <a:gd name="T46" fmla="*/ 29 w 49"/>
              <a:gd name="T47" fmla="*/ 45 h 61"/>
              <a:gd name="T48" fmla="*/ 13 w 49"/>
              <a:gd name="T49" fmla="*/ 24 h 61"/>
              <a:gd name="T50" fmla="*/ 37 w 49"/>
              <a:gd name="T51" fmla="*/ 24 h 61"/>
              <a:gd name="T52" fmla="*/ 33 w 49"/>
              <a:gd name="T53" fmla="*/ 9 h 61"/>
              <a:gd name="T54" fmla="*/ 17 w 49"/>
              <a:gd name="T55" fmla="*/ 8 h 61"/>
              <a:gd name="T56" fmla="*/ 13 w 49"/>
              <a:gd name="T57" fmla="*/ 17 h 61"/>
              <a:gd name="T58" fmla="*/ 43 w 49"/>
              <a:gd name="T59" fmla="*/ 29 h 61"/>
              <a:gd name="T60" fmla="*/ 39 w 49"/>
              <a:gd name="T61" fmla="*/ 29 h 61"/>
              <a:gd name="T62" fmla="*/ 39 w 49"/>
              <a:gd name="T63" fmla="*/ 29 h 61"/>
              <a:gd name="T64" fmla="*/ 10 w 49"/>
              <a:gd name="T65" fmla="*/ 29 h 61"/>
              <a:gd name="T66" fmla="*/ 7 w 49"/>
              <a:gd name="T67" fmla="*/ 29 h 61"/>
              <a:gd name="T68" fmla="*/ 6 w 49"/>
              <a:gd name="T69" fmla="*/ 30 h 61"/>
              <a:gd name="T70" fmla="*/ 6 w 49"/>
              <a:gd name="T71" fmla="*/ 55 h 61"/>
              <a:gd name="T72" fmla="*/ 7 w 49"/>
              <a:gd name="T73" fmla="*/ 56 h 61"/>
              <a:gd name="T74" fmla="*/ 43 w 49"/>
              <a:gd name="T75" fmla="*/ 56 h 61"/>
              <a:gd name="T76" fmla="*/ 44 w 49"/>
              <a:gd name="T77" fmla="*/ 55 h 61"/>
              <a:gd name="T78" fmla="*/ 43 w 49"/>
              <a:gd name="T79" fmla="*/ 30 h 61"/>
              <a:gd name="T80" fmla="*/ 47 w 49"/>
              <a:gd name="T81" fmla="*/ 60 h 61"/>
              <a:gd name="T82" fmla="*/ 43 w 49"/>
              <a:gd name="T83" fmla="*/ 59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9" h="61">
                <a:moveTo>
                  <a:pt x="7" y="24"/>
                </a:moveTo>
                <a:cubicBezTo>
                  <a:pt x="7" y="24"/>
                  <a:pt x="7" y="24"/>
                  <a:pt x="7" y="24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2"/>
                  <a:pt x="9" y="8"/>
                  <a:pt x="13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16" y="2"/>
                  <a:pt x="20" y="0"/>
                  <a:pt x="25" y="0"/>
                </a:cubicBezTo>
                <a:cubicBezTo>
                  <a:pt x="30" y="0"/>
                  <a:pt x="34" y="2"/>
                  <a:pt x="37" y="5"/>
                </a:cubicBezTo>
                <a:cubicBezTo>
                  <a:pt x="40" y="8"/>
                  <a:pt x="42" y="12"/>
                  <a:pt x="42" y="17"/>
                </a:cubicBezTo>
                <a:cubicBezTo>
                  <a:pt x="42" y="24"/>
                  <a:pt x="42" y="24"/>
                  <a:pt x="42" y="24"/>
                </a:cubicBezTo>
                <a:cubicBezTo>
                  <a:pt x="43" y="24"/>
                  <a:pt x="43" y="24"/>
                  <a:pt x="43" y="24"/>
                </a:cubicBezTo>
                <a:cubicBezTo>
                  <a:pt x="44" y="24"/>
                  <a:pt x="46" y="25"/>
                  <a:pt x="47" y="26"/>
                </a:cubicBezTo>
                <a:cubicBezTo>
                  <a:pt x="48" y="27"/>
                  <a:pt x="49" y="29"/>
                  <a:pt x="49" y="31"/>
                </a:cubicBezTo>
                <a:cubicBezTo>
                  <a:pt x="49" y="55"/>
                  <a:pt x="49" y="55"/>
                  <a:pt x="49" y="55"/>
                </a:cubicBezTo>
                <a:cubicBezTo>
                  <a:pt x="49" y="57"/>
                  <a:pt x="48" y="58"/>
                  <a:pt x="47" y="59"/>
                </a:cubicBezTo>
                <a:cubicBezTo>
                  <a:pt x="47" y="60"/>
                  <a:pt x="47" y="60"/>
                  <a:pt x="47" y="60"/>
                </a:cubicBezTo>
                <a:cubicBezTo>
                  <a:pt x="46" y="61"/>
                  <a:pt x="44" y="61"/>
                  <a:pt x="43" y="61"/>
                </a:cubicBezTo>
                <a:cubicBezTo>
                  <a:pt x="7" y="61"/>
                  <a:pt x="7" y="61"/>
                  <a:pt x="7" y="61"/>
                </a:cubicBezTo>
                <a:cubicBezTo>
                  <a:pt x="5" y="61"/>
                  <a:pt x="4" y="61"/>
                  <a:pt x="2" y="59"/>
                </a:cubicBezTo>
                <a:cubicBezTo>
                  <a:pt x="1" y="58"/>
                  <a:pt x="0" y="57"/>
                  <a:pt x="0" y="55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1" y="27"/>
                  <a:pt x="2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4" y="25"/>
                  <a:pt x="5" y="24"/>
                  <a:pt x="7" y="24"/>
                </a:cubicBezTo>
                <a:close/>
                <a:moveTo>
                  <a:pt x="25" y="44"/>
                </a:move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6" y="44"/>
                  <a:pt x="27" y="43"/>
                  <a:pt x="27" y="43"/>
                </a:cubicBezTo>
                <a:cubicBezTo>
                  <a:pt x="28" y="42"/>
                  <a:pt x="28" y="41"/>
                  <a:pt x="28" y="40"/>
                </a:cubicBezTo>
                <a:cubicBezTo>
                  <a:pt x="28" y="39"/>
                  <a:pt x="28" y="39"/>
                  <a:pt x="27" y="38"/>
                </a:cubicBezTo>
                <a:cubicBezTo>
                  <a:pt x="27" y="37"/>
                  <a:pt x="26" y="37"/>
                  <a:pt x="25" y="37"/>
                </a:cubicBezTo>
                <a:cubicBezTo>
                  <a:pt x="24" y="37"/>
                  <a:pt x="23" y="37"/>
                  <a:pt x="22" y="38"/>
                </a:cubicBezTo>
                <a:cubicBezTo>
                  <a:pt x="22" y="39"/>
                  <a:pt x="21" y="39"/>
                  <a:pt x="21" y="40"/>
                </a:cubicBezTo>
                <a:cubicBezTo>
                  <a:pt x="21" y="41"/>
                  <a:pt x="22" y="42"/>
                  <a:pt x="22" y="43"/>
                </a:cubicBezTo>
                <a:cubicBezTo>
                  <a:pt x="23" y="43"/>
                  <a:pt x="24" y="44"/>
                  <a:pt x="25" y="44"/>
                </a:cubicBezTo>
                <a:close/>
                <a:moveTo>
                  <a:pt x="26" y="47"/>
                </a:moveTo>
                <a:cubicBezTo>
                  <a:pt x="26" y="47"/>
                  <a:pt x="26" y="47"/>
                  <a:pt x="26" y="47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51"/>
                  <a:pt x="26" y="52"/>
                  <a:pt x="25" y="52"/>
                </a:cubicBezTo>
                <a:cubicBezTo>
                  <a:pt x="24" y="52"/>
                  <a:pt x="23" y="51"/>
                  <a:pt x="23" y="50"/>
                </a:cubicBezTo>
                <a:cubicBezTo>
                  <a:pt x="23" y="47"/>
                  <a:pt x="23" y="47"/>
                  <a:pt x="23" y="47"/>
                </a:cubicBezTo>
                <a:cubicBezTo>
                  <a:pt x="22" y="46"/>
                  <a:pt x="21" y="46"/>
                  <a:pt x="20" y="45"/>
                </a:cubicBezTo>
                <a:cubicBezTo>
                  <a:pt x="19" y="44"/>
                  <a:pt x="18" y="42"/>
                  <a:pt x="18" y="40"/>
                </a:cubicBezTo>
                <a:cubicBezTo>
                  <a:pt x="18" y="38"/>
                  <a:pt x="19" y="37"/>
                  <a:pt x="20" y="36"/>
                </a:cubicBezTo>
                <a:cubicBezTo>
                  <a:pt x="21" y="34"/>
                  <a:pt x="23" y="34"/>
                  <a:pt x="25" y="34"/>
                </a:cubicBezTo>
                <a:cubicBezTo>
                  <a:pt x="27" y="34"/>
                  <a:pt x="28" y="34"/>
                  <a:pt x="29" y="36"/>
                </a:cubicBezTo>
                <a:cubicBezTo>
                  <a:pt x="31" y="37"/>
                  <a:pt x="31" y="38"/>
                  <a:pt x="31" y="40"/>
                </a:cubicBezTo>
                <a:cubicBezTo>
                  <a:pt x="31" y="42"/>
                  <a:pt x="31" y="44"/>
                  <a:pt x="29" y="45"/>
                </a:cubicBezTo>
                <a:cubicBezTo>
                  <a:pt x="29" y="46"/>
                  <a:pt x="28" y="46"/>
                  <a:pt x="26" y="47"/>
                </a:cubicBezTo>
                <a:close/>
                <a:moveTo>
                  <a:pt x="13" y="24"/>
                </a:moveTo>
                <a:cubicBezTo>
                  <a:pt x="13" y="24"/>
                  <a:pt x="13" y="24"/>
                  <a:pt x="13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4"/>
                  <a:pt x="35" y="11"/>
                  <a:pt x="33" y="9"/>
                </a:cubicBezTo>
                <a:cubicBezTo>
                  <a:pt x="31" y="6"/>
                  <a:pt x="28" y="5"/>
                  <a:pt x="25" y="5"/>
                </a:cubicBezTo>
                <a:cubicBezTo>
                  <a:pt x="22" y="5"/>
                  <a:pt x="19" y="6"/>
                  <a:pt x="17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4" y="11"/>
                  <a:pt x="13" y="14"/>
                  <a:pt x="13" y="17"/>
                </a:cubicBezTo>
                <a:cubicBezTo>
                  <a:pt x="13" y="24"/>
                  <a:pt x="13" y="24"/>
                  <a:pt x="13" y="24"/>
                </a:cubicBezTo>
                <a:close/>
                <a:moveTo>
                  <a:pt x="43" y="29"/>
                </a:moveTo>
                <a:cubicBezTo>
                  <a:pt x="43" y="29"/>
                  <a:pt x="43" y="29"/>
                  <a:pt x="43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1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6"/>
                  <a:pt x="7" y="56"/>
                  <a:pt x="7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5"/>
                  <a:pt x="43" y="55"/>
                  <a:pt x="43" y="55"/>
                </a:cubicBezTo>
                <a:cubicBezTo>
                  <a:pt x="44" y="55"/>
                  <a:pt x="44" y="55"/>
                  <a:pt x="44" y="55"/>
                </a:cubicBezTo>
                <a:cubicBezTo>
                  <a:pt x="44" y="31"/>
                  <a:pt x="44" y="31"/>
                  <a:pt x="44" y="31"/>
                </a:cubicBezTo>
                <a:cubicBezTo>
                  <a:pt x="44" y="30"/>
                  <a:pt x="44" y="30"/>
                  <a:pt x="43" y="30"/>
                </a:cubicBezTo>
                <a:cubicBezTo>
                  <a:pt x="43" y="30"/>
                  <a:pt x="43" y="29"/>
                  <a:pt x="43" y="29"/>
                </a:cubicBezTo>
                <a:close/>
                <a:moveTo>
                  <a:pt x="47" y="60"/>
                </a:moveTo>
                <a:cubicBezTo>
                  <a:pt x="47" y="60"/>
                  <a:pt x="47" y="60"/>
                  <a:pt x="47" y="60"/>
                </a:cubicBezTo>
                <a:cubicBezTo>
                  <a:pt x="46" y="60"/>
                  <a:pt x="44" y="60"/>
                  <a:pt x="43" y="59"/>
                </a:cubicBezTo>
                <a:cubicBezTo>
                  <a:pt x="47" y="60"/>
                  <a:pt x="47" y="60"/>
                  <a:pt x="47" y="6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683859" y="2092738"/>
            <a:ext cx="492760" cy="492760"/>
          </a:xfrm>
          <a:prstGeom prst="ellipse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172"/>
          <p:cNvSpPr>
            <a:spLocks noEditPoints="1"/>
          </p:cNvSpPr>
          <p:nvPr/>
        </p:nvSpPr>
        <p:spPr bwMode="auto">
          <a:xfrm>
            <a:off x="2810970" y="2191304"/>
            <a:ext cx="238191" cy="295222"/>
          </a:xfrm>
          <a:custGeom>
            <a:avLst/>
            <a:gdLst>
              <a:gd name="T0" fmla="*/ 7 w 49"/>
              <a:gd name="T1" fmla="*/ 24 h 61"/>
              <a:gd name="T2" fmla="*/ 13 w 49"/>
              <a:gd name="T3" fmla="*/ 5 h 61"/>
              <a:gd name="T4" fmla="*/ 25 w 49"/>
              <a:gd name="T5" fmla="*/ 0 h 61"/>
              <a:gd name="T6" fmla="*/ 42 w 49"/>
              <a:gd name="T7" fmla="*/ 17 h 61"/>
              <a:gd name="T8" fmla="*/ 43 w 49"/>
              <a:gd name="T9" fmla="*/ 24 h 61"/>
              <a:gd name="T10" fmla="*/ 49 w 49"/>
              <a:gd name="T11" fmla="*/ 31 h 61"/>
              <a:gd name="T12" fmla="*/ 47 w 49"/>
              <a:gd name="T13" fmla="*/ 59 h 61"/>
              <a:gd name="T14" fmla="*/ 43 w 49"/>
              <a:gd name="T15" fmla="*/ 61 h 61"/>
              <a:gd name="T16" fmla="*/ 2 w 49"/>
              <a:gd name="T17" fmla="*/ 59 h 61"/>
              <a:gd name="T18" fmla="*/ 0 w 49"/>
              <a:gd name="T19" fmla="*/ 31 h 61"/>
              <a:gd name="T20" fmla="*/ 2 w 49"/>
              <a:gd name="T21" fmla="*/ 26 h 61"/>
              <a:gd name="T22" fmla="*/ 25 w 49"/>
              <a:gd name="T23" fmla="*/ 44 h 61"/>
              <a:gd name="T24" fmla="*/ 25 w 49"/>
              <a:gd name="T25" fmla="*/ 44 h 61"/>
              <a:gd name="T26" fmla="*/ 27 w 49"/>
              <a:gd name="T27" fmla="*/ 43 h 61"/>
              <a:gd name="T28" fmla="*/ 27 w 49"/>
              <a:gd name="T29" fmla="*/ 38 h 61"/>
              <a:gd name="T30" fmla="*/ 22 w 49"/>
              <a:gd name="T31" fmla="*/ 38 h 61"/>
              <a:gd name="T32" fmla="*/ 22 w 49"/>
              <a:gd name="T33" fmla="*/ 43 h 61"/>
              <a:gd name="T34" fmla="*/ 26 w 49"/>
              <a:gd name="T35" fmla="*/ 47 h 61"/>
              <a:gd name="T36" fmla="*/ 26 w 49"/>
              <a:gd name="T37" fmla="*/ 50 h 61"/>
              <a:gd name="T38" fmla="*/ 23 w 49"/>
              <a:gd name="T39" fmla="*/ 50 h 61"/>
              <a:gd name="T40" fmla="*/ 20 w 49"/>
              <a:gd name="T41" fmla="*/ 45 h 61"/>
              <a:gd name="T42" fmla="*/ 20 w 49"/>
              <a:gd name="T43" fmla="*/ 36 h 61"/>
              <a:gd name="T44" fmla="*/ 29 w 49"/>
              <a:gd name="T45" fmla="*/ 36 h 61"/>
              <a:gd name="T46" fmla="*/ 29 w 49"/>
              <a:gd name="T47" fmla="*/ 45 h 61"/>
              <a:gd name="T48" fmla="*/ 13 w 49"/>
              <a:gd name="T49" fmla="*/ 24 h 61"/>
              <a:gd name="T50" fmla="*/ 37 w 49"/>
              <a:gd name="T51" fmla="*/ 24 h 61"/>
              <a:gd name="T52" fmla="*/ 33 w 49"/>
              <a:gd name="T53" fmla="*/ 9 h 61"/>
              <a:gd name="T54" fmla="*/ 17 w 49"/>
              <a:gd name="T55" fmla="*/ 8 h 61"/>
              <a:gd name="T56" fmla="*/ 13 w 49"/>
              <a:gd name="T57" fmla="*/ 17 h 61"/>
              <a:gd name="T58" fmla="*/ 43 w 49"/>
              <a:gd name="T59" fmla="*/ 29 h 61"/>
              <a:gd name="T60" fmla="*/ 39 w 49"/>
              <a:gd name="T61" fmla="*/ 29 h 61"/>
              <a:gd name="T62" fmla="*/ 39 w 49"/>
              <a:gd name="T63" fmla="*/ 29 h 61"/>
              <a:gd name="T64" fmla="*/ 10 w 49"/>
              <a:gd name="T65" fmla="*/ 29 h 61"/>
              <a:gd name="T66" fmla="*/ 7 w 49"/>
              <a:gd name="T67" fmla="*/ 29 h 61"/>
              <a:gd name="T68" fmla="*/ 6 w 49"/>
              <a:gd name="T69" fmla="*/ 30 h 61"/>
              <a:gd name="T70" fmla="*/ 6 w 49"/>
              <a:gd name="T71" fmla="*/ 55 h 61"/>
              <a:gd name="T72" fmla="*/ 7 w 49"/>
              <a:gd name="T73" fmla="*/ 56 h 61"/>
              <a:gd name="T74" fmla="*/ 43 w 49"/>
              <a:gd name="T75" fmla="*/ 56 h 61"/>
              <a:gd name="T76" fmla="*/ 44 w 49"/>
              <a:gd name="T77" fmla="*/ 55 h 61"/>
              <a:gd name="T78" fmla="*/ 43 w 49"/>
              <a:gd name="T79" fmla="*/ 30 h 61"/>
              <a:gd name="T80" fmla="*/ 47 w 49"/>
              <a:gd name="T81" fmla="*/ 60 h 61"/>
              <a:gd name="T82" fmla="*/ 43 w 49"/>
              <a:gd name="T83" fmla="*/ 59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9" h="61">
                <a:moveTo>
                  <a:pt x="7" y="24"/>
                </a:moveTo>
                <a:cubicBezTo>
                  <a:pt x="7" y="24"/>
                  <a:pt x="7" y="24"/>
                  <a:pt x="7" y="24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2"/>
                  <a:pt x="9" y="8"/>
                  <a:pt x="13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16" y="2"/>
                  <a:pt x="20" y="0"/>
                  <a:pt x="25" y="0"/>
                </a:cubicBezTo>
                <a:cubicBezTo>
                  <a:pt x="30" y="0"/>
                  <a:pt x="34" y="2"/>
                  <a:pt x="37" y="5"/>
                </a:cubicBezTo>
                <a:cubicBezTo>
                  <a:pt x="40" y="8"/>
                  <a:pt x="42" y="12"/>
                  <a:pt x="42" y="17"/>
                </a:cubicBezTo>
                <a:cubicBezTo>
                  <a:pt x="42" y="24"/>
                  <a:pt x="42" y="24"/>
                  <a:pt x="42" y="24"/>
                </a:cubicBezTo>
                <a:cubicBezTo>
                  <a:pt x="43" y="24"/>
                  <a:pt x="43" y="24"/>
                  <a:pt x="43" y="24"/>
                </a:cubicBezTo>
                <a:cubicBezTo>
                  <a:pt x="44" y="24"/>
                  <a:pt x="46" y="25"/>
                  <a:pt x="47" y="26"/>
                </a:cubicBezTo>
                <a:cubicBezTo>
                  <a:pt x="48" y="27"/>
                  <a:pt x="49" y="29"/>
                  <a:pt x="49" y="31"/>
                </a:cubicBezTo>
                <a:cubicBezTo>
                  <a:pt x="49" y="55"/>
                  <a:pt x="49" y="55"/>
                  <a:pt x="49" y="55"/>
                </a:cubicBezTo>
                <a:cubicBezTo>
                  <a:pt x="49" y="57"/>
                  <a:pt x="48" y="58"/>
                  <a:pt x="47" y="59"/>
                </a:cubicBezTo>
                <a:cubicBezTo>
                  <a:pt x="47" y="60"/>
                  <a:pt x="47" y="60"/>
                  <a:pt x="47" y="60"/>
                </a:cubicBezTo>
                <a:cubicBezTo>
                  <a:pt x="46" y="61"/>
                  <a:pt x="44" y="61"/>
                  <a:pt x="43" y="61"/>
                </a:cubicBezTo>
                <a:cubicBezTo>
                  <a:pt x="7" y="61"/>
                  <a:pt x="7" y="61"/>
                  <a:pt x="7" y="61"/>
                </a:cubicBezTo>
                <a:cubicBezTo>
                  <a:pt x="5" y="61"/>
                  <a:pt x="4" y="61"/>
                  <a:pt x="2" y="59"/>
                </a:cubicBezTo>
                <a:cubicBezTo>
                  <a:pt x="1" y="58"/>
                  <a:pt x="0" y="57"/>
                  <a:pt x="0" y="55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1" y="27"/>
                  <a:pt x="2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4" y="25"/>
                  <a:pt x="5" y="24"/>
                  <a:pt x="7" y="24"/>
                </a:cubicBezTo>
                <a:close/>
                <a:moveTo>
                  <a:pt x="25" y="44"/>
                </a:move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6" y="44"/>
                  <a:pt x="27" y="43"/>
                  <a:pt x="27" y="43"/>
                </a:cubicBezTo>
                <a:cubicBezTo>
                  <a:pt x="28" y="42"/>
                  <a:pt x="28" y="41"/>
                  <a:pt x="28" y="40"/>
                </a:cubicBezTo>
                <a:cubicBezTo>
                  <a:pt x="28" y="39"/>
                  <a:pt x="28" y="39"/>
                  <a:pt x="27" y="38"/>
                </a:cubicBezTo>
                <a:cubicBezTo>
                  <a:pt x="27" y="37"/>
                  <a:pt x="26" y="37"/>
                  <a:pt x="25" y="37"/>
                </a:cubicBezTo>
                <a:cubicBezTo>
                  <a:pt x="24" y="37"/>
                  <a:pt x="23" y="37"/>
                  <a:pt x="22" y="38"/>
                </a:cubicBezTo>
                <a:cubicBezTo>
                  <a:pt x="22" y="39"/>
                  <a:pt x="21" y="39"/>
                  <a:pt x="21" y="40"/>
                </a:cubicBezTo>
                <a:cubicBezTo>
                  <a:pt x="21" y="41"/>
                  <a:pt x="22" y="42"/>
                  <a:pt x="22" y="43"/>
                </a:cubicBezTo>
                <a:cubicBezTo>
                  <a:pt x="23" y="43"/>
                  <a:pt x="24" y="44"/>
                  <a:pt x="25" y="44"/>
                </a:cubicBezTo>
                <a:close/>
                <a:moveTo>
                  <a:pt x="26" y="47"/>
                </a:moveTo>
                <a:cubicBezTo>
                  <a:pt x="26" y="47"/>
                  <a:pt x="26" y="47"/>
                  <a:pt x="26" y="47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51"/>
                  <a:pt x="26" y="52"/>
                  <a:pt x="25" y="52"/>
                </a:cubicBezTo>
                <a:cubicBezTo>
                  <a:pt x="24" y="52"/>
                  <a:pt x="23" y="51"/>
                  <a:pt x="23" y="50"/>
                </a:cubicBezTo>
                <a:cubicBezTo>
                  <a:pt x="23" y="47"/>
                  <a:pt x="23" y="47"/>
                  <a:pt x="23" y="47"/>
                </a:cubicBezTo>
                <a:cubicBezTo>
                  <a:pt x="22" y="46"/>
                  <a:pt x="21" y="46"/>
                  <a:pt x="20" y="45"/>
                </a:cubicBezTo>
                <a:cubicBezTo>
                  <a:pt x="19" y="44"/>
                  <a:pt x="18" y="42"/>
                  <a:pt x="18" y="40"/>
                </a:cubicBezTo>
                <a:cubicBezTo>
                  <a:pt x="18" y="38"/>
                  <a:pt x="19" y="37"/>
                  <a:pt x="20" y="36"/>
                </a:cubicBezTo>
                <a:cubicBezTo>
                  <a:pt x="21" y="34"/>
                  <a:pt x="23" y="34"/>
                  <a:pt x="25" y="34"/>
                </a:cubicBezTo>
                <a:cubicBezTo>
                  <a:pt x="27" y="34"/>
                  <a:pt x="28" y="34"/>
                  <a:pt x="29" y="36"/>
                </a:cubicBezTo>
                <a:cubicBezTo>
                  <a:pt x="31" y="37"/>
                  <a:pt x="31" y="38"/>
                  <a:pt x="31" y="40"/>
                </a:cubicBezTo>
                <a:cubicBezTo>
                  <a:pt x="31" y="42"/>
                  <a:pt x="31" y="44"/>
                  <a:pt x="29" y="45"/>
                </a:cubicBezTo>
                <a:cubicBezTo>
                  <a:pt x="29" y="46"/>
                  <a:pt x="28" y="46"/>
                  <a:pt x="26" y="47"/>
                </a:cubicBezTo>
                <a:close/>
                <a:moveTo>
                  <a:pt x="13" y="24"/>
                </a:moveTo>
                <a:cubicBezTo>
                  <a:pt x="13" y="24"/>
                  <a:pt x="13" y="24"/>
                  <a:pt x="13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4"/>
                  <a:pt x="35" y="11"/>
                  <a:pt x="33" y="9"/>
                </a:cubicBezTo>
                <a:cubicBezTo>
                  <a:pt x="31" y="6"/>
                  <a:pt x="28" y="5"/>
                  <a:pt x="25" y="5"/>
                </a:cubicBezTo>
                <a:cubicBezTo>
                  <a:pt x="22" y="5"/>
                  <a:pt x="19" y="6"/>
                  <a:pt x="17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4" y="11"/>
                  <a:pt x="13" y="14"/>
                  <a:pt x="13" y="17"/>
                </a:cubicBezTo>
                <a:cubicBezTo>
                  <a:pt x="13" y="24"/>
                  <a:pt x="13" y="24"/>
                  <a:pt x="13" y="24"/>
                </a:cubicBezTo>
                <a:close/>
                <a:moveTo>
                  <a:pt x="43" y="29"/>
                </a:moveTo>
                <a:cubicBezTo>
                  <a:pt x="43" y="29"/>
                  <a:pt x="43" y="29"/>
                  <a:pt x="43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1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6"/>
                  <a:pt x="7" y="56"/>
                  <a:pt x="7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5"/>
                  <a:pt x="43" y="55"/>
                  <a:pt x="43" y="55"/>
                </a:cubicBezTo>
                <a:cubicBezTo>
                  <a:pt x="44" y="55"/>
                  <a:pt x="44" y="55"/>
                  <a:pt x="44" y="55"/>
                </a:cubicBezTo>
                <a:cubicBezTo>
                  <a:pt x="44" y="31"/>
                  <a:pt x="44" y="31"/>
                  <a:pt x="44" y="31"/>
                </a:cubicBezTo>
                <a:cubicBezTo>
                  <a:pt x="44" y="30"/>
                  <a:pt x="44" y="30"/>
                  <a:pt x="43" y="30"/>
                </a:cubicBezTo>
                <a:cubicBezTo>
                  <a:pt x="43" y="30"/>
                  <a:pt x="43" y="29"/>
                  <a:pt x="43" y="29"/>
                </a:cubicBezTo>
                <a:close/>
                <a:moveTo>
                  <a:pt x="47" y="60"/>
                </a:moveTo>
                <a:cubicBezTo>
                  <a:pt x="47" y="60"/>
                  <a:pt x="47" y="60"/>
                  <a:pt x="47" y="60"/>
                </a:cubicBezTo>
                <a:cubicBezTo>
                  <a:pt x="46" y="60"/>
                  <a:pt x="44" y="60"/>
                  <a:pt x="43" y="59"/>
                </a:cubicBezTo>
                <a:cubicBezTo>
                  <a:pt x="47" y="60"/>
                  <a:pt x="47" y="60"/>
                  <a:pt x="47" y="6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780209" y="2092738"/>
            <a:ext cx="492760" cy="492760"/>
          </a:xfrm>
          <a:prstGeom prst="ellipse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172"/>
          <p:cNvSpPr>
            <a:spLocks noEditPoints="1"/>
          </p:cNvSpPr>
          <p:nvPr/>
        </p:nvSpPr>
        <p:spPr bwMode="auto">
          <a:xfrm>
            <a:off x="907320" y="2191304"/>
            <a:ext cx="238191" cy="295222"/>
          </a:xfrm>
          <a:custGeom>
            <a:avLst/>
            <a:gdLst>
              <a:gd name="T0" fmla="*/ 7 w 49"/>
              <a:gd name="T1" fmla="*/ 24 h 61"/>
              <a:gd name="T2" fmla="*/ 13 w 49"/>
              <a:gd name="T3" fmla="*/ 5 h 61"/>
              <a:gd name="T4" fmla="*/ 25 w 49"/>
              <a:gd name="T5" fmla="*/ 0 h 61"/>
              <a:gd name="T6" fmla="*/ 42 w 49"/>
              <a:gd name="T7" fmla="*/ 17 h 61"/>
              <a:gd name="T8" fmla="*/ 43 w 49"/>
              <a:gd name="T9" fmla="*/ 24 h 61"/>
              <a:gd name="T10" fmla="*/ 49 w 49"/>
              <a:gd name="T11" fmla="*/ 31 h 61"/>
              <a:gd name="T12" fmla="*/ 47 w 49"/>
              <a:gd name="T13" fmla="*/ 59 h 61"/>
              <a:gd name="T14" fmla="*/ 43 w 49"/>
              <a:gd name="T15" fmla="*/ 61 h 61"/>
              <a:gd name="T16" fmla="*/ 2 w 49"/>
              <a:gd name="T17" fmla="*/ 59 h 61"/>
              <a:gd name="T18" fmla="*/ 0 w 49"/>
              <a:gd name="T19" fmla="*/ 31 h 61"/>
              <a:gd name="T20" fmla="*/ 2 w 49"/>
              <a:gd name="T21" fmla="*/ 26 h 61"/>
              <a:gd name="T22" fmla="*/ 25 w 49"/>
              <a:gd name="T23" fmla="*/ 44 h 61"/>
              <a:gd name="T24" fmla="*/ 25 w 49"/>
              <a:gd name="T25" fmla="*/ 44 h 61"/>
              <a:gd name="T26" fmla="*/ 27 w 49"/>
              <a:gd name="T27" fmla="*/ 43 h 61"/>
              <a:gd name="T28" fmla="*/ 27 w 49"/>
              <a:gd name="T29" fmla="*/ 38 h 61"/>
              <a:gd name="T30" fmla="*/ 22 w 49"/>
              <a:gd name="T31" fmla="*/ 38 h 61"/>
              <a:gd name="T32" fmla="*/ 22 w 49"/>
              <a:gd name="T33" fmla="*/ 43 h 61"/>
              <a:gd name="T34" fmla="*/ 26 w 49"/>
              <a:gd name="T35" fmla="*/ 47 h 61"/>
              <a:gd name="T36" fmla="*/ 26 w 49"/>
              <a:gd name="T37" fmla="*/ 50 h 61"/>
              <a:gd name="T38" fmla="*/ 23 w 49"/>
              <a:gd name="T39" fmla="*/ 50 h 61"/>
              <a:gd name="T40" fmla="*/ 20 w 49"/>
              <a:gd name="T41" fmla="*/ 45 h 61"/>
              <a:gd name="T42" fmla="*/ 20 w 49"/>
              <a:gd name="T43" fmla="*/ 36 h 61"/>
              <a:gd name="T44" fmla="*/ 29 w 49"/>
              <a:gd name="T45" fmla="*/ 36 h 61"/>
              <a:gd name="T46" fmla="*/ 29 w 49"/>
              <a:gd name="T47" fmla="*/ 45 h 61"/>
              <a:gd name="T48" fmla="*/ 13 w 49"/>
              <a:gd name="T49" fmla="*/ 24 h 61"/>
              <a:gd name="T50" fmla="*/ 37 w 49"/>
              <a:gd name="T51" fmla="*/ 24 h 61"/>
              <a:gd name="T52" fmla="*/ 33 w 49"/>
              <a:gd name="T53" fmla="*/ 9 h 61"/>
              <a:gd name="T54" fmla="*/ 17 w 49"/>
              <a:gd name="T55" fmla="*/ 8 h 61"/>
              <a:gd name="T56" fmla="*/ 13 w 49"/>
              <a:gd name="T57" fmla="*/ 17 h 61"/>
              <a:gd name="T58" fmla="*/ 43 w 49"/>
              <a:gd name="T59" fmla="*/ 29 h 61"/>
              <a:gd name="T60" fmla="*/ 39 w 49"/>
              <a:gd name="T61" fmla="*/ 29 h 61"/>
              <a:gd name="T62" fmla="*/ 39 w 49"/>
              <a:gd name="T63" fmla="*/ 29 h 61"/>
              <a:gd name="T64" fmla="*/ 10 w 49"/>
              <a:gd name="T65" fmla="*/ 29 h 61"/>
              <a:gd name="T66" fmla="*/ 7 w 49"/>
              <a:gd name="T67" fmla="*/ 29 h 61"/>
              <a:gd name="T68" fmla="*/ 6 w 49"/>
              <a:gd name="T69" fmla="*/ 30 h 61"/>
              <a:gd name="T70" fmla="*/ 6 w 49"/>
              <a:gd name="T71" fmla="*/ 55 h 61"/>
              <a:gd name="T72" fmla="*/ 7 w 49"/>
              <a:gd name="T73" fmla="*/ 56 h 61"/>
              <a:gd name="T74" fmla="*/ 43 w 49"/>
              <a:gd name="T75" fmla="*/ 56 h 61"/>
              <a:gd name="T76" fmla="*/ 44 w 49"/>
              <a:gd name="T77" fmla="*/ 55 h 61"/>
              <a:gd name="T78" fmla="*/ 43 w 49"/>
              <a:gd name="T79" fmla="*/ 30 h 61"/>
              <a:gd name="T80" fmla="*/ 47 w 49"/>
              <a:gd name="T81" fmla="*/ 60 h 61"/>
              <a:gd name="T82" fmla="*/ 43 w 49"/>
              <a:gd name="T83" fmla="*/ 59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9" h="61">
                <a:moveTo>
                  <a:pt x="7" y="24"/>
                </a:moveTo>
                <a:cubicBezTo>
                  <a:pt x="7" y="24"/>
                  <a:pt x="7" y="24"/>
                  <a:pt x="7" y="24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2"/>
                  <a:pt x="9" y="8"/>
                  <a:pt x="13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16" y="2"/>
                  <a:pt x="20" y="0"/>
                  <a:pt x="25" y="0"/>
                </a:cubicBezTo>
                <a:cubicBezTo>
                  <a:pt x="30" y="0"/>
                  <a:pt x="34" y="2"/>
                  <a:pt x="37" y="5"/>
                </a:cubicBezTo>
                <a:cubicBezTo>
                  <a:pt x="40" y="8"/>
                  <a:pt x="42" y="12"/>
                  <a:pt x="42" y="17"/>
                </a:cubicBezTo>
                <a:cubicBezTo>
                  <a:pt x="42" y="24"/>
                  <a:pt x="42" y="24"/>
                  <a:pt x="42" y="24"/>
                </a:cubicBezTo>
                <a:cubicBezTo>
                  <a:pt x="43" y="24"/>
                  <a:pt x="43" y="24"/>
                  <a:pt x="43" y="24"/>
                </a:cubicBezTo>
                <a:cubicBezTo>
                  <a:pt x="44" y="24"/>
                  <a:pt x="46" y="25"/>
                  <a:pt x="47" y="26"/>
                </a:cubicBezTo>
                <a:cubicBezTo>
                  <a:pt x="48" y="27"/>
                  <a:pt x="49" y="29"/>
                  <a:pt x="49" y="31"/>
                </a:cubicBezTo>
                <a:cubicBezTo>
                  <a:pt x="49" y="55"/>
                  <a:pt x="49" y="55"/>
                  <a:pt x="49" y="55"/>
                </a:cubicBezTo>
                <a:cubicBezTo>
                  <a:pt x="49" y="57"/>
                  <a:pt x="48" y="58"/>
                  <a:pt x="47" y="59"/>
                </a:cubicBezTo>
                <a:cubicBezTo>
                  <a:pt x="47" y="60"/>
                  <a:pt x="47" y="60"/>
                  <a:pt x="47" y="60"/>
                </a:cubicBezTo>
                <a:cubicBezTo>
                  <a:pt x="46" y="61"/>
                  <a:pt x="44" y="61"/>
                  <a:pt x="43" y="61"/>
                </a:cubicBezTo>
                <a:cubicBezTo>
                  <a:pt x="7" y="61"/>
                  <a:pt x="7" y="61"/>
                  <a:pt x="7" y="61"/>
                </a:cubicBezTo>
                <a:cubicBezTo>
                  <a:pt x="5" y="61"/>
                  <a:pt x="4" y="61"/>
                  <a:pt x="2" y="59"/>
                </a:cubicBezTo>
                <a:cubicBezTo>
                  <a:pt x="1" y="58"/>
                  <a:pt x="0" y="57"/>
                  <a:pt x="0" y="55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1" y="27"/>
                  <a:pt x="2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4" y="25"/>
                  <a:pt x="5" y="24"/>
                  <a:pt x="7" y="24"/>
                </a:cubicBezTo>
                <a:close/>
                <a:moveTo>
                  <a:pt x="25" y="44"/>
                </a:move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6" y="44"/>
                  <a:pt x="27" y="43"/>
                  <a:pt x="27" y="43"/>
                </a:cubicBezTo>
                <a:cubicBezTo>
                  <a:pt x="28" y="42"/>
                  <a:pt x="28" y="41"/>
                  <a:pt x="28" y="40"/>
                </a:cubicBezTo>
                <a:cubicBezTo>
                  <a:pt x="28" y="39"/>
                  <a:pt x="28" y="39"/>
                  <a:pt x="27" y="38"/>
                </a:cubicBezTo>
                <a:cubicBezTo>
                  <a:pt x="27" y="37"/>
                  <a:pt x="26" y="37"/>
                  <a:pt x="25" y="37"/>
                </a:cubicBezTo>
                <a:cubicBezTo>
                  <a:pt x="24" y="37"/>
                  <a:pt x="23" y="37"/>
                  <a:pt x="22" y="38"/>
                </a:cubicBezTo>
                <a:cubicBezTo>
                  <a:pt x="22" y="39"/>
                  <a:pt x="21" y="39"/>
                  <a:pt x="21" y="40"/>
                </a:cubicBezTo>
                <a:cubicBezTo>
                  <a:pt x="21" y="41"/>
                  <a:pt x="22" y="42"/>
                  <a:pt x="22" y="43"/>
                </a:cubicBezTo>
                <a:cubicBezTo>
                  <a:pt x="23" y="43"/>
                  <a:pt x="24" y="44"/>
                  <a:pt x="25" y="44"/>
                </a:cubicBezTo>
                <a:close/>
                <a:moveTo>
                  <a:pt x="26" y="47"/>
                </a:moveTo>
                <a:cubicBezTo>
                  <a:pt x="26" y="47"/>
                  <a:pt x="26" y="47"/>
                  <a:pt x="26" y="47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51"/>
                  <a:pt x="26" y="52"/>
                  <a:pt x="25" y="52"/>
                </a:cubicBezTo>
                <a:cubicBezTo>
                  <a:pt x="24" y="52"/>
                  <a:pt x="23" y="51"/>
                  <a:pt x="23" y="50"/>
                </a:cubicBezTo>
                <a:cubicBezTo>
                  <a:pt x="23" y="47"/>
                  <a:pt x="23" y="47"/>
                  <a:pt x="23" y="47"/>
                </a:cubicBezTo>
                <a:cubicBezTo>
                  <a:pt x="22" y="46"/>
                  <a:pt x="21" y="46"/>
                  <a:pt x="20" y="45"/>
                </a:cubicBezTo>
                <a:cubicBezTo>
                  <a:pt x="19" y="44"/>
                  <a:pt x="18" y="42"/>
                  <a:pt x="18" y="40"/>
                </a:cubicBezTo>
                <a:cubicBezTo>
                  <a:pt x="18" y="38"/>
                  <a:pt x="19" y="37"/>
                  <a:pt x="20" y="36"/>
                </a:cubicBezTo>
                <a:cubicBezTo>
                  <a:pt x="21" y="34"/>
                  <a:pt x="23" y="34"/>
                  <a:pt x="25" y="34"/>
                </a:cubicBezTo>
                <a:cubicBezTo>
                  <a:pt x="27" y="34"/>
                  <a:pt x="28" y="34"/>
                  <a:pt x="29" y="36"/>
                </a:cubicBezTo>
                <a:cubicBezTo>
                  <a:pt x="31" y="37"/>
                  <a:pt x="31" y="38"/>
                  <a:pt x="31" y="40"/>
                </a:cubicBezTo>
                <a:cubicBezTo>
                  <a:pt x="31" y="42"/>
                  <a:pt x="31" y="44"/>
                  <a:pt x="29" y="45"/>
                </a:cubicBezTo>
                <a:cubicBezTo>
                  <a:pt x="29" y="46"/>
                  <a:pt x="28" y="46"/>
                  <a:pt x="26" y="47"/>
                </a:cubicBezTo>
                <a:close/>
                <a:moveTo>
                  <a:pt x="13" y="24"/>
                </a:moveTo>
                <a:cubicBezTo>
                  <a:pt x="13" y="24"/>
                  <a:pt x="13" y="24"/>
                  <a:pt x="13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4"/>
                  <a:pt x="35" y="11"/>
                  <a:pt x="33" y="9"/>
                </a:cubicBezTo>
                <a:cubicBezTo>
                  <a:pt x="31" y="6"/>
                  <a:pt x="28" y="5"/>
                  <a:pt x="25" y="5"/>
                </a:cubicBezTo>
                <a:cubicBezTo>
                  <a:pt x="22" y="5"/>
                  <a:pt x="19" y="6"/>
                  <a:pt x="17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4" y="11"/>
                  <a:pt x="13" y="14"/>
                  <a:pt x="13" y="17"/>
                </a:cubicBezTo>
                <a:cubicBezTo>
                  <a:pt x="13" y="24"/>
                  <a:pt x="13" y="24"/>
                  <a:pt x="13" y="24"/>
                </a:cubicBezTo>
                <a:close/>
                <a:moveTo>
                  <a:pt x="43" y="29"/>
                </a:moveTo>
                <a:cubicBezTo>
                  <a:pt x="43" y="29"/>
                  <a:pt x="43" y="29"/>
                  <a:pt x="43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1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6"/>
                  <a:pt x="7" y="56"/>
                  <a:pt x="7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5"/>
                  <a:pt x="43" y="55"/>
                  <a:pt x="43" y="55"/>
                </a:cubicBezTo>
                <a:cubicBezTo>
                  <a:pt x="44" y="55"/>
                  <a:pt x="44" y="55"/>
                  <a:pt x="44" y="55"/>
                </a:cubicBezTo>
                <a:cubicBezTo>
                  <a:pt x="44" y="31"/>
                  <a:pt x="44" y="31"/>
                  <a:pt x="44" y="31"/>
                </a:cubicBezTo>
                <a:cubicBezTo>
                  <a:pt x="44" y="30"/>
                  <a:pt x="44" y="30"/>
                  <a:pt x="43" y="30"/>
                </a:cubicBezTo>
                <a:cubicBezTo>
                  <a:pt x="43" y="30"/>
                  <a:pt x="43" y="29"/>
                  <a:pt x="43" y="29"/>
                </a:cubicBezTo>
                <a:close/>
                <a:moveTo>
                  <a:pt x="47" y="60"/>
                </a:moveTo>
                <a:cubicBezTo>
                  <a:pt x="47" y="60"/>
                  <a:pt x="47" y="60"/>
                  <a:pt x="47" y="60"/>
                </a:cubicBezTo>
                <a:cubicBezTo>
                  <a:pt x="46" y="60"/>
                  <a:pt x="44" y="60"/>
                  <a:pt x="43" y="59"/>
                </a:cubicBezTo>
                <a:cubicBezTo>
                  <a:pt x="47" y="60"/>
                  <a:pt x="47" y="60"/>
                  <a:pt x="47" y="6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961860" y="3985693"/>
            <a:ext cx="492760" cy="492760"/>
          </a:xfrm>
          <a:prstGeom prst="ellipse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1"/>
          <p:cNvSpPr txBox="1"/>
          <p:nvPr/>
        </p:nvSpPr>
        <p:spPr>
          <a:xfrm>
            <a:off x="1520661" y="4071013"/>
            <a:ext cx="3334246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项目与其他软件、项目的关系</a:t>
            </a:r>
            <a:endParaRPr lang="en-US" altLang="zh-CN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45" name="TextBox 1"/>
          <p:cNvSpPr txBox="1"/>
          <p:nvPr/>
        </p:nvSpPr>
        <p:spPr>
          <a:xfrm>
            <a:off x="1454620" y="4713636"/>
            <a:ext cx="9389088" cy="661714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本项目采用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C/S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架构，客户端程序建立在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Android 5.0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及以上的以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JAVA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语言开发的应用程序，采用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MySQL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的数据库服务程序，租借云端服务器（云翼计划）。</a:t>
            </a:r>
            <a:endParaRPr lang="en-US" altLang="zh-CN" sz="2000" b="1" dirty="0">
              <a:solidFill>
                <a:schemeClr val="bg1">
                  <a:lumMod val="7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46" name="Freeform 172"/>
          <p:cNvSpPr>
            <a:spLocks noEditPoints="1"/>
          </p:cNvSpPr>
          <p:nvPr/>
        </p:nvSpPr>
        <p:spPr bwMode="auto">
          <a:xfrm>
            <a:off x="1088971" y="4084259"/>
            <a:ext cx="238191" cy="295222"/>
          </a:xfrm>
          <a:custGeom>
            <a:avLst/>
            <a:gdLst>
              <a:gd name="T0" fmla="*/ 7 w 49"/>
              <a:gd name="T1" fmla="*/ 24 h 61"/>
              <a:gd name="T2" fmla="*/ 13 w 49"/>
              <a:gd name="T3" fmla="*/ 5 h 61"/>
              <a:gd name="T4" fmla="*/ 25 w 49"/>
              <a:gd name="T5" fmla="*/ 0 h 61"/>
              <a:gd name="T6" fmla="*/ 42 w 49"/>
              <a:gd name="T7" fmla="*/ 17 h 61"/>
              <a:gd name="T8" fmla="*/ 43 w 49"/>
              <a:gd name="T9" fmla="*/ 24 h 61"/>
              <a:gd name="T10" fmla="*/ 49 w 49"/>
              <a:gd name="T11" fmla="*/ 31 h 61"/>
              <a:gd name="T12" fmla="*/ 47 w 49"/>
              <a:gd name="T13" fmla="*/ 59 h 61"/>
              <a:gd name="T14" fmla="*/ 43 w 49"/>
              <a:gd name="T15" fmla="*/ 61 h 61"/>
              <a:gd name="T16" fmla="*/ 2 w 49"/>
              <a:gd name="T17" fmla="*/ 59 h 61"/>
              <a:gd name="T18" fmla="*/ 0 w 49"/>
              <a:gd name="T19" fmla="*/ 31 h 61"/>
              <a:gd name="T20" fmla="*/ 2 w 49"/>
              <a:gd name="T21" fmla="*/ 26 h 61"/>
              <a:gd name="T22" fmla="*/ 25 w 49"/>
              <a:gd name="T23" fmla="*/ 44 h 61"/>
              <a:gd name="T24" fmla="*/ 25 w 49"/>
              <a:gd name="T25" fmla="*/ 44 h 61"/>
              <a:gd name="T26" fmla="*/ 27 w 49"/>
              <a:gd name="T27" fmla="*/ 43 h 61"/>
              <a:gd name="T28" fmla="*/ 27 w 49"/>
              <a:gd name="T29" fmla="*/ 38 h 61"/>
              <a:gd name="T30" fmla="*/ 22 w 49"/>
              <a:gd name="T31" fmla="*/ 38 h 61"/>
              <a:gd name="T32" fmla="*/ 22 w 49"/>
              <a:gd name="T33" fmla="*/ 43 h 61"/>
              <a:gd name="T34" fmla="*/ 26 w 49"/>
              <a:gd name="T35" fmla="*/ 47 h 61"/>
              <a:gd name="T36" fmla="*/ 26 w 49"/>
              <a:gd name="T37" fmla="*/ 50 h 61"/>
              <a:gd name="T38" fmla="*/ 23 w 49"/>
              <a:gd name="T39" fmla="*/ 50 h 61"/>
              <a:gd name="T40" fmla="*/ 20 w 49"/>
              <a:gd name="T41" fmla="*/ 45 h 61"/>
              <a:gd name="T42" fmla="*/ 20 w 49"/>
              <a:gd name="T43" fmla="*/ 36 h 61"/>
              <a:gd name="T44" fmla="*/ 29 w 49"/>
              <a:gd name="T45" fmla="*/ 36 h 61"/>
              <a:gd name="T46" fmla="*/ 29 w 49"/>
              <a:gd name="T47" fmla="*/ 45 h 61"/>
              <a:gd name="T48" fmla="*/ 13 w 49"/>
              <a:gd name="T49" fmla="*/ 24 h 61"/>
              <a:gd name="T50" fmla="*/ 37 w 49"/>
              <a:gd name="T51" fmla="*/ 24 h 61"/>
              <a:gd name="T52" fmla="*/ 33 w 49"/>
              <a:gd name="T53" fmla="*/ 9 h 61"/>
              <a:gd name="T54" fmla="*/ 17 w 49"/>
              <a:gd name="T55" fmla="*/ 8 h 61"/>
              <a:gd name="T56" fmla="*/ 13 w 49"/>
              <a:gd name="T57" fmla="*/ 17 h 61"/>
              <a:gd name="T58" fmla="*/ 43 w 49"/>
              <a:gd name="T59" fmla="*/ 29 h 61"/>
              <a:gd name="T60" fmla="*/ 39 w 49"/>
              <a:gd name="T61" fmla="*/ 29 h 61"/>
              <a:gd name="T62" fmla="*/ 39 w 49"/>
              <a:gd name="T63" fmla="*/ 29 h 61"/>
              <a:gd name="T64" fmla="*/ 10 w 49"/>
              <a:gd name="T65" fmla="*/ 29 h 61"/>
              <a:gd name="T66" fmla="*/ 7 w 49"/>
              <a:gd name="T67" fmla="*/ 29 h 61"/>
              <a:gd name="T68" fmla="*/ 6 w 49"/>
              <a:gd name="T69" fmla="*/ 30 h 61"/>
              <a:gd name="T70" fmla="*/ 6 w 49"/>
              <a:gd name="T71" fmla="*/ 55 h 61"/>
              <a:gd name="T72" fmla="*/ 7 w 49"/>
              <a:gd name="T73" fmla="*/ 56 h 61"/>
              <a:gd name="T74" fmla="*/ 43 w 49"/>
              <a:gd name="T75" fmla="*/ 56 h 61"/>
              <a:gd name="T76" fmla="*/ 44 w 49"/>
              <a:gd name="T77" fmla="*/ 55 h 61"/>
              <a:gd name="T78" fmla="*/ 43 w 49"/>
              <a:gd name="T79" fmla="*/ 30 h 61"/>
              <a:gd name="T80" fmla="*/ 47 w 49"/>
              <a:gd name="T81" fmla="*/ 60 h 61"/>
              <a:gd name="T82" fmla="*/ 43 w 49"/>
              <a:gd name="T83" fmla="*/ 59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9" h="61">
                <a:moveTo>
                  <a:pt x="7" y="24"/>
                </a:moveTo>
                <a:cubicBezTo>
                  <a:pt x="7" y="24"/>
                  <a:pt x="7" y="24"/>
                  <a:pt x="7" y="24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2"/>
                  <a:pt x="9" y="8"/>
                  <a:pt x="13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16" y="2"/>
                  <a:pt x="20" y="0"/>
                  <a:pt x="25" y="0"/>
                </a:cubicBezTo>
                <a:cubicBezTo>
                  <a:pt x="30" y="0"/>
                  <a:pt x="34" y="2"/>
                  <a:pt x="37" y="5"/>
                </a:cubicBezTo>
                <a:cubicBezTo>
                  <a:pt x="40" y="8"/>
                  <a:pt x="42" y="12"/>
                  <a:pt x="42" y="17"/>
                </a:cubicBezTo>
                <a:cubicBezTo>
                  <a:pt x="42" y="24"/>
                  <a:pt x="42" y="24"/>
                  <a:pt x="42" y="24"/>
                </a:cubicBezTo>
                <a:cubicBezTo>
                  <a:pt x="43" y="24"/>
                  <a:pt x="43" y="24"/>
                  <a:pt x="43" y="24"/>
                </a:cubicBezTo>
                <a:cubicBezTo>
                  <a:pt x="44" y="24"/>
                  <a:pt x="46" y="25"/>
                  <a:pt x="47" y="26"/>
                </a:cubicBezTo>
                <a:cubicBezTo>
                  <a:pt x="48" y="27"/>
                  <a:pt x="49" y="29"/>
                  <a:pt x="49" y="31"/>
                </a:cubicBezTo>
                <a:cubicBezTo>
                  <a:pt x="49" y="55"/>
                  <a:pt x="49" y="55"/>
                  <a:pt x="49" y="55"/>
                </a:cubicBezTo>
                <a:cubicBezTo>
                  <a:pt x="49" y="57"/>
                  <a:pt x="48" y="58"/>
                  <a:pt x="47" y="59"/>
                </a:cubicBezTo>
                <a:cubicBezTo>
                  <a:pt x="47" y="60"/>
                  <a:pt x="47" y="60"/>
                  <a:pt x="47" y="60"/>
                </a:cubicBezTo>
                <a:cubicBezTo>
                  <a:pt x="46" y="61"/>
                  <a:pt x="44" y="61"/>
                  <a:pt x="43" y="61"/>
                </a:cubicBezTo>
                <a:cubicBezTo>
                  <a:pt x="7" y="61"/>
                  <a:pt x="7" y="61"/>
                  <a:pt x="7" y="61"/>
                </a:cubicBezTo>
                <a:cubicBezTo>
                  <a:pt x="5" y="61"/>
                  <a:pt x="4" y="61"/>
                  <a:pt x="2" y="59"/>
                </a:cubicBezTo>
                <a:cubicBezTo>
                  <a:pt x="1" y="58"/>
                  <a:pt x="0" y="57"/>
                  <a:pt x="0" y="55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1" y="27"/>
                  <a:pt x="2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4" y="25"/>
                  <a:pt x="5" y="24"/>
                  <a:pt x="7" y="24"/>
                </a:cubicBezTo>
                <a:close/>
                <a:moveTo>
                  <a:pt x="25" y="44"/>
                </a:move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6" y="44"/>
                  <a:pt x="27" y="43"/>
                  <a:pt x="27" y="43"/>
                </a:cubicBezTo>
                <a:cubicBezTo>
                  <a:pt x="28" y="42"/>
                  <a:pt x="28" y="41"/>
                  <a:pt x="28" y="40"/>
                </a:cubicBezTo>
                <a:cubicBezTo>
                  <a:pt x="28" y="39"/>
                  <a:pt x="28" y="39"/>
                  <a:pt x="27" y="38"/>
                </a:cubicBezTo>
                <a:cubicBezTo>
                  <a:pt x="27" y="37"/>
                  <a:pt x="26" y="37"/>
                  <a:pt x="25" y="37"/>
                </a:cubicBezTo>
                <a:cubicBezTo>
                  <a:pt x="24" y="37"/>
                  <a:pt x="23" y="37"/>
                  <a:pt x="22" y="38"/>
                </a:cubicBezTo>
                <a:cubicBezTo>
                  <a:pt x="22" y="39"/>
                  <a:pt x="21" y="39"/>
                  <a:pt x="21" y="40"/>
                </a:cubicBezTo>
                <a:cubicBezTo>
                  <a:pt x="21" y="41"/>
                  <a:pt x="22" y="42"/>
                  <a:pt x="22" y="43"/>
                </a:cubicBezTo>
                <a:cubicBezTo>
                  <a:pt x="23" y="43"/>
                  <a:pt x="24" y="44"/>
                  <a:pt x="25" y="44"/>
                </a:cubicBezTo>
                <a:close/>
                <a:moveTo>
                  <a:pt x="26" y="47"/>
                </a:moveTo>
                <a:cubicBezTo>
                  <a:pt x="26" y="47"/>
                  <a:pt x="26" y="47"/>
                  <a:pt x="26" y="47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51"/>
                  <a:pt x="26" y="52"/>
                  <a:pt x="25" y="52"/>
                </a:cubicBezTo>
                <a:cubicBezTo>
                  <a:pt x="24" y="52"/>
                  <a:pt x="23" y="51"/>
                  <a:pt x="23" y="50"/>
                </a:cubicBezTo>
                <a:cubicBezTo>
                  <a:pt x="23" y="47"/>
                  <a:pt x="23" y="47"/>
                  <a:pt x="23" y="47"/>
                </a:cubicBezTo>
                <a:cubicBezTo>
                  <a:pt x="22" y="46"/>
                  <a:pt x="21" y="46"/>
                  <a:pt x="20" y="45"/>
                </a:cubicBezTo>
                <a:cubicBezTo>
                  <a:pt x="19" y="44"/>
                  <a:pt x="18" y="42"/>
                  <a:pt x="18" y="40"/>
                </a:cubicBezTo>
                <a:cubicBezTo>
                  <a:pt x="18" y="38"/>
                  <a:pt x="19" y="37"/>
                  <a:pt x="20" y="36"/>
                </a:cubicBezTo>
                <a:cubicBezTo>
                  <a:pt x="21" y="34"/>
                  <a:pt x="23" y="34"/>
                  <a:pt x="25" y="34"/>
                </a:cubicBezTo>
                <a:cubicBezTo>
                  <a:pt x="27" y="34"/>
                  <a:pt x="28" y="34"/>
                  <a:pt x="29" y="36"/>
                </a:cubicBezTo>
                <a:cubicBezTo>
                  <a:pt x="31" y="37"/>
                  <a:pt x="31" y="38"/>
                  <a:pt x="31" y="40"/>
                </a:cubicBezTo>
                <a:cubicBezTo>
                  <a:pt x="31" y="42"/>
                  <a:pt x="31" y="44"/>
                  <a:pt x="29" y="45"/>
                </a:cubicBezTo>
                <a:cubicBezTo>
                  <a:pt x="29" y="46"/>
                  <a:pt x="28" y="46"/>
                  <a:pt x="26" y="47"/>
                </a:cubicBezTo>
                <a:close/>
                <a:moveTo>
                  <a:pt x="13" y="24"/>
                </a:moveTo>
                <a:cubicBezTo>
                  <a:pt x="13" y="24"/>
                  <a:pt x="13" y="24"/>
                  <a:pt x="13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4"/>
                  <a:pt x="35" y="11"/>
                  <a:pt x="33" y="9"/>
                </a:cubicBezTo>
                <a:cubicBezTo>
                  <a:pt x="31" y="6"/>
                  <a:pt x="28" y="5"/>
                  <a:pt x="25" y="5"/>
                </a:cubicBezTo>
                <a:cubicBezTo>
                  <a:pt x="22" y="5"/>
                  <a:pt x="19" y="6"/>
                  <a:pt x="17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4" y="11"/>
                  <a:pt x="13" y="14"/>
                  <a:pt x="13" y="17"/>
                </a:cubicBezTo>
                <a:cubicBezTo>
                  <a:pt x="13" y="24"/>
                  <a:pt x="13" y="24"/>
                  <a:pt x="13" y="24"/>
                </a:cubicBezTo>
                <a:close/>
                <a:moveTo>
                  <a:pt x="43" y="29"/>
                </a:moveTo>
                <a:cubicBezTo>
                  <a:pt x="43" y="29"/>
                  <a:pt x="43" y="29"/>
                  <a:pt x="43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1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6"/>
                  <a:pt x="7" y="56"/>
                  <a:pt x="7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5"/>
                  <a:pt x="43" y="55"/>
                  <a:pt x="43" y="55"/>
                </a:cubicBezTo>
                <a:cubicBezTo>
                  <a:pt x="44" y="55"/>
                  <a:pt x="44" y="55"/>
                  <a:pt x="44" y="55"/>
                </a:cubicBezTo>
                <a:cubicBezTo>
                  <a:pt x="44" y="31"/>
                  <a:pt x="44" y="31"/>
                  <a:pt x="44" y="31"/>
                </a:cubicBezTo>
                <a:cubicBezTo>
                  <a:pt x="44" y="30"/>
                  <a:pt x="44" y="30"/>
                  <a:pt x="43" y="30"/>
                </a:cubicBezTo>
                <a:cubicBezTo>
                  <a:pt x="43" y="30"/>
                  <a:pt x="43" y="29"/>
                  <a:pt x="43" y="29"/>
                </a:cubicBezTo>
                <a:close/>
                <a:moveTo>
                  <a:pt x="47" y="60"/>
                </a:moveTo>
                <a:cubicBezTo>
                  <a:pt x="47" y="60"/>
                  <a:pt x="47" y="60"/>
                  <a:pt x="47" y="60"/>
                </a:cubicBezTo>
                <a:cubicBezTo>
                  <a:pt x="46" y="60"/>
                  <a:pt x="44" y="60"/>
                  <a:pt x="43" y="59"/>
                </a:cubicBezTo>
                <a:cubicBezTo>
                  <a:pt x="47" y="60"/>
                  <a:pt x="47" y="60"/>
                  <a:pt x="47" y="6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23" grpId="0"/>
      <p:bldP spid="25" grpId="0"/>
      <p:bldP spid="26" grpId="0"/>
      <p:bldP spid="27" grpId="0" animBg="1"/>
      <p:bldP spid="28" grpId="0"/>
      <p:bldP spid="29" grpId="0"/>
      <p:bldP spid="111" grpId="0" animBg="1"/>
      <p:bldP spid="30" grpId="0" animBg="1"/>
      <p:bldP spid="32" grpId="0"/>
      <p:bldP spid="33" grpId="0"/>
      <p:bldP spid="34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/>
      <p:bldP spid="45" grpId="0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1"/>
          <p:cNvSpPr txBox="1"/>
          <p:nvPr/>
        </p:nvSpPr>
        <p:spPr>
          <a:xfrm>
            <a:off x="8770802" y="561975"/>
            <a:ext cx="2303516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en-US" altLang="zh-CN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1.5</a:t>
            </a:r>
            <a:r>
              <a:rPr lang="zh-CN" altLang="en-US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Times New Roman" panose="02020603050405020304" pitchFamily="18" charset="0"/>
              </a:rPr>
              <a:t>参考资料</a:t>
            </a:r>
          </a:p>
        </p:txBody>
      </p:sp>
      <p:grpSp>
        <p:nvGrpSpPr>
          <p:cNvPr id="8" name="组合 7"/>
          <p:cNvGrpSpPr>
            <a:grpSpLocks noChangeAspect="1"/>
          </p:cNvGrpSpPr>
          <p:nvPr/>
        </p:nvGrpSpPr>
        <p:grpSpPr>
          <a:xfrm>
            <a:off x="3809365" y="1714501"/>
            <a:ext cx="3672000" cy="3671427"/>
            <a:chOff x="5747" y="2350"/>
            <a:chExt cx="6433" cy="6432"/>
          </a:xfrm>
        </p:grpSpPr>
        <p:sp>
          <p:nvSpPr>
            <p:cNvPr id="11273" name="Freeform 3"/>
            <p:cNvSpPr/>
            <p:nvPr/>
          </p:nvSpPr>
          <p:spPr>
            <a:xfrm rot="-7621736">
              <a:off x="5770" y="4690"/>
              <a:ext cx="3287" cy="3333"/>
            </a:xfrm>
            <a:custGeom>
              <a:avLst/>
              <a:gdLst>
                <a:gd name="txL" fmla="*/ 0 w 10688"/>
                <a:gd name="txT" fmla="*/ 0 h 10844"/>
                <a:gd name="txR" fmla="*/ 10688 w 10688"/>
                <a:gd name="txB" fmla="*/ 10844 h 10844"/>
              </a:gdLst>
              <a:ahLst/>
              <a:cxnLst>
                <a:cxn ang="0">
                  <a:pos x="3563" y="7062"/>
                </a:cxn>
                <a:cxn ang="0">
                  <a:pos x="3563" y="7062"/>
                </a:cxn>
                <a:cxn ang="0">
                  <a:pos x="4563" y="10749"/>
                </a:cxn>
                <a:cxn ang="0">
                  <a:pos x="7937" y="9812"/>
                </a:cxn>
                <a:cxn ang="0">
                  <a:pos x="9062" y="2782"/>
                </a:cxn>
                <a:cxn ang="0">
                  <a:pos x="2032" y="1626"/>
                </a:cxn>
                <a:cxn ang="0">
                  <a:pos x="0" y="4907"/>
                </a:cxn>
                <a:cxn ang="0">
                  <a:pos x="3563" y="7062"/>
                </a:cxn>
              </a:cxnLst>
              <a:rect l="txL" t="txT" r="txR" b="tx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4" name="Freeform 3"/>
            <p:cNvSpPr/>
            <p:nvPr/>
          </p:nvSpPr>
          <p:spPr>
            <a:xfrm rot="-2202532">
              <a:off x="6552" y="2350"/>
              <a:ext cx="3285" cy="3335"/>
            </a:xfrm>
            <a:custGeom>
              <a:avLst/>
              <a:gdLst>
                <a:gd name="txL" fmla="*/ 0 w 10688"/>
                <a:gd name="txT" fmla="*/ 0 h 10844"/>
                <a:gd name="txR" fmla="*/ 10688 w 10688"/>
                <a:gd name="txB" fmla="*/ 10844 h 10844"/>
              </a:gdLst>
              <a:ahLst/>
              <a:cxnLst>
                <a:cxn ang="0">
                  <a:pos x="3563" y="7062"/>
                </a:cxn>
                <a:cxn ang="0">
                  <a:pos x="3563" y="7062"/>
                </a:cxn>
                <a:cxn ang="0">
                  <a:pos x="4563" y="10749"/>
                </a:cxn>
                <a:cxn ang="0">
                  <a:pos x="7937" y="9812"/>
                </a:cxn>
                <a:cxn ang="0">
                  <a:pos x="9062" y="2782"/>
                </a:cxn>
                <a:cxn ang="0">
                  <a:pos x="2032" y="1626"/>
                </a:cxn>
                <a:cxn ang="0">
                  <a:pos x="0" y="4907"/>
                </a:cxn>
                <a:cxn ang="0">
                  <a:pos x="3563" y="7062"/>
                </a:cxn>
              </a:cxnLst>
              <a:rect l="txL" t="txT" r="txR" b="tx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solidFill>
              <a:srgbClr val="DAB96E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5" name="Freeform 3"/>
            <p:cNvSpPr/>
            <p:nvPr/>
          </p:nvSpPr>
          <p:spPr>
            <a:xfrm rot="3202081">
              <a:off x="8870" y="3125"/>
              <a:ext cx="3287" cy="3335"/>
            </a:xfrm>
            <a:custGeom>
              <a:avLst/>
              <a:gdLst>
                <a:gd name="txL" fmla="*/ 0 w 10688"/>
                <a:gd name="txT" fmla="*/ 0 h 10844"/>
                <a:gd name="txR" fmla="*/ 10688 w 10688"/>
                <a:gd name="txB" fmla="*/ 10844 h 10844"/>
              </a:gdLst>
              <a:ahLst/>
              <a:cxnLst>
                <a:cxn ang="0">
                  <a:pos x="3563" y="7062"/>
                </a:cxn>
                <a:cxn ang="0">
                  <a:pos x="3563" y="7062"/>
                </a:cxn>
                <a:cxn ang="0">
                  <a:pos x="4563" y="10749"/>
                </a:cxn>
                <a:cxn ang="0">
                  <a:pos x="7937" y="9812"/>
                </a:cxn>
                <a:cxn ang="0">
                  <a:pos x="9062" y="2782"/>
                </a:cxn>
                <a:cxn ang="0">
                  <a:pos x="2032" y="1626"/>
                </a:cxn>
                <a:cxn ang="0">
                  <a:pos x="0" y="4907"/>
                </a:cxn>
                <a:cxn ang="0">
                  <a:pos x="3563" y="7062"/>
                </a:cxn>
              </a:cxnLst>
              <a:rect l="txL" t="txT" r="txR" b="tx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6" name="Freeform 3"/>
            <p:cNvSpPr/>
            <p:nvPr/>
          </p:nvSpPr>
          <p:spPr>
            <a:xfrm rot="8579122">
              <a:off x="8090" y="5450"/>
              <a:ext cx="3285" cy="3333"/>
            </a:xfrm>
            <a:custGeom>
              <a:avLst/>
              <a:gdLst>
                <a:gd name="txL" fmla="*/ 0 w 10688"/>
                <a:gd name="txT" fmla="*/ 0 h 10844"/>
                <a:gd name="txR" fmla="*/ 10688 w 10688"/>
                <a:gd name="txB" fmla="*/ 10844 h 10844"/>
              </a:gdLst>
              <a:ahLst/>
              <a:cxnLst>
                <a:cxn ang="0">
                  <a:pos x="3563" y="7062"/>
                </a:cxn>
                <a:cxn ang="0">
                  <a:pos x="3563" y="7062"/>
                </a:cxn>
                <a:cxn ang="0">
                  <a:pos x="4563" y="10749"/>
                </a:cxn>
                <a:cxn ang="0">
                  <a:pos x="7937" y="9812"/>
                </a:cxn>
                <a:cxn ang="0">
                  <a:pos x="9062" y="2782"/>
                </a:cxn>
                <a:cxn ang="0">
                  <a:pos x="2032" y="1626"/>
                </a:cxn>
                <a:cxn ang="0">
                  <a:pos x="0" y="4907"/>
                </a:cxn>
                <a:cxn ang="0">
                  <a:pos x="3563" y="7062"/>
                </a:cxn>
              </a:cxnLst>
              <a:rect l="txL" t="txT" r="txR" b="tx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solidFill>
              <a:srgbClr val="71717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81" name="TextBox 13"/>
          <p:cNvSpPr txBox="1"/>
          <p:nvPr/>
        </p:nvSpPr>
        <p:spPr>
          <a:xfrm>
            <a:off x="699178" y="1156947"/>
            <a:ext cx="4160900" cy="92333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algn="ctr" defTabSz="-635"/>
            <a:r>
              <a:rPr lang="en-US" altLang="zh-CN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《Android Studio</a:t>
            </a:r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应用开发</a:t>
            </a:r>
            <a:r>
              <a:rPr lang="en-US" altLang="zh-CN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》</a:t>
            </a:r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电子工业出版社 方欣 杨勃 主编</a:t>
            </a:r>
            <a:endParaRPr lang="en-US" altLang="zh-CN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  <a:sym typeface="+mn-ea"/>
            </a:endParaRPr>
          </a:p>
          <a:p>
            <a:pPr algn="ctr" defTabSz="-635"/>
            <a:r>
              <a:rPr lang="en-US" altLang="zh-CN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sym typeface="+mn-ea"/>
              </a:rPr>
              <a:t>2017</a:t>
            </a:r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sym typeface="+mn-ea"/>
              </a:rPr>
              <a:t>年</a:t>
            </a:r>
            <a:r>
              <a:rPr lang="en-US" altLang="zh-CN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sym typeface="+mn-ea"/>
              </a:rPr>
              <a:t>8</a:t>
            </a:r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sym typeface="+mn-ea"/>
              </a:rPr>
              <a:t>月第一版 第</a:t>
            </a:r>
            <a:r>
              <a:rPr lang="en-US" altLang="zh-CN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sym typeface="+mn-ea"/>
              </a:rPr>
              <a:t>167681</a:t>
            </a:r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sym typeface="+mn-ea"/>
              </a:rPr>
              <a:t>号</a:t>
            </a:r>
            <a:endParaRPr lang="zh-CN" altLang="en-US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sym typeface="Arial" panose="020B0604020202020204" pitchFamily="34" charset="0"/>
            </a:endParaRPr>
          </a:p>
        </p:txBody>
      </p:sp>
      <p:sp>
        <p:nvSpPr>
          <p:cNvPr id="11283" name="TextBox 13"/>
          <p:cNvSpPr txBox="1"/>
          <p:nvPr/>
        </p:nvSpPr>
        <p:spPr>
          <a:xfrm>
            <a:off x="356839" y="4634865"/>
            <a:ext cx="4640611" cy="1231106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algn="ctr" defTabSz="-635"/>
            <a:r>
              <a:rPr lang="en-US" altLang="zh-CN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《</a:t>
            </a:r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软件工程原书第八版</a:t>
            </a:r>
            <a:r>
              <a:rPr lang="en-US" altLang="zh-CN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》</a:t>
            </a:r>
          </a:p>
          <a:p>
            <a:pPr algn="ctr" defTabSz="-635"/>
            <a:r>
              <a:rPr lang="en-US" altLang="zh-CN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 </a:t>
            </a:r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机械工业出版社等</a:t>
            </a:r>
            <a:endParaRPr lang="en-US" altLang="zh-CN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  <a:sym typeface="+mn-ea"/>
            </a:endParaRPr>
          </a:p>
          <a:p>
            <a:pPr algn="ctr" defTabSz="-635"/>
            <a:r>
              <a:rPr lang="en-US" altLang="zh-CN" sz="2000" dirty="0" err="1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sym typeface="+mn-ea"/>
              </a:rPr>
              <a:t>RogerS.Pressman</a:t>
            </a:r>
            <a:r>
              <a:rPr lang="en-US" altLang="zh-CN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sym typeface="+mn-ea"/>
              </a:rPr>
              <a:t> Bruce </a:t>
            </a:r>
            <a:r>
              <a:rPr lang="en-US" altLang="zh-CN" sz="2000" dirty="0" err="1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sym typeface="+mn-ea"/>
              </a:rPr>
              <a:t>R.Maxim</a:t>
            </a:r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sym typeface="+mn-ea"/>
              </a:rPr>
              <a:t>著</a:t>
            </a:r>
            <a:endParaRPr lang="en-US" altLang="zh-CN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sym typeface="+mn-ea"/>
            </a:endParaRPr>
          </a:p>
          <a:p>
            <a:pPr algn="ctr" defTabSz="-635"/>
            <a:r>
              <a:rPr lang="en-US" altLang="zh-CN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sym typeface="+mn-ea"/>
              </a:rPr>
              <a:t>2017</a:t>
            </a:r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sym typeface="+mn-ea"/>
              </a:rPr>
              <a:t>年</a:t>
            </a:r>
            <a:r>
              <a:rPr lang="en-US" altLang="zh-CN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sym typeface="+mn-ea"/>
              </a:rPr>
              <a:t>1</a:t>
            </a:r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sym typeface="+mn-ea"/>
              </a:rPr>
              <a:t>月第一版 第</a:t>
            </a:r>
            <a:r>
              <a:rPr lang="en-US" altLang="zh-CN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sym typeface="+mn-ea"/>
              </a:rPr>
              <a:t>294545</a:t>
            </a:r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sym typeface="+mn-ea"/>
              </a:rPr>
              <a:t>号</a:t>
            </a:r>
            <a:endParaRPr lang="zh-CN" altLang="en-US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sym typeface="Arial" panose="020B0604020202020204" pitchFamily="34" charset="0"/>
            </a:endParaRPr>
          </a:p>
        </p:txBody>
      </p:sp>
      <p:sp>
        <p:nvSpPr>
          <p:cNvPr id="11285" name="TextBox 13"/>
          <p:cNvSpPr txBox="1"/>
          <p:nvPr/>
        </p:nvSpPr>
        <p:spPr>
          <a:xfrm>
            <a:off x="7598184" y="2493142"/>
            <a:ext cx="3920716" cy="92333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algn="ctr" defTabSz="-635"/>
            <a:r>
              <a:rPr lang="en-US" altLang="zh-CN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《</a:t>
            </a:r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软件工程导论</a:t>
            </a:r>
            <a:r>
              <a:rPr lang="en-US" altLang="zh-CN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》 </a:t>
            </a:r>
          </a:p>
          <a:p>
            <a:pPr algn="ctr" defTabSz="-635"/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清华大学出版社 张海藩等</a:t>
            </a:r>
            <a:endParaRPr lang="en-US" altLang="zh-CN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  <a:sym typeface="+mn-ea"/>
            </a:endParaRPr>
          </a:p>
          <a:p>
            <a:pPr algn="ctr" defTabSz="-635"/>
            <a:r>
              <a:rPr lang="en-US" altLang="zh-CN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sym typeface="+mn-ea"/>
              </a:rPr>
              <a:t>2013</a:t>
            </a:r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sym typeface="+mn-ea"/>
              </a:rPr>
              <a:t>年</a:t>
            </a:r>
            <a:r>
              <a:rPr lang="en-US" altLang="zh-CN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sym typeface="+mn-ea"/>
              </a:rPr>
              <a:t>8</a:t>
            </a:r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sym typeface="+mn-ea"/>
              </a:rPr>
              <a:t>月第六版 第</a:t>
            </a:r>
            <a:r>
              <a:rPr lang="en-US" altLang="zh-CN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sym typeface="+mn-ea"/>
              </a:rPr>
              <a:t>150343</a:t>
            </a:r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sym typeface="+mn-ea"/>
              </a:rPr>
              <a:t>号</a:t>
            </a:r>
            <a:endParaRPr lang="zh-CN" altLang="en-US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sym typeface="Arial" panose="020B0604020202020204" pitchFamily="34" charset="0"/>
            </a:endParaRPr>
          </a:p>
        </p:txBody>
      </p:sp>
      <p:sp>
        <p:nvSpPr>
          <p:cNvPr id="11287" name="TextBox 13"/>
          <p:cNvSpPr txBox="1"/>
          <p:nvPr/>
        </p:nvSpPr>
        <p:spPr>
          <a:xfrm>
            <a:off x="6521451" y="5366966"/>
            <a:ext cx="4988785" cy="61555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defTabSz="-635"/>
            <a:r>
              <a:rPr lang="en-US" altLang="zh-CN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《SQL Server </a:t>
            </a:r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数据库设计与系统开发教程</a:t>
            </a:r>
            <a:r>
              <a:rPr lang="en-US" altLang="zh-CN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》 </a:t>
            </a:r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清华大学出版社 唐红亮 主编</a:t>
            </a:r>
            <a:endParaRPr lang="zh-CN" altLang="en-US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sym typeface="Arial" panose="020B0604020202020204" pitchFamily="34" charset="0"/>
            </a:endParaRPr>
          </a:p>
        </p:txBody>
      </p:sp>
      <p:sp>
        <p:nvSpPr>
          <p:cNvPr id="2" name="Freeform 42"/>
          <p:cNvSpPr>
            <a:spLocks noEditPoints="1"/>
          </p:cNvSpPr>
          <p:nvPr/>
        </p:nvSpPr>
        <p:spPr bwMode="auto">
          <a:xfrm>
            <a:off x="4921886" y="2534286"/>
            <a:ext cx="607695" cy="353695"/>
          </a:xfrm>
          <a:custGeom>
            <a:avLst/>
            <a:gdLst>
              <a:gd name="T0" fmla="*/ 4 w 72"/>
              <a:gd name="T1" fmla="*/ 23 h 42"/>
              <a:gd name="T2" fmla="*/ 1 w 72"/>
              <a:gd name="T3" fmla="*/ 34 h 42"/>
              <a:gd name="T4" fmla="*/ 4 w 72"/>
              <a:gd name="T5" fmla="*/ 32 h 42"/>
              <a:gd name="T6" fmla="*/ 6 w 72"/>
              <a:gd name="T7" fmla="*/ 35 h 42"/>
              <a:gd name="T8" fmla="*/ 7 w 72"/>
              <a:gd name="T9" fmla="*/ 32 h 42"/>
              <a:gd name="T10" fmla="*/ 10 w 72"/>
              <a:gd name="T11" fmla="*/ 34 h 42"/>
              <a:gd name="T12" fmla="*/ 7 w 72"/>
              <a:gd name="T13" fmla="*/ 23 h 42"/>
              <a:gd name="T14" fmla="*/ 19 w 72"/>
              <a:gd name="T15" fmla="*/ 22 h 42"/>
              <a:gd name="T16" fmla="*/ 19 w 72"/>
              <a:gd name="T17" fmla="*/ 35 h 42"/>
              <a:gd name="T18" fmla="*/ 19 w 72"/>
              <a:gd name="T19" fmla="*/ 35 h 42"/>
              <a:gd name="T20" fmla="*/ 25 w 72"/>
              <a:gd name="T21" fmla="*/ 41 h 42"/>
              <a:gd name="T22" fmla="*/ 49 w 72"/>
              <a:gd name="T23" fmla="*/ 41 h 42"/>
              <a:gd name="T24" fmla="*/ 55 w 72"/>
              <a:gd name="T25" fmla="*/ 35 h 42"/>
              <a:gd name="T26" fmla="*/ 55 w 72"/>
              <a:gd name="T27" fmla="*/ 35 h 42"/>
              <a:gd name="T28" fmla="*/ 55 w 72"/>
              <a:gd name="T29" fmla="*/ 22 h 42"/>
              <a:gd name="T30" fmla="*/ 72 w 72"/>
              <a:gd name="T31" fmla="*/ 15 h 42"/>
              <a:gd name="T32" fmla="*/ 38 w 72"/>
              <a:gd name="T33" fmla="*/ 0 h 42"/>
              <a:gd name="T34" fmla="*/ 3 w 72"/>
              <a:gd name="T35" fmla="*/ 12 h 42"/>
              <a:gd name="T36" fmla="*/ 3 w 72"/>
              <a:gd name="T37" fmla="*/ 17 h 42"/>
              <a:gd name="T38" fmla="*/ 20 w 72"/>
              <a:gd name="T39" fmla="*/ 17 h 42"/>
              <a:gd name="T40" fmla="*/ 12 w 72"/>
              <a:gd name="T41" fmla="*/ 14 h 42"/>
              <a:gd name="T42" fmla="*/ 61 w 72"/>
              <a:gd name="T43" fmla="*/ 14 h 42"/>
              <a:gd name="T44" fmla="*/ 49 w 72"/>
              <a:gd name="T45" fmla="*/ 14 h 42"/>
              <a:gd name="T46" fmla="*/ 25 w 72"/>
              <a:gd name="T47" fmla="*/ 14 h 42"/>
              <a:gd name="T48" fmla="*/ 51 w 72"/>
              <a:gd name="T49" fmla="*/ 31 h 42"/>
              <a:gd name="T50" fmla="*/ 49 w 72"/>
              <a:gd name="T51" fmla="*/ 30 h 42"/>
              <a:gd name="T52" fmla="*/ 25 w 72"/>
              <a:gd name="T53" fmla="*/ 30 h 42"/>
              <a:gd name="T54" fmla="*/ 22 w 72"/>
              <a:gd name="T55" fmla="*/ 19 h 42"/>
              <a:gd name="T56" fmla="*/ 37 w 72"/>
              <a:gd name="T57" fmla="*/ 15 h 42"/>
              <a:gd name="T58" fmla="*/ 51 w 72"/>
              <a:gd name="T59" fmla="*/ 19 h 42"/>
              <a:gd name="T60" fmla="*/ 48 w 72"/>
              <a:gd name="T61" fmla="*/ 33 h 42"/>
              <a:gd name="T62" fmla="*/ 51 w 72"/>
              <a:gd name="T63" fmla="*/ 35 h 42"/>
              <a:gd name="T64" fmla="*/ 51 w 72"/>
              <a:gd name="T65" fmla="*/ 35 h 42"/>
              <a:gd name="T66" fmla="*/ 37 w 72"/>
              <a:gd name="T67" fmla="*/ 39 h 42"/>
              <a:gd name="T68" fmla="*/ 22 w 72"/>
              <a:gd name="T69" fmla="*/ 35 h 42"/>
              <a:gd name="T70" fmla="*/ 22 w 72"/>
              <a:gd name="T71" fmla="*/ 35 h 42"/>
              <a:gd name="T72" fmla="*/ 37 w 72"/>
              <a:gd name="T73" fmla="*/ 3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2" h="42">
                <a:moveTo>
                  <a:pt x="4" y="17"/>
                </a:moveTo>
                <a:cubicBezTo>
                  <a:pt x="4" y="23"/>
                  <a:pt x="4" y="23"/>
                  <a:pt x="4" y="23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3"/>
                  <a:pt x="0" y="34"/>
                  <a:pt x="1" y="34"/>
                </a:cubicBezTo>
                <a:cubicBezTo>
                  <a:pt x="2" y="34"/>
                  <a:pt x="3" y="34"/>
                  <a:pt x="3" y="33"/>
                </a:cubicBezTo>
                <a:cubicBezTo>
                  <a:pt x="4" y="32"/>
                  <a:pt x="4" y="32"/>
                  <a:pt x="4" y="32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4"/>
                  <a:pt x="5" y="35"/>
                  <a:pt x="6" y="35"/>
                </a:cubicBezTo>
                <a:cubicBezTo>
                  <a:pt x="6" y="35"/>
                  <a:pt x="7" y="34"/>
                  <a:pt x="7" y="33"/>
                </a:cubicBezTo>
                <a:cubicBezTo>
                  <a:pt x="7" y="32"/>
                  <a:pt x="7" y="32"/>
                  <a:pt x="7" y="32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4"/>
                  <a:pt x="9" y="34"/>
                  <a:pt x="10" y="34"/>
                </a:cubicBezTo>
                <a:cubicBezTo>
                  <a:pt x="11" y="34"/>
                  <a:pt x="11" y="33"/>
                  <a:pt x="11" y="32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18"/>
                  <a:pt x="7" y="18"/>
                  <a:pt x="7" y="18"/>
                </a:cubicBezTo>
                <a:cubicBezTo>
                  <a:pt x="19" y="22"/>
                  <a:pt x="19" y="22"/>
                  <a:pt x="19" y="22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7"/>
                  <a:pt x="21" y="39"/>
                  <a:pt x="25" y="41"/>
                </a:cubicBezTo>
                <a:cubicBezTo>
                  <a:pt x="28" y="42"/>
                  <a:pt x="32" y="42"/>
                  <a:pt x="37" y="42"/>
                </a:cubicBezTo>
                <a:cubicBezTo>
                  <a:pt x="41" y="42"/>
                  <a:pt x="46" y="42"/>
                  <a:pt x="49" y="41"/>
                </a:cubicBezTo>
                <a:cubicBezTo>
                  <a:pt x="52" y="39"/>
                  <a:pt x="55" y="37"/>
                  <a:pt x="55" y="35"/>
                </a:cubicBezTo>
                <a:cubicBezTo>
                  <a:pt x="55" y="35"/>
                  <a:pt x="55" y="35"/>
                  <a:pt x="55" y="35"/>
                </a:cubicBezTo>
                <a:cubicBezTo>
                  <a:pt x="55" y="35"/>
                  <a:pt x="55" y="35"/>
                  <a:pt x="55" y="35"/>
                </a:cubicBezTo>
                <a:cubicBezTo>
                  <a:pt x="55" y="35"/>
                  <a:pt x="55" y="35"/>
                  <a:pt x="55" y="35"/>
                </a:cubicBezTo>
                <a:cubicBezTo>
                  <a:pt x="55" y="35"/>
                  <a:pt x="55" y="35"/>
                  <a:pt x="55" y="35"/>
                </a:cubicBezTo>
                <a:cubicBezTo>
                  <a:pt x="55" y="22"/>
                  <a:pt x="55" y="22"/>
                  <a:pt x="55" y="22"/>
                </a:cubicBezTo>
                <a:cubicBezTo>
                  <a:pt x="70" y="17"/>
                  <a:pt x="70" y="17"/>
                  <a:pt x="70" y="17"/>
                </a:cubicBezTo>
                <a:cubicBezTo>
                  <a:pt x="71" y="16"/>
                  <a:pt x="72" y="16"/>
                  <a:pt x="72" y="15"/>
                </a:cubicBezTo>
                <a:cubicBezTo>
                  <a:pt x="72" y="14"/>
                  <a:pt x="72" y="12"/>
                  <a:pt x="70" y="12"/>
                </a:cubicBezTo>
                <a:cubicBezTo>
                  <a:pt x="38" y="0"/>
                  <a:pt x="38" y="0"/>
                  <a:pt x="38" y="0"/>
                </a:cubicBezTo>
                <a:cubicBezTo>
                  <a:pt x="37" y="0"/>
                  <a:pt x="36" y="0"/>
                  <a:pt x="36" y="0"/>
                </a:cubicBezTo>
                <a:cubicBezTo>
                  <a:pt x="3" y="12"/>
                  <a:pt x="3" y="12"/>
                  <a:pt x="3" y="12"/>
                </a:cubicBezTo>
                <a:cubicBezTo>
                  <a:pt x="2" y="12"/>
                  <a:pt x="2" y="13"/>
                  <a:pt x="2" y="13"/>
                </a:cubicBezTo>
                <a:cubicBezTo>
                  <a:pt x="1" y="15"/>
                  <a:pt x="2" y="16"/>
                  <a:pt x="3" y="17"/>
                </a:cubicBezTo>
                <a:cubicBezTo>
                  <a:pt x="4" y="17"/>
                  <a:pt x="4" y="17"/>
                  <a:pt x="4" y="17"/>
                </a:cubicBezTo>
                <a:close/>
                <a:moveTo>
                  <a:pt x="20" y="17"/>
                </a:moveTo>
                <a:cubicBezTo>
                  <a:pt x="20" y="17"/>
                  <a:pt x="20" y="17"/>
                  <a:pt x="20" y="17"/>
                </a:cubicBezTo>
                <a:cubicBezTo>
                  <a:pt x="12" y="14"/>
                  <a:pt x="12" y="14"/>
                  <a:pt x="12" y="14"/>
                </a:cubicBezTo>
                <a:cubicBezTo>
                  <a:pt x="37" y="5"/>
                  <a:pt x="37" y="5"/>
                  <a:pt x="37" y="5"/>
                </a:cubicBezTo>
                <a:cubicBezTo>
                  <a:pt x="61" y="14"/>
                  <a:pt x="61" y="14"/>
                  <a:pt x="61" y="14"/>
                </a:cubicBezTo>
                <a:cubicBezTo>
                  <a:pt x="54" y="17"/>
                  <a:pt x="54" y="17"/>
                  <a:pt x="54" y="17"/>
                </a:cubicBezTo>
                <a:cubicBezTo>
                  <a:pt x="53" y="16"/>
                  <a:pt x="51" y="14"/>
                  <a:pt x="49" y="14"/>
                </a:cubicBezTo>
                <a:cubicBezTo>
                  <a:pt x="46" y="13"/>
                  <a:pt x="41" y="12"/>
                  <a:pt x="37" y="12"/>
                </a:cubicBezTo>
                <a:cubicBezTo>
                  <a:pt x="32" y="12"/>
                  <a:pt x="28" y="13"/>
                  <a:pt x="25" y="14"/>
                </a:cubicBezTo>
                <a:cubicBezTo>
                  <a:pt x="22" y="14"/>
                  <a:pt x="21" y="16"/>
                  <a:pt x="20" y="17"/>
                </a:cubicBezTo>
                <a:close/>
                <a:moveTo>
                  <a:pt x="51" y="31"/>
                </a:moveTo>
                <a:cubicBezTo>
                  <a:pt x="51" y="31"/>
                  <a:pt x="51" y="31"/>
                  <a:pt x="51" y="31"/>
                </a:cubicBezTo>
                <a:cubicBezTo>
                  <a:pt x="51" y="30"/>
                  <a:pt x="50" y="30"/>
                  <a:pt x="49" y="30"/>
                </a:cubicBezTo>
                <a:cubicBezTo>
                  <a:pt x="46" y="29"/>
                  <a:pt x="41" y="28"/>
                  <a:pt x="37" y="28"/>
                </a:cubicBezTo>
                <a:cubicBezTo>
                  <a:pt x="32" y="28"/>
                  <a:pt x="28" y="29"/>
                  <a:pt x="25" y="30"/>
                </a:cubicBezTo>
                <a:cubicBezTo>
                  <a:pt x="24" y="30"/>
                  <a:pt x="23" y="30"/>
                  <a:pt x="22" y="3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8"/>
                  <a:pt x="24" y="17"/>
                  <a:pt x="26" y="17"/>
                </a:cubicBezTo>
                <a:cubicBezTo>
                  <a:pt x="29" y="16"/>
                  <a:pt x="32" y="15"/>
                  <a:pt x="37" y="15"/>
                </a:cubicBezTo>
                <a:cubicBezTo>
                  <a:pt x="41" y="15"/>
                  <a:pt x="45" y="16"/>
                  <a:pt x="48" y="17"/>
                </a:cubicBezTo>
                <a:cubicBezTo>
                  <a:pt x="50" y="17"/>
                  <a:pt x="51" y="18"/>
                  <a:pt x="51" y="19"/>
                </a:cubicBezTo>
                <a:cubicBezTo>
                  <a:pt x="51" y="31"/>
                  <a:pt x="51" y="31"/>
                  <a:pt x="51" y="31"/>
                </a:cubicBezTo>
                <a:close/>
                <a:moveTo>
                  <a:pt x="48" y="33"/>
                </a:moveTo>
                <a:cubicBezTo>
                  <a:pt x="48" y="33"/>
                  <a:pt x="48" y="33"/>
                  <a:pt x="48" y="33"/>
                </a:cubicBezTo>
                <a:cubicBezTo>
                  <a:pt x="50" y="33"/>
                  <a:pt x="51" y="34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0" y="37"/>
                  <a:pt x="48" y="37"/>
                </a:cubicBezTo>
                <a:cubicBezTo>
                  <a:pt x="45" y="38"/>
                  <a:pt x="41" y="39"/>
                  <a:pt x="37" y="39"/>
                </a:cubicBezTo>
                <a:cubicBezTo>
                  <a:pt x="32" y="39"/>
                  <a:pt x="29" y="38"/>
                  <a:pt x="26" y="37"/>
                </a:cubicBezTo>
                <a:cubicBezTo>
                  <a:pt x="24" y="37"/>
                  <a:pt x="22" y="36"/>
                  <a:pt x="22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4"/>
                  <a:pt x="24" y="33"/>
                  <a:pt x="26" y="33"/>
                </a:cubicBezTo>
                <a:cubicBezTo>
                  <a:pt x="29" y="32"/>
                  <a:pt x="32" y="31"/>
                  <a:pt x="37" y="31"/>
                </a:cubicBezTo>
                <a:cubicBezTo>
                  <a:pt x="41" y="31"/>
                  <a:pt x="45" y="32"/>
                  <a:pt x="48" y="3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72" name="Freeform 42"/>
          <p:cNvSpPr>
            <a:spLocks noEditPoints="1"/>
          </p:cNvSpPr>
          <p:nvPr/>
        </p:nvSpPr>
        <p:spPr bwMode="auto">
          <a:xfrm>
            <a:off x="5887085" y="4215130"/>
            <a:ext cx="411480" cy="419735"/>
          </a:xfrm>
          <a:custGeom>
            <a:avLst/>
            <a:gdLst>
              <a:gd name="T0" fmla="*/ 58 w 73"/>
              <a:gd name="T1" fmla="*/ 12 h 74"/>
              <a:gd name="T2" fmla="*/ 48 w 73"/>
              <a:gd name="T3" fmla="*/ 22 h 74"/>
              <a:gd name="T4" fmla="*/ 12 w 73"/>
              <a:gd name="T5" fmla="*/ 19 h 74"/>
              <a:gd name="T6" fmla="*/ 34 w 73"/>
              <a:gd name="T7" fmla="*/ 30 h 74"/>
              <a:gd name="T8" fmla="*/ 35 w 73"/>
              <a:gd name="T9" fmla="*/ 35 h 74"/>
              <a:gd name="T10" fmla="*/ 24 w 73"/>
              <a:gd name="T11" fmla="*/ 46 h 74"/>
              <a:gd name="T12" fmla="*/ 10 w 73"/>
              <a:gd name="T13" fmla="*/ 45 h 74"/>
              <a:gd name="T14" fmla="*/ 19 w 73"/>
              <a:gd name="T15" fmla="*/ 54 h 74"/>
              <a:gd name="T16" fmla="*/ 20 w 73"/>
              <a:gd name="T17" fmla="*/ 55 h 74"/>
              <a:gd name="T18" fmla="*/ 29 w 73"/>
              <a:gd name="T19" fmla="*/ 64 h 74"/>
              <a:gd name="T20" fmla="*/ 28 w 73"/>
              <a:gd name="T21" fmla="*/ 50 h 74"/>
              <a:gd name="T22" fmla="*/ 39 w 73"/>
              <a:gd name="T23" fmla="*/ 39 h 74"/>
              <a:gd name="T24" fmla="*/ 43 w 73"/>
              <a:gd name="T25" fmla="*/ 40 h 74"/>
              <a:gd name="T26" fmla="*/ 55 w 73"/>
              <a:gd name="T27" fmla="*/ 62 h 74"/>
              <a:gd name="T28" fmla="*/ 52 w 73"/>
              <a:gd name="T29" fmla="*/ 26 h 74"/>
              <a:gd name="T30" fmla="*/ 58 w 73"/>
              <a:gd name="T31" fmla="*/ 12 h 74"/>
              <a:gd name="T32" fmla="*/ 54 w 73"/>
              <a:gd name="T33" fmla="*/ 8 h 74"/>
              <a:gd name="T34" fmla="*/ 55 w 73"/>
              <a:gd name="T35" fmla="*/ 8 h 74"/>
              <a:gd name="T36" fmla="*/ 66 w 73"/>
              <a:gd name="T37" fmla="*/ 19 h 74"/>
              <a:gd name="T38" fmla="*/ 61 w 73"/>
              <a:gd name="T39" fmla="*/ 62 h 74"/>
              <a:gd name="T40" fmla="*/ 60 w 73"/>
              <a:gd name="T41" fmla="*/ 64 h 74"/>
              <a:gd name="T42" fmla="*/ 50 w 73"/>
              <a:gd name="T43" fmla="*/ 70 h 74"/>
              <a:gd name="T44" fmla="*/ 40 w 73"/>
              <a:gd name="T45" fmla="*/ 45 h 74"/>
              <a:gd name="T46" fmla="*/ 34 w 73"/>
              <a:gd name="T47" fmla="*/ 64 h 74"/>
              <a:gd name="T48" fmla="*/ 27 w 73"/>
              <a:gd name="T49" fmla="*/ 73 h 74"/>
              <a:gd name="T50" fmla="*/ 23 w 73"/>
              <a:gd name="T51" fmla="*/ 72 h 74"/>
              <a:gd name="T52" fmla="*/ 2 w 73"/>
              <a:gd name="T53" fmla="*/ 51 h 74"/>
              <a:gd name="T54" fmla="*/ 1 w 73"/>
              <a:gd name="T55" fmla="*/ 47 h 74"/>
              <a:gd name="T56" fmla="*/ 10 w 73"/>
              <a:gd name="T57" fmla="*/ 40 h 74"/>
              <a:gd name="T58" fmla="*/ 21 w 73"/>
              <a:gd name="T59" fmla="*/ 41 h 74"/>
              <a:gd name="T60" fmla="*/ 4 w 73"/>
              <a:gd name="T61" fmla="*/ 24 h 74"/>
              <a:gd name="T62" fmla="*/ 3 w 73"/>
              <a:gd name="T63" fmla="*/ 20 h 74"/>
              <a:gd name="T64" fmla="*/ 9 w 73"/>
              <a:gd name="T65" fmla="*/ 14 h 74"/>
              <a:gd name="T66" fmla="*/ 45 w 73"/>
              <a:gd name="T67" fmla="*/ 17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3" h="74">
                <a:moveTo>
                  <a:pt x="58" y="12"/>
                </a:moveTo>
                <a:cubicBezTo>
                  <a:pt x="58" y="12"/>
                  <a:pt x="58" y="12"/>
                  <a:pt x="58" y="12"/>
                </a:cubicBezTo>
                <a:cubicBezTo>
                  <a:pt x="48" y="22"/>
                  <a:pt x="48" y="22"/>
                  <a:pt x="48" y="22"/>
                </a:cubicBezTo>
                <a:cubicBezTo>
                  <a:pt x="48" y="22"/>
                  <a:pt x="48" y="22"/>
                  <a:pt x="48" y="22"/>
                </a:cubicBezTo>
                <a:cubicBezTo>
                  <a:pt x="48" y="22"/>
                  <a:pt x="47" y="23"/>
                  <a:pt x="46" y="22"/>
                </a:cubicBezTo>
                <a:cubicBezTo>
                  <a:pt x="12" y="19"/>
                  <a:pt x="12" y="19"/>
                  <a:pt x="12" y="19"/>
                </a:cubicBezTo>
                <a:cubicBezTo>
                  <a:pt x="10" y="21"/>
                  <a:pt x="10" y="21"/>
                  <a:pt x="10" y="21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1"/>
                  <a:pt x="35" y="31"/>
                  <a:pt x="35" y="31"/>
                </a:cubicBezTo>
                <a:cubicBezTo>
                  <a:pt x="36" y="32"/>
                  <a:pt x="36" y="34"/>
                  <a:pt x="35" y="35"/>
                </a:cubicBezTo>
                <a:cubicBezTo>
                  <a:pt x="24" y="46"/>
                  <a:pt x="24" y="46"/>
                  <a:pt x="24" y="46"/>
                </a:cubicBezTo>
                <a:cubicBezTo>
                  <a:pt x="24" y="46"/>
                  <a:pt x="24" y="46"/>
                  <a:pt x="24" y="46"/>
                </a:cubicBezTo>
                <a:cubicBezTo>
                  <a:pt x="23" y="46"/>
                  <a:pt x="23" y="47"/>
                  <a:pt x="22" y="47"/>
                </a:cubicBezTo>
                <a:cubicBezTo>
                  <a:pt x="10" y="45"/>
                  <a:pt x="10" y="45"/>
                  <a:pt x="10" y="45"/>
                </a:cubicBezTo>
                <a:cubicBezTo>
                  <a:pt x="7" y="48"/>
                  <a:pt x="7" y="48"/>
                  <a:pt x="7" y="48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20" y="54"/>
                  <a:pt x="20" y="54"/>
                  <a:pt x="20" y="55"/>
                </a:cubicBezTo>
                <a:cubicBezTo>
                  <a:pt x="26" y="67"/>
                  <a:pt x="26" y="67"/>
                  <a:pt x="26" y="67"/>
                </a:cubicBezTo>
                <a:cubicBezTo>
                  <a:pt x="29" y="64"/>
                  <a:pt x="29" y="64"/>
                  <a:pt x="29" y="64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51"/>
                  <a:pt x="27" y="51"/>
                  <a:pt x="28" y="50"/>
                </a:cubicBezTo>
                <a:cubicBezTo>
                  <a:pt x="39" y="39"/>
                  <a:pt x="39" y="39"/>
                  <a:pt x="39" y="39"/>
                </a:cubicBezTo>
                <a:cubicBezTo>
                  <a:pt x="39" y="39"/>
                  <a:pt x="39" y="39"/>
                  <a:pt x="39" y="39"/>
                </a:cubicBezTo>
                <a:cubicBezTo>
                  <a:pt x="39" y="39"/>
                  <a:pt x="40" y="38"/>
                  <a:pt x="40" y="38"/>
                </a:cubicBezTo>
                <a:cubicBezTo>
                  <a:pt x="41" y="38"/>
                  <a:pt x="43" y="38"/>
                  <a:pt x="43" y="40"/>
                </a:cubicBezTo>
                <a:cubicBezTo>
                  <a:pt x="53" y="64"/>
                  <a:pt x="53" y="64"/>
                  <a:pt x="53" y="64"/>
                </a:cubicBezTo>
                <a:cubicBezTo>
                  <a:pt x="55" y="62"/>
                  <a:pt x="55" y="62"/>
                  <a:pt x="55" y="62"/>
                </a:cubicBezTo>
                <a:cubicBezTo>
                  <a:pt x="51" y="28"/>
                  <a:pt x="51" y="28"/>
                  <a:pt x="51" y="28"/>
                </a:cubicBezTo>
                <a:cubicBezTo>
                  <a:pt x="51" y="27"/>
                  <a:pt x="51" y="26"/>
                  <a:pt x="52" y="26"/>
                </a:cubicBezTo>
                <a:cubicBezTo>
                  <a:pt x="62" y="16"/>
                  <a:pt x="62" y="16"/>
                  <a:pt x="62" y="16"/>
                </a:cubicBezTo>
                <a:cubicBezTo>
                  <a:pt x="65" y="13"/>
                  <a:pt x="61" y="9"/>
                  <a:pt x="58" y="12"/>
                </a:cubicBezTo>
                <a:cubicBezTo>
                  <a:pt x="58" y="12"/>
                  <a:pt x="58" y="12"/>
                  <a:pt x="58" y="12"/>
                </a:cubicBezTo>
                <a:close/>
                <a:moveTo>
                  <a:pt x="54" y="8"/>
                </a:moveTo>
                <a:cubicBezTo>
                  <a:pt x="54" y="8"/>
                  <a:pt x="54" y="8"/>
                  <a:pt x="54" y="8"/>
                </a:cubicBezTo>
                <a:cubicBezTo>
                  <a:pt x="55" y="8"/>
                  <a:pt x="55" y="8"/>
                  <a:pt x="55" y="8"/>
                </a:cubicBezTo>
                <a:cubicBezTo>
                  <a:pt x="55" y="8"/>
                  <a:pt x="55" y="8"/>
                  <a:pt x="55" y="8"/>
                </a:cubicBezTo>
                <a:cubicBezTo>
                  <a:pt x="62" y="0"/>
                  <a:pt x="73" y="12"/>
                  <a:pt x="66" y="19"/>
                </a:cubicBezTo>
                <a:cubicBezTo>
                  <a:pt x="57" y="29"/>
                  <a:pt x="57" y="29"/>
                  <a:pt x="57" y="29"/>
                </a:cubicBezTo>
                <a:cubicBezTo>
                  <a:pt x="61" y="62"/>
                  <a:pt x="61" y="62"/>
                  <a:pt x="61" y="62"/>
                </a:cubicBezTo>
                <a:cubicBezTo>
                  <a:pt x="61" y="63"/>
                  <a:pt x="60" y="64"/>
                  <a:pt x="60" y="64"/>
                </a:cubicBezTo>
                <a:cubicBezTo>
                  <a:pt x="60" y="64"/>
                  <a:pt x="60" y="64"/>
                  <a:pt x="60" y="64"/>
                </a:cubicBezTo>
                <a:cubicBezTo>
                  <a:pt x="54" y="70"/>
                  <a:pt x="54" y="70"/>
                  <a:pt x="54" y="70"/>
                </a:cubicBezTo>
                <a:cubicBezTo>
                  <a:pt x="53" y="71"/>
                  <a:pt x="51" y="71"/>
                  <a:pt x="50" y="70"/>
                </a:cubicBezTo>
                <a:cubicBezTo>
                  <a:pt x="50" y="70"/>
                  <a:pt x="50" y="70"/>
                  <a:pt x="50" y="69"/>
                </a:cubicBezTo>
                <a:cubicBezTo>
                  <a:pt x="40" y="45"/>
                  <a:pt x="40" y="45"/>
                  <a:pt x="40" y="45"/>
                </a:cubicBezTo>
                <a:cubicBezTo>
                  <a:pt x="33" y="53"/>
                  <a:pt x="33" y="53"/>
                  <a:pt x="33" y="53"/>
                </a:cubicBezTo>
                <a:cubicBezTo>
                  <a:pt x="34" y="64"/>
                  <a:pt x="34" y="64"/>
                  <a:pt x="34" y="64"/>
                </a:cubicBezTo>
                <a:cubicBezTo>
                  <a:pt x="34" y="65"/>
                  <a:pt x="34" y="66"/>
                  <a:pt x="33" y="67"/>
                </a:cubicBezTo>
                <a:cubicBezTo>
                  <a:pt x="27" y="73"/>
                  <a:pt x="27" y="73"/>
                  <a:pt x="27" y="73"/>
                </a:cubicBezTo>
                <a:cubicBezTo>
                  <a:pt x="26" y="74"/>
                  <a:pt x="24" y="74"/>
                  <a:pt x="23" y="73"/>
                </a:cubicBezTo>
                <a:cubicBezTo>
                  <a:pt x="23" y="73"/>
                  <a:pt x="23" y="72"/>
                  <a:pt x="23" y="72"/>
                </a:cubicBezTo>
                <a:cubicBezTo>
                  <a:pt x="16" y="58"/>
                  <a:pt x="16" y="58"/>
                  <a:pt x="16" y="58"/>
                </a:cubicBezTo>
                <a:cubicBezTo>
                  <a:pt x="2" y="51"/>
                  <a:pt x="2" y="51"/>
                  <a:pt x="2" y="51"/>
                </a:cubicBezTo>
                <a:cubicBezTo>
                  <a:pt x="0" y="50"/>
                  <a:pt x="0" y="49"/>
                  <a:pt x="0" y="47"/>
                </a:cubicBezTo>
                <a:cubicBezTo>
                  <a:pt x="1" y="47"/>
                  <a:pt x="1" y="47"/>
                  <a:pt x="1" y="47"/>
                </a:cubicBezTo>
                <a:cubicBezTo>
                  <a:pt x="7" y="40"/>
                  <a:pt x="7" y="40"/>
                  <a:pt x="7" y="40"/>
                </a:cubicBezTo>
                <a:cubicBezTo>
                  <a:pt x="8" y="40"/>
                  <a:pt x="9" y="39"/>
                  <a:pt x="10" y="40"/>
                </a:cubicBezTo>
                <a:cubicBezTo>
                  <a:pt x="10" y="40"/>
                  <a:pt x="10" y="40"/>
                  <a:pt x="10" y="40"/>
                </a:cubicBezTo>
                <a:cubicBezTo>
                  <a:pt x="21" y="41"/>
                  <a:pt x="21" y="41"/>
                  <a:pt x="21" y="41"/>
                </a:cubicBezTo>
                <a:cubicBezTo>
                  <a:pt x="28" y="34"/>
                  <a:pt x="28" y="34"/>
                  <a:pt x="28" y="34"/>
                </a:cubicBezTo>
                <a:cubicBezTo>
                  <a:pt x="4" y="24"/>
                  <a:pt x="4" y="24"/>
                  <a:pt x="4" y="24"/>
                </a:cubicBezTo>
                <a:cubicBezTo>
                  <a:pt x="3" y="24"/>
                  <a:pt x="2" y="22"/>
                  <a:pt x="3" y="21"/>
                </a:cubicBezTo>
                <a:cubicBezTo>
                  <a:pt x="3" y="20"/>
                  <a:pt x="3" y="20"/>
                  <a:pt x="3" y="20"/>
                </a:cubicBezTo>
                <a:cubicBezTo>
                  <a:pt x="3" y="20"/>
                  <a:pt x="3" y="20"/>
                  <a:pt x="3" y="20"/>
                </a:cubicBezTo>
                <a:cubicBezTo>
                  <a:pt x="9" y="14"/>
                  <a:pt x="9" y="14"/>
                  <a:pt x="9" y="14"/>
                </a:cubicBezTo>
                <a:cubicBezTo>
                  <a:pt x="10" y="13"/>
                  <a:pt x="11" y="13"/>
                  <a:pt x="12" y="13"/>
                </a:cubicBezTo>
                <a:cubicBezTo>
                  <a:pt x="45" y="17"/>
                  <a:pt x="45" y="17"/>
                  <a:pt x="45" y="17"/>
                </a:cubicBezTo>
                <a:cubicBezTo>
                  <a:pt x="54" y="8"/>
                  <a:pt x="54" y="8"/>
                  <a:pt x="54" y="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111" name="Freeform 172"/>
          <p:cNvSpPr>
            <a:spLocks noEditPoints="1"/>
          </p:cNvSpPr>
          <p:nvPr/>
        </p:nvSpPr>
        <p:spPr bwMode="auto">
          <a:xfrm>
            <a:off x="4634231" y="3747770"/>
            <a:ext cx="379730" cy="471170"/>
          </a:xfrm>
          <a:custGeom>
            <a:avLst/>
            <a:gdLst>
              <a:gd name="T0" fmla="*/ 7 w 49"/>
              <a:gd name="T1" fmla="*/ 24 h 61"/>
              <a:gd name="T2" fmla="*/ 13 w 49"/>
              <a:gd name="T3" fmla="*/ 5 h 61"/>
              <a:gd name="T4" fmla="*/ 25 w 49"/>
              <a:gd name="T5" fmla="*/ 0 h 61"/>
              <a:gd name="T6" fmla="*/ 42 w 49"/>
              <a:gd name="T7" fmla="*/ 17 h 61"/>
              <a:gd name="T8" fmla="*/ 43 w 49"/>
              <a:gd name="T9" fmla="*/ 24 h 61"/>
              <a:gd name="T10" fmla="*/ 49 w 49"/>
              <a:gd name="T11" fmla="*/ 31 h 61"/>
              <a:gd name="T12" fmla="*/ 47 w 49"/>
              <a:gd name="T13" fmla="*/ 59 h 61"/>
              <a:gd name="T14" fmla="*/ 43 w 49"/>
              <a:gd name="T15" fmla="*/ 61 h 61"/>
              <a:gd name="T16" fmla="*/ 2 w 49"/>
              <a:gd name="T17" fmla="*/ 59 h 61"/>
              <a:gd name="T18" fmla="*/ 0 w 49"/>
              <a:gd name="T19" fmla="*/ 31 h 61"/>
              <a:gd name="T20" fmla="*/ 2 w 49"/>
              <a:gd name="T21" fmla="*/ 26 h 61"/>
              <a:gd name="T22" fmla="*/ 25 w 49"/>
              <a:gd name="T23" fmla="*/ 44 h 61"/>
              <a:gd name="T24" fmla="*/ 25 w 49"/>
              <a:gd name="T25" fmla="*/ 44 h 61"/>
              <a:gd name="T26" fmla="*/ 27 w 49"/>
              <a:gd name="T27" fmla="*/ 43 h 61"/>
              <a:gd name="T28" fmla="*/ 27 w 49"/>
              <a:gd name="T29" fmla="*/ 38 h 61"/>
              <a:gd name="T30" fmla="*/ 22 w 49"/>
              <a:gd name="T31" fmla="*/ 38 h 61"/>
              <a:gd name="T32" fmla="*/ 22 w 49"/>
              <a:gd name="T33" fmla="*/ 43 h 61"/>
              <a:gd name="T34" fmla="*/ 26 w 49"/>
              <a:gd name="T35" fmla="*/ 47 h 61"/>
              <a:gd name="T36" fmla="*/ 26 w 49"/>
              <a:gd name="T37" fmla="*/ 50 h 61"/>
              <a:gd name="T38" fmla="*/ 23 w 49"/>
              <a:gd name="T39" fmla="*/ 50 h 61"/>
              <a:gd name="T40" fmla="*/ 20 w 49"/>
              <a:gd name="T41" fmla="*/ 45 h 61"/>
              <a:gd name="T42" fmla="*/ 20 w 49"/>
              <a:gd name="T43" fmla="*/ 36 h 61"/>
              <a:gd name="T44" fmla="*/ 29 w 49"/>
              <a:gd name="T45" fmla="*/ 36 h 61"/>
              <a:gd name="T46" fmla="*/ 29 w 49"/>
              <a:gd name="T47" fmla="*/ 45 h 61"/>
              <a:gd name="T48" fmla="*/ 13 w 49"/>
              <a:gd name="T49" fmla="*/ 24 h 61"/>
              <a:gd name="T50" fmla="*/ 37 w 49"/>
              <a:gd name="T51" fmla="*/ 24 h 61"/>
              <a:gd name="T52" fmla="*/ 33 w 49"/>
              <a:gd name="T53" fmla="*/ 9 h 61"/>
              <a:gd name="T54" fmla="*/ 17 w 49"/>
              <a:gd name="T55" fmla="*/ 8 h 61"/>
              <a:gd name="T56" fmla="*/ 13 w 49"/>
              <a:gd name="T57" fmla="*/ 17 h 61"/>
              <a:gd name="T58" fmla="*/ 43 w 49"/>
              <a:gd name="T59" fmla="*/ 29 h 61"/>
              <a:gd name="T60" fmla="*/ 39 w 49"/>
              <a:gd name="T61" fmla="*/ 29 h 61"/>
              <a:gd name="T62" fmla="*/ 39 w 49"/>
              <a:gd name="T63" fmla="*/ 29 h 61"/>
              <a:gd name="T64" fmla="*/ 10 w 49"/>
              <a:gd name="T65" fmla="*/ 29 h 61"/>
              <a:gd name="T66" fmla="*/ 7 w 49"/>
              <a:gd name="T67" fmla="*/ 29 h 61"/>
              <a:gd name="T68" fmla="*/ 6 w 49"/>
              <a:gd name="T69" fmla="*/ 30 h 61"/>
              <a:gd name="T70" fmla="*/ 6 w 49"/>
              <a:gd name="T71" fmla="*/ 55 h 61"/>
              <a:gd name="T72" fmla="*/ 7 w 49"/>
              <a:gd name="T73" fmla="*/ 56 h 61"/>
              <a:gd name="T74" fmla="*/ 43 w 49"/>
              <a:gd name="T75" fmla="*/ 56 h 61"/>
              <a:gd name="T76" fmla="*/ 44 w 49"/>
              <a:gd name="T77" fmla="*/ 55 h 61"/>
              <a:gd name="T78" fmla="*/ 43 w 49"/>
              <a:gd name="T79" fmla="*/ 30 h 61"/>
              <a:gd name="T80" fmla="*/ 47 w 49"/>
              <a:gd name="T81" fmla="*/ 60 h 61"/>
              <a:gd name="T82" fmla="*/ 43 w 49"/>
              <a:gd name="T83" fmla="*/ 59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9" h="61">
                <a:moveTo>
                  <a:pt x="7" y="24"/>
                </a:moveTo>
                <a:cubicBezTo>
                  <a:pt x="7" y="24"/>
                  <a:pt x="7" y="24"/>
                  <a:pt x="7" y="24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2"/>
                  <a:pt x="9" y="8"/>
                  <a:pt x="13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16" y="2"/>
                  <a:pt x="20" y="0"/>
                  <a:pt x="25" y="0"/>
                </a:cubicBezTo>
                <a:cubicBezTo>
                  <a:pt x="30" y="0"/>
                  <a:pt x="34" y="2"/>
                  <a:pt x="37" y="5"/>
                </a:cubicBezTo>
                <a:cubicBezTo>
                  <a:pt x="40" y="8"/>
                  <a:pt x="42" y="12"/>
                  <a:pt x="42" y="17"/>
                </a:cubicBezTo>
                <a:cubicBezTo>
                  <a:pt x="42" y="24"/>
                  <a:pt x="42" y="24"/>
                  <a:pt x="42" y="24"/>
                </a:cubicBezTo>
                <a:cubicBezTo>
                  <a:pt x="43" y="24"/>
                  <a:pt x="43" y="24"/>
                  <a:pt x="43" y="24"/>
                </a:cubicBezTo>
                <a:cubicBezTo>
                  <a:pt x="44" y="24"/>
                  <a:pt x="46" y="25"/>
                  <a:pt x="47" y="26"/>
                </a:cubicBezTo>
                <a:cubicBezTo>
                  <a:pt x="48" y="27"/>
                  <a:pt x="49" y="29"/>
                  <a:pt x="49" y="31"/>
                </a:cubicBezTo>
                <a:cubicBezTo>
                  <a:pt x="49" y="55"/>
                  <a:pt x="49" y="55"/>
                  <a:pt x="49" y="55"/>
                </a:cubicBezTo>
                <a:cubicBezTo>
                  <a:pt x="49" y="57"/>
                  <a:pt x="48" y="58"/>
                  <a:pt x="47" y="59"/>
                </a:cubicBezTo>
                <a:cubicBezTo>
                  <a:pt x="47" y="60"/>
                  <a:pt x="47" y="60"/>
                  <a:pt x="47" y="60"/>
                </a:cubicBezTo>
                <a:cubicBezTo>
                  <a:pt x="46" y="61"/>
                  <a:pt x="44" y="61"/>
                  <a:pt x="43" y="61"/>
                </a:cubicBezTo>
                <a:cubicBezTo>
                  <a:pt x="7" y="61"/>
                  <a:pt x="7" y="61"/>
                  <a:pt x="7" y="61"/>
                </a:cubicBezTo>
                <a:cubicBezTo>
                  <a:pt x="5" y="61"/>
                  <a:pt x="4" y="61"/>
                  <a:pt x="2" y="59"/>
                </a:cubicBezTo>
                <a:cubicBezTo>
                  <a:pt x="1" y="58"/>
                  <a:pt x="0" y="57"/>
                  <a:pt x="0" y="55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1" y="27"/>
                  <a:pt x="2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4" y="25"/>
                  <a:pt x="5" y="24"/>
                  <a:pt x="7" y="24"/>
                </a:cubicBezTo>
                <a:close/>
                <a:moveTo>
                  <a:pt x="25" y="44"/>
                </a:move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6" y="44"/>
                  <a:pt x="27" y="43"/>
                  <a:pt x="27" y="43"/>
                </a:cubicBezTo>
                <a:cubicBezTo>
                  <a:pt x="28" y="42"/>
                  <a:pt x="28" y="41"/>
                  <a:pt x="28" y="40"/>
                </a:cubicBezTo>
                <a:cubicBezTo>
                  <a:pt x="28" y="39"/>
                  <a:pt x="28" y="39"/>
                  <a:pt x="27" y="38"/>
                </a:cubicBezTo>
                <a:cubicBezTo>
                  <a:pt x="27" y="37"/>
                  <a:pt x="26" y="37"/>
                  <a:pt x="25" y="37"/>
                </a:cubicBezTo>
                <a:cubicBezTo>
                  <a:pt x="24" y="37"/>
                  <a:pt x="23" y="37"/>
                  <a:pt x="22" y="38"/>
                </a:cubicBezTo>
                <a:cubicBezTo>
                  <a:pt x="22" y="39"/>
                  <a:pt x="21" y="39"/>
                  <a:pt x="21" y="40"/>
                </a:cubicBezTo>
                <a:cubicBezTo>
                  <a:pt x="21" y="41"/>
                  <a:pt x="22" y="42"/>
                  <a:pt x="22" y="43"/>
                </a:cubicBezTo>
                <a:cubicBezTo>
                  <a:pt x="23" y="43"/>
                  <a:pt x="24" y="44"/>
                  <a:pt x="25" y="44"/>
                </a:cubicBezTo>
                <a:close/>
                <a:moveTo>
                  <a:pt x="26" y="47"/>
                </a:moveTo>
                <a:cubicBezTo>
                  <a:pt x="26" y="47"/>
                  <a:pt x="26" y="47"/>
                  <a:pt x="26" y="47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51"/>
                  <a:pt x="26" y="52"/>
                  <a:pt x="25" y="52"/>
                </a:cubicBezTo>
                <a:cubicBezTo>
                  <a:pt x="24" y="52"/>
                  <a:pt x="23" y="51"/>
                  <a:pt x="23" y="50"/>
                </a:cubicBezTo>
                <a:cubicBezTo>
                  <a:pt x="23" y="47"/>
                  <a:pt x="23" y="47"/>
                  <a:pt x="23" y="47"/>
                </a:cubicBezTo>
                <a:cubicBezTo>
                  <a:pt x="22" y="46"/>
                  <a:pt x="21" y="46"/>
                  <a:pt x="20" y="45"/>
                </a:cubicBezTo>
                <a:cubicBezTo>
                  <a:pt x="19" y="44"/>
                  <a:pt x="18" y="42"/>
                  <a:pt x="18" y="40"/>
                </a:cubicBezTo>
                <a:cubicBezTo>
                  <a:pt x="18" y="38"/>
                  <a:pt x="19" y="37"/>
                  <a:pt x="20" y="36"/>
                </a:cubicBezTo>
                <a:cubicBezTo>
                  <a:pt x="21" y="34"/>
                  <a:pt x="23" y="34"/>
                  <a:pt x="25" y="34"/>
                </a:cubicBezTo>
                <a:cubicBezTo>
                  <a:pt x="27" y="34"/>
                  <a:pt x="28" y="34"/>
                  <a:pt x="29" y="36"/>
                </a:cubicBezTo>
                <a:cubicBezTo>
                  <a:pt x="31" y="37"/>
                  <a:pt x="31" y="38"/>
                  <a:pt x="31" y="40"/>
                </a:cubicBezTo>
                <a:cubicBezTo>
                  <a:pt x="31" y="42"/>
                  <a:pt x="31" y="44"/>
                  <a:pt x="29" y="45"/>
                </a:cubicBezTo>
                <a:cubicBezTo>
                  <a:pt x="29" y="46"/>
                  <a:pt x="28" y="46"/>
                  <a:pt x="26" y="47"/>
                </a:cubicBezTo>
                <a:close/>
                <a:moveTo>
                  <a:pt x="13" y="24"/>
                </a:moveTo>
                <a:cubicBezTo>
                  <a:pt x="13" y="24"/>
                  <a:pt x="13" y="24"/>
                  <a:pt x="13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4"/>
                  <a:pt x="35" y="11"/>
                  <a:pt x="33" y="9"/>
                </a:cubicBezTo>
                <a:cubicBezTo>
                  <a:pt x="31" y="6"/>
                  <a:pt x="28" y="5"/>
                  <a:pt x="25" y="5"/>
                </a:cubicBezTo>
                <a:cubicBezTo>
                  <a:pt x="22" y="5"/>
                  <a:pt x="19" y="6"/>
                  <a:pt x="17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4" y="11"/>
                  <a:pt x="13" y="14"/>
                  <a:pt x="13" y="17"/>
                </a:cubicBezTo>
                <a:cubicBezTo>
                  <a:pt x="13" y="24"/>
                  <a:pt x="13" y="24"/>
                  <a:pt x="13" y="24"/>
                </a:cubicBezTo>
                <a:close/>
                <a:moveTo>
                  <a:pt x="43" y="29"/>
                </a:moveTo>
                <a:cubicBezTo>
                  <a:pt x="43" y="29"/>
                  <a:pt x="43" y="29"/>
                  <a:pt x="43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1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6"/>
                  <a:pt x="7" y="56"/>
                  <a:pt x="7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5"/>
                  <a:pt x="43" y="55"/>
                  <a:pt x="43" y="55"/>
                </a:cubicBezTo>
                <a:cubicBezTo>
                  <a:pt x="44" y="55"/>
                  <a:pt x="44" y="55"/>
                  <a:pt x="44" y="55"/>
                </a:cubicBezTo>
                <a:cubicBezTo>
                  <a:pt x="44" y="31"/>
                  <a:pt x="44" y="31"/>
                  <a:pt x="44" y="31"/>
                </a:cubicBezTo>
                <a:cubicBezTo>
                  <a:pt x="44" y="30"/>
                  <a:pt x="44" y="30"/>
                  <a:pt x="43" y="30"/>
                </a:cubicBezTo>
                <a:cubicBezTo>
                  <a:pt x="43" y="30"/>
                  <a:pt x="43" y="29"/>
                  <a:pt x="43" y="29"/>
                </a:cubicBezTo>
                <a:close/>
                <a:moveTo>
                  <a:pt x="47" y="60"/>
                </a:moveTo>
                <a:cubicBezTo>
                  <a:pt x="47" y="60"/>
                  <a:pt x="47" y="60"/>
                  <a:pt x="47" y="60"/>
                </a:cubicBezTo>
                <a:cubicBezTo>
                  <a:pt x="46" y="60"/>
                  <a:pt x="44" y="60"/>
                  <a:pt x="43" y="59"/>
                </a:cubicBezTo>
                <a:cubicBezTo>
                  <a:pt x="47" y="60"/>
                  <a:pt x="47" y="60"/>
                  <a:pt x="47" y="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>
            <a:spLocks noEditPoints="1"/>
          </p:cNvSpPr>
          <p:nvPr/>
        </p:nvSpPr>
        <p:spPr bwMode="auto">
          <a:xfrm>
            <a:off x="6315076" y="2928621"/>
            <a:ext cx="412750" cy="412750"/>
          </a:xfrm>
          <a:custGeom>
            <a:avLst/>
            <a:gdLst>
              <a:gd name="T0" fmla="*/ 3 w 69"/>
              <a:gd name="T1" fmla="*/ 0 h 69"/>
              <a:gd name="T2" fmla="*/ 69 w 69"/>
              <a:gd name="T3" fmla="*/ 3 h 69"/>
              <a:gd name="T4" fmla="*/ 69 w 69"/>
              <a:gd name="T5" fmla="*/ 66 h 69"/>
              <a:gd name="T6" fmla="*/ 66 w 69"/>
              <a:gd name="T7" fmla="*/ 69 h 69"/>
              <a:gd name="T8" fmla="*/ 0 w 69"/>
              <a:gd name="T9" fmla="*/ 66 h 69"/>
              <a:gd name="T10" fmla="*/ 0 w 69"/>
              <a:gd name="T11" fmla="*/ 3 h 69"/>
              <a:gd name="T12" fmla="*/ 35 w 69"/>
              <a:gd name="T13" fmla="*/ 50 h 69"/>
              <a:gd name="T14" fmla="*/ 38 w 69"/>
              <a:gd name="T15" fmla="*/ 56 h 69"/>
              <a:gd name="T16" fmla="*/ 53 w 69"/>
              <a:gd name="T17" fmla="*/ 55 h 69"/>
              <a:gd name="T18" fmla="*/ 53 w 69"/>
              <a:gd name="T19" fmla="*/ 41 h 69"/>
              <a:gd name="T20" fmla="*/ 42 w 69"/>
              <a:gd name="T21" fmla="*/ 39 h 69"/>
              <a:gd name="T22" fmla="*/ 54 w 69"/>
              <a:gd name="T23" fmla="*/ 34 h 69"/>
              <a:gd name="T24" fmla="*/ 39 w 69"/>
              <a:gd name="T25" fmla="*/ 28 h 69"/>
              <a:gd name="T26" fmla="*/ 40 w 69"/>
              <a:gd name="T27" fmla="*/ 45 h 69"/>
              <a:gd name="T28" fmla="*/ 48 w 69"/>
              <a:gd name="T29" fmla="*/ 44 h 69"/>
              <a:gd name="T30" fmla="*/ 48 w 69"/>
              <a:gd name="T31" fmla="*/ 53 h 69"/>
              <a:gd name="T32" fmla="*/ 42 w 69"/>
              <a:gd name="T33" fmla="*/ 53 h 69"/>
              <a:gd name="T34" fmla="*/ 35 w 69"/>
              <a:gd name="T35" fmla="*/ 50 h 69"/>
              <a:gd name="T36" fmla="*/ 26 w 69"/>
              <a:gd name="T37" fmla="*/ 58 h 69"/>
              <a:gd name="T38" fmla="*/ 22 w 69"/>
              <a:gd name="T39" fmla="*/ 28 h 69"/>
              <a:gd name="T40" fmla="*/ 13 w 69"/>
              <a:gd name="T41" fmla="*/ 35 h 69"/>
              <a:gd name="T42" fmla="*/ 20 w 69"/>
              <a:gd name="T43" fmla="*/ 36 h 69"/>
              <a:gd name="T44" fmla="*/ 26 w 69"/>
              <a:gd name="T45" fmla="*/ 58 h 69"/>
              <a:gd name="T46" fmla="*/ 6 w 69"/>
              <a:gd name="T47" fmla="*/ 18 h 69"/>
              <a:gd name="T48" fmla="*/ 64 w 69"/>
              <a:gd name="T49" fmla="*/ 6 h 69"/>
              <a:gd name="T50" fmla="*/ 58 w 69"/>
              <a:gd name="T51" fmla="*/ 10 h 69"/>
              <a:gd name="T52" fmla="*/ 53 w 69"/>
              <a:gd name="T53" fmla="*/ 10 h 69"/>
              <a:gd name="T54" fmla="*/ 44 w 69"/>
              <a:gd name="T55" fmla="*/ 6 h 69"/>
              <a:gd name="T56" fmla="*/ 42 w 69"/>
              <a:gd name="T57" fmla="*/ 12 h 69"/>
              <a:gd name="T58" fmla="*/ 39 w 69"/>
              <a:gd name="T59" fmla="*/ 6 h 69"/>
              <a:gd name="T60" fmla="*/ 30 w 69"/>
              <a:gd name="T61" fmla="*/ 10 h 69"/>
              <a:gd name="T62" fmla="*/ 25 w 69"/>
              <a:gd name="T63" fmla="*/ 10 h 69"/>
              <a:gd name="T64" fmla="*/ 16 w 69"/>
              <a:gd name="T65" fmla="*/ 6 h 69"/>
              <a:gd name="T66" fmla="*/ 13 w 69"/>
              <a:gd name="T67" fmla="*/ 12 h 69"/>
              <a:gd name="T68" fmla="*/ 11 w 69"/>
              <a:gd name="T69" fmla="*/ 6 h 69"/>
              <a:gd name="T70" fmla="*/ 6 w 69"/>
              <a:gd name="T71" fmla="*/ 18 h 69"/>
              <a:gd name="T72" fmla="*/ 64 w 69"/>
              <a:gd name="T73" fmla="*/ 21 h 69"/>
              <a:gd name="T74" fmla="*/ 6 w 69"/>
              <a:gd name="T75" fmla="*/ 64 h 69"/>
              <a:gd name="T76" fmla="*/ 64 w 69"/>
              <a:gd name="T77" fmla="*/ 21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9" h="69">
                <a:moveTo>
                  <a:pt x="3" y="0"/>
                </a:moveTo>
                <a:cubicBezTo>
                  <a:pt x="3" y="0"/>
                  <a:pt x="3" y="0"/>
                  <a:pt x="3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8" y="0"/>
                  <a:pt x="69" y="2"/>
                  <a:pt x="69" y="3"/>
                </a:cubicBezTo>
                <a:cubicBezTo>
                  <a:pt x="69" y="3"/>
                  <a:pt x="69" y="3"/>
                  <a:pt x="69" y="3"/>
                </a:cubicBezTo>
                <a:cubicBezTo>
                  <a:pt x="69" y="66"/>
                  <a:pt x="69" y="66"/>
                  <a:pt x="69" y="66"/>
                </a:cubicBezTo>
                <a:cubicBezTo>
                  <a:pt x="69" y="68"/>
                  <a:pt x="68" y="69"/>
                  <a:pt x="66" y="69"/>
                </a:cubicBezTo>
                <a:cubicBezTo>
                  <a:pt x="66" y="69"/>
                  <a:pt x="66" y="69"/>
                  <a:pt x="66" y="69"/>
                </a:cubicBezTo>
                <a:cubicBezTo>
                  <a:pt x="3" y="69"/>
                  <a:pt x="3" y="69"/>
                  <a:pt x="3" y="69"/>
                </a:cubicBezTo>
                <a:cubicBezTo>
                  <a:pt x="2" y="69"/>
                  <a:pt x="0" y="68"/>
                  <a:pt x="0" y="66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2" y="0"/>
                  <a:pt x="3" y="0"/>
                </a:cubicBezTo>
                <a:close/>
                <a:moveTo>
                  <a:pt x="35" y="50"/>
                </a:moveTo>
                <a:cubicBezTo>
                  <a:pt x="35" y="50"/>
                  <a:pt x="35" y="50"/>
                  <a:pt x="35" y="50"/>
                </a:cubicBezTo>
                <a:cubicBezTo>
                  <a:pt x="35" y="53"/>
                  <a:pt x="36" y="55"/>
                  <a:pt x="38" y="56"/>
                </a:cubicBezTo>
                <a:cubicBezTo>
                  <a:pt x="40" y="58"/>
                  <a:pt x="42" y="59"/>
                  <a:pt x="45" y="59"/>
                </a:cubicBezTo>
                <a:cubicBezTo>
                  <a:pt x="49" y="59"/>
                  <a:pt x="51" y="57"/>
                  <a:pt x="53" y="55"/>
                </a:cubicBezTo>
                <a:cubicBezTo>
                  <a:pt x="55" y="53"/>
                  <a:pt x="55" y="50"/>
                  <a:pt x="55" y="48"/>
                </a:cubicBezTo>
                <a:cubicBezTo>
                  <a:pt x="55" y="45"/>
                  <a:pt x="55" y="43"/>
                  <a:pt x="53" y="41"/>
                </a:cubicBezTo>
                <a:cubicBezTo>
                  <a:pt x="51" y="39"/>
                  <a:pt x="49" y="38"/>
                  <a:pt x="46" y="38"/>
                </a:cubicBezTo>
                <a:cubicBezTo>
                  <a:pt x="45" y="38"/>
                  <a:pt x="44" y="38"/>
                  <a:pt x="42" y="39"/>
                </a:cubicBezTo>
                <a:cubicBezTo>
                  <a:pt x="43" y="34"/>
                  <a:pt x="43" y="34"/>
                  <a:pt x="43" y="34"/>
                </a:cubicBezTo>
                <a:cubicBezTo>
                  <a:pt x="54" y="34"/>
                  <a:pt x="54" y="34"/>
                  <a:pt x="54" y="34"/>
                </a:cubicBezTo>
                <a:cubicBezTo>
                  <a:pt x="54" y="28"/>
                  <a:pt x="54" y="28"/>
                  <a:pt x="54" y="28"/>
                </a:cubicBezTo>
                <a:cubicBezTo>
                  <a:pt x="39" y="28"/>
                  <a:pt x="39" y="28"/>
                  <a:pt x="39" y="28"/>
                </a:cubicBezTo>
                <a:cubicBezTo>
                  <a:pt x="36" y="44"/>
                  <a:pt x="36" y="44"/>
                  <a:pt x="36" y="44"/>
                </a:cubicBezTo>
                <a:cubicBezTo>
                  <a:pt x="40" y="45"/>
                  <a:pt x="40" y="45"/>
                  <a:pt x="40" y="45"/>
                </a:cubicBezTo>
                <a:cubicBezTo>
                  <a:pt x="42" y="43"/>
                  <a:pt x="43" y="42"/>
                  <a:pt x="45" y="42"/>
                </a:cubicBezTo>
                <a:cubicBezTo>
                  <a:pt x="46" y="42"/>
                  <a:pt x="47" y="43"/>
                  <a:pt x="48" y="44"/>
                </a:cubicBezTo>
                <a:cubicBezTo>
                  <a:pt x="49" y="45"/>
                  <a:pt x="49" y="46"/>
                  <a:pt x="49" y="48"/>
                </a:cubicBezTo>
                <a:cubicBezTo>
                  <a:pt x="49" y="50"/>
                  <a:pt x="49" y="52"/>
                  <a:pt x="48" y="53"/>
                </a:cubicBezTo>
                <a:cubicBezTo>
                  <a:pt x="47" y="54"/>
                  <a:pt x="46" y="54"/>
                  <a:pt x="45" y="54"/>
                </a:cubicBezTo>
                <a:cubicBezTo>
                  <a:pt x="44" y="54"/>
                  <a:pt x="43" y="54"/>
                  <a:pt x="42" y="53"/>
                </a:cubicBezTo>
                <a:cubicBezTo>
                  <a:pt x="41" y="52"/>
                  <a:pt x="41" y="51"/>
                  <a:pt x="41" y="50"/>
                </a:cubicBezTo>
                <a:cubicBezTo>
                  <a:pt x="35" y="50"/>
                  <a:pt x="35" y="50"/>
                  <a:pt x="35" y="50"/>
                </a:cubicBezTo>
                <a:close/>
                <a:moveTo>
                  <a:pt x="26" y="58"/>
                </a:moveTo>
                <a:cubicBezTo>
                  <a:pt x="26" y="58"/>
                  <a:pt x="26" y="58"/>
                  <a:pt x="26" y="58"/>
                </a:cubicBezTo>
                <a:cubicBezTo>
                  <a:pt x="26" y="28"/>
                  <a:pt x="26" y="28"/>
                  <a:pt x="26" y="28"/>
                </a:cubicBezTo>
                <a:cubicBezTo>
                  <a:pt x="22" y="28"/>
                  <a:pt x="22" y="28"/>
                  <a:pt x="22" y="28"/>
                </a:cubicBezTo>
                <a:cubicBezTo>
                  <a:pt x="21" y="29"/>
                  <a:pt x="20" y="31"/>
                  <a:pt x="18" y="33"/>
                </a:cubicBezTo>
                <a:cubicBezTo>
                  <a:pt x="16" y="34"/>
                  <a:pt x="14" y="35"/>
                  <a:pt x="13" y="35"/>
                </a:cubicBezTo>
                <a:cubicBezTo>
                  <a:pt x="13" y="41"/>
                  <a:pt x="13" y="41"/>
                  <a:pt x="13" y="41"/>
                </a:cubicBezTo>
                <a:cubicBezTo>
                  <a:pt x="16" y="40"/>
                  <a:pt x="18" y="38"/>
                  <a:pt x="20" y="36"/>
                </a:cubicBezTo>
                <a:cubicBezTo>
                  <a:pt x="20" y="58"/>
                  <a:pt x="20" y="58"/>
                  <a:pt x="20" y="58"/>
                </a:cubicBezTo>
                <a:cubicBezTo>
                  <a:pt x="26" y="58"/>
                  <a:pt x="26" y="58"/>
                  <a:pt x="26" y="58"/>
                </a:cubicBezTo>
                <a:close/>
                <a:moveTo>
                  <a:pt x="6" y="18"/>
                </a:moveTo>
                <a:cubicBezTo>
                  <a:pt x="6" y="18"/>
                  <a:pt x="6" y="18"/>
                  <a:pt x="6" y="18"/>
                </a:cubicBezTo>
                <a:cubicBezTo>
                  <a:pt x="64" y="18"/>
                  <a:pt x="64" y="18"/>
                  <a:pt x="64" y="18"/>
                </a:cubicBezTo>
                <a:cubicBezTo>
                  <a:pt x="64" y="6"/>
                  <a:pt x="64" y="6"/>
                  <a:pt x="64" y="6"/>
                </a:cubicBezTo>
                <a:cubicBezTo>
                  <a:pt x="58" y="6"/>
                  <a:pt x="58" y="6"/>
                  <a:pt x="58" y="6"/>
                </a:cubicBezTo>
                <a:cubicBezTo>
                  <a:pt x="58" y="10"/>
                  <a:pt x="58" y="10"/>
                  <a:pt x="58" y="10"/>
                </a:cubicBezTo>
                <a:cubicBezTo>
                  <a:pt x="58" y="11"/>
                  <a:pt x="57" y="12"/>
                  <a:pt x="56" y="12"/>
                </a:cubicBezTo>
                <a:cubicBezTo>
                  <a:pt x="54" y="12"/>
                  <a:pt x="53" y="11"/>
                  <a:pt x="53" y="10"/>
                </a:cubicBezTo>
                <a:cubicBezTo>
                  <a:pt x="53" y="6"/>
                  <a:pt x="53" y="6"/>
                  <a:pt x="53" y="6"/>
                </a:cubicBezTo>
                <a:cubicBezTo>
                  <a:pt x="44" y="6"/>
                  <a:pt x="44" y="6"/>
                  <a:pt x="44" y="6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1"/>
                  <a:pt x="43" y="12"/>
                  <a:pt x="42" y="12"/>
                </a:cubicBezTo>
                <a:cubicBezTo>
                  <a:pt x="40" y="12"/>
                  <a:pt x="39" y="11"/>
                  <a:pt x="39" y="10"/>
                </a:cubicBezTo>
                <a:cubicBezTo>
                  <a:pt x="39" y="6"/>
                  <a:pt x="39" y="6"/>
                  <a:pt x="39" y="6"/>
                </a:cubicBezTo>
                <a:cubicBezTo>
                  <a:pt x="30" y="6"/>
                  <a:pt x="30" y="6"/>
                  <a:pt x="30" y="6"/>
                </a:cubicBezTo>
                <a:cubicBezTo>
                  <a:pt x="30" y="10"/>
                  <a:pt x="30" y="10"/>
                  <a:pt x="30" y="10"/>
                </a:cubicBezTo>
                <a:cubicBezTo>
                  <a:pt x="30" y="11"/>
                  <a:pt x="29" y="12"/>
                  <a:pt x="28" y="12"/>
                </a:cubicBezTo>
                <a:cubicBezTo>
                  <a:pt x="26" y="12"/>
                  <a:pt x="25" y="11"/>
                  <a:pt x="25" y="10"/>
                </a:cubicBezTo>
                <a:cubicBezTo>
                  <a:pt x="25" y="6"/>
                  <a:pt x="25" y="6"/>
                  <a:pt x="25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11"/>
                  <a:pt x="15" y="12"/>
                  <a:pt x="13" y="12"/>
                </a:cubicBezTo>
                <a:cubicBezTo>
                  <a:pt x="12" y="12"/>
                  <a:pt x="11" y="11"/>
                  <a:pt x="11" y="10"/>
                </a:cubicBezTo>
                <a:cubicBezTo>
                  <a:pt x="11" y="6"/>
                  <a:pt x="11" y="6"/>
                  <a:pt x="11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18"/>
                  <a:pt x="6" y="18"/>
                  <a:pt x="6" y="18"/>
                </a:cubicBezTo>
                <a:close/>
                <a:moveTo>
                  <a:pt x="64" y="21"/>
                </a:moveTo>
                <a:cubicBezTo>
                  <a:pt x="64" y="21"/>
                  <a:pt x="64" y="21"/>
                  <a:pt x="64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64"/>
                  <a:pt x="6" y="64"/>
                  <a:pt x="6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21"/>
                  <a:pt x="64" y="21"/>
                  <a:pt x="64" y="21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11281" grpId="0"/>
      <p:bldP spid="11283" grpId="0"/>
      <p:bldP spid="11285" grpId="0"/>
      <p:bldP spid="11287" grpId="0"/>
      <p:bldP spid="2" grpId="0" animBg="1"/>
      <p:bldP spid="72" grpId="0" animBg="1"/>
      <p:bldP spid="111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泪滴形 25"/>
          <p:cNvSpPr/>
          <p:nvPr/>
        </p:nvSpPr>
        <p:spPr>
          <a:xfrm rot="8100000">
            <a:off x="5302250" y="1348740"/>
            <a:ext cx="914400" cy="914400"/>
          </a:xfrm>
          <a:prstGeom prst="teardrop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3" name="TextBox 1"/>
          <p:cNvSpPr txBox="1"/>
          <p:nvPr/>
        </p:nvSpPr>
        <p:spPr>
          <a:xfrm>
            <a:off x="4066912" y="2452601"/>
            <a:ext cx="3385542" cy="1061829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/>
            <a:r>
              <a:rPr lang="zh-CN" altLang="en-US" sz="6600" dirty="0">
                <a:solidFill>
                  <a:srgbClr val="E4AE57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实施计划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512361" y="1507720"/>
            <a:ext cx="514350" cy="66103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/>
            <a:r>
              <a:rPr lang="en-US" altLang="zh-CN" sz="4000" b="1" dirty="0">
                <a:latin typeface="+mj-lt"/>
                <a:ea typeface="微软雅黑" panose="020B0503020204020204" pitchFamily="18" charset="-122"/>
                <a:cs typeface="微软雅黑" panose="020B0503020204020204" pitchFamily="18" charset="-122"/>
              </a:rPr>
              <a:t>02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643741C-2244-4945-B2CE-067DD5A41732}"/>
              </a:ext>
            </a:extLst>
          </p:cNvPr>
          <p:cNvGrpSpPr/>
          <p:nvPr/>
        </p:nvGrpSpPr>
        <p:grpSpPr>
          <a:xfrm>
            <a:off x="1812263" y="4021506"/>
            <a:ext cx="7894373" cy="446182"/>
            <a:chOff x="60260" y="4084568"/>
            <a:chExt cx="7894373" cy="446182"/>
          </a:xfrm>
        </p:grpSpPr>
        <p:sp>
          <p:nvSpPr>
            <p:cNvPr id="15" name="矩形 14"/>
            <p:cNvSpPr/>
            <p:nvPr/>
          </p:nvSpPr>
          <p:spPr>
            <a:xfrm>
              <a:off x="60260" y="4084568"/>
              <a:ext cx="1673715" cy="446182"/>
            </a:xfrm>
            <a:prstGeom prst="rect">
              <a:avLst/>
            </a:prstGeom>
            <a:noFill/>
            <a:ln w="6350">
              <a:solidFill>
                <a:srgbClr val="DAB96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04C87CB3-830B-432D-BCCB-1B6784054320}"/>
                </a:ext>
              </a:extLst>
            </p:cNvPr>
            <p:cNvGrpSpPr/>
            <p:nvPr/>
          </p:nvGrpSpPr>
          <p:grpSpPr>
            <a:xfrm>
              <a:off x="277962" y="4084568"/>
              <a:ext cx="7676671" cy="446182"/>
              <a:chOff x="277962" y="4084568"/>
              <a:chExt cx="7676671" cy="446182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822349" y="4084568"/>
                <a:ext cx="2608107" cy="446182"/>
              </a:xfrm>
              <a:prstGeom prst="rect">
                <a:avLst/>
              </a:prstGeom>
              <a:noFill/>
              <a:ln w="3175">
                <a:solidFill>
                  <a:srgbClr val="DAB96E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902101" y="4106123"/>
                <a:ext cx="2556376" cy="399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bg1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任务分解与人员分工</a:t>
                </a: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518830" y="4084568"/>
                <a:ext cx="1673715" cy="446182"/>
              </a:xfrm>
              <a:prstGeom prst="rect">
                <a:avLst/>
              </a:prstGeom>
              <a:noFill/>
              <a:ln w="3175">
                <a:solidFill>
                  <a:srgbClr val="DAB96E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4768863" y="4095345"/>
                <a:ext cx="1210291" cy="399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bg1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进度管理</a:t>
                </a: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280918" y="4084568"/>
                <a:ext cx="1673715" cy="446182"/>
              </a:xfrm>
              <a:prstGeom prst="rect">
                <a:avLst/>
              </a:prstGeom>
              <a:noFill/>
              <a:ln w="3175">
                <a:solidFill>
                  <a:srgbClr val="DAB96E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6769130" y="4095345"/>
                <a:ext cx="697291" cy="399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bg1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预算</a:t>
                </a: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77962" y="4095345"/>
                <a:ext cx="1210291" cy="399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bg1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参与人员</a:t>
                </a:r>
              </a:p>
            </p:txBody>
          </p:sp>
        </p:grp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1"/>
          <p:cNvSpPr txBox="1"/>
          <p:nvPr/>
        </p:nvSpPr>
        <p:spPr>
          <a:xfrm>
            <a:off x="338243" y="187419"/>
            <a:ext cx="2293898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2.4</a:t>
            </a:r>
            <a:r>
              <a:rPr lang="zh-CN" altLang="en-US" sz="32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参与人员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1450462" y="1371601"/>
            <a:ext cx="8921690" cy="4350544"/>
            <a:chOff x="1450462" y="1371601"/>
            <a:chExt cx="8921690" cy="4350544"/>
          </a:xfrm>
        </p:grpSpPr>
        <p:grpSp>
          <p:nvGrpSpPr>
            <p:cNvPr id="4" name="组合 3"/>
            <p:cNvGrpSpPr>
              <a:grpSpLocks/>
            </p:cNvGrpSpPr>
            <p:nvPr/>
          </p:nvGrpSpPr>
          <p:grpSpPr bwMode="auto">
            <a:xfrm>
              <a:off x="1450462" y="1371601"/>
              <a:ext cx="8921690" cy="4350544"/>
              <a:chOff x="2099209" y="967406"/>
              <a:chExt cx="5491946" cy="2676570"/>
            </a:xfrm>
          </p:grpSpPr>
          <p:grpSp>
            <p:nvGrpSpPr>
              <p:cNvPr id="5" name="组合 4"/>
              <p:cNvGrpSpPr>
                <a:grpSpLocks/>
              </p:cNvGrpSpPr>
              <p:nvPr/>
            </p:nvGrpSpPr>
            <p:grpSpPr bwMode="auto">
              <a:xfrm>
                <a:off x="3102562" y="967406"/>
                <a:ext cx="2964412" cy="2135545"/>
                <a:chOff x="3102562" y="967406"/>
                <a:chExt cx="2964412" cy="2135545"/>
              </a:xfrm>
            </p:grpSpPr>
            <p:cxnSp>
              <p:nvCxnSpPr>
                <p:cNvPr id="13" name="直接连接符 12"/>
                <p:cNvCxnSpPr/>
                <p:nvPr/>
              </p:nvCxnSpPr>
              <p:spPr>
                <a:xfrm flipV="1">
                  <a:off x="3102562" y="2726930"/>
                  <a:ext cx="2960645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箭头连接符 13"/>
                <p:cNvCxnSpPr>
                  <a:endCxn id="8" idx="0"/>
                </p:cNvCxnSpPr>
                <p:nvPr/>
              </p:nvCxnSpPr>
              <p:spPr>
                <a:xfrm flipH="1">
                  <a:off x="3103341" y="2726930"/>
                  <a:ext cx="14" cy="376021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箭头连接符 14"/>
                <p:cNvCxnSpPr/>
                <p:nvPr/>
              </p:nvCxnSpPr>
              <p:spPr>
                <a:xfrm>
                  <a:off x="4582885" y="1638531"/>
                  <a:ext cx="0" cy="193564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箭头连接符 15"/>
                <p:cNvCxnSpPr>
                  <a:endCxn id="10" idx="0"/>
                </p:cNvCxnSpPr>
                <p:nvPr/>
              </p:nvCxnSpPr>
              <p:spPr>
                <a:xfrm>
                  <a:off x="6064001" y="2722170"/>
                  <a:ext cx="2973" cy="380781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/>
                <p:nvPr/>
              </p:nvCxnSpPr>
              <p:spPr>
                <a:xfrm>
                  <a:off x="4582885" y="1508431"/>
                  <a:ext cx="0" cy="222122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矩形 17"/>
                <p:cNvSpPr/>
                <p:nvPr/>
              </p:nvSpPr>
              <p:spPr>
                <a:xfrm>
                  <a:off x="3482763" y="967406"/>
                  <a:ext cx="2178019" cy="541025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algn="l" defTabSz="685800" rtl="0" fontAlgn="base">
                    <a:spcBef>
                      <a:spcPct val="0"/>
                    </a:spcBef>
                    <a:spcAft>
                      <a:spcPct val="0"/>
                    </a:spcAft>
                    <a:defRPr sz="13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indent="114300" algn="l" defTabSz="685800" rtl="0" fontAlgn="base">
                    <a:spcBef>
                      <a:spcPct val="0"/>
                    </a:spcBef>
                    <a:spcAft>
                      <a:spcPct val="0"/>
                    </a:spcAft>
                    <a:defRPr sz="13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indent="228600" algn="l" defTabSz="685800" rtl="0" fontAlgn="base">
                    <a:spcBef>
                      <a:spcPct val="0"/>
                    </a:spcBef>
                    <a:spcAft>
                      <a:spcPct val="0"/>
                    </a:spcAft>
                    <a:defRPr sz="13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indent="342900" algn="l" defTabSz="685800" rtl="0" fontAlgn="base">
                    <a:spcBef>
                      <a:spcPct val="0"/>
                    </a:spcBef>
                    <a:spcAft>
                      <a:spcPct val="0"/>
                    </a:spcAft>
                    <a:defRPr sz="13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indent="457200" algn="l" defTabSz="685800" rtl="0" fontAlgn="base">
                    <a:spcBef>
                      <a:spcPct val="0"/>
                    </a:spcBef>
                    <a:spcAft>
                      <a:spcPct val="0"/>
                    </a:spcAft>
                    <a:defRPr sz="13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3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3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3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3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013" dirty="0">
                    <a:solidFill>
                      <a:schemeClr val="bg1"/>
                    </a:solidFill>
                    <a:latin typeface="微软雅黑 Light" panose="020B0502040204020203" pitchFamily="34" charset="-122"/>
                  </a:endParaRPr>
                </a:p>
              </p:txBody>
            </p:sp>
            <p:sp>
              <p:nvSpPr>
                <p:cNvPr id="19" name="TextBox 35"/>
                <p:cNvSpPr txBox="1"/>
                <p:nvPr/>
              </p:nvSpPr>
              <p:spPr>
                <a:xfrm>
                  <a:off x="3535530" y="1087987"/>
                  <a:ext cx="2056614" cy="246158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zh-CN"/>
                  </a:defPPr>
                  <a:lvl1pPr algn="l" defTabSz="685800" rtl="0" fontAlgn="base">
                    <a:spcBef>
                      <a:spcPct val="0"/>
                    </a:spcBef>
                    <a:spcAft>
                      <a:spcPct val="0"/>
                    </a:spcAft>
                    <a:defRPr sz="13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342900" indent="114300" algn="l" defTabSz="685800" rtl="0" fontAlgn="base">
                    <a:spcBef>
                      <a:spcPct val="0"/>
                    </a:spcBef>
                    <a:spcAft>
                      <a:spcPct val="0"/>
                    </a:spcAft>
                    <a:defRPr sz="13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685800" indent="228600" algn="l" defTabSz="685800" rtl="0" fontAlgn="base">
                    <a:spcBef>
                      <a:spcPct val="0"/>
                    </a:spcBef>
                    <a:spcAft>
                      <a:spcPct val="0"/>
                    </a:spcAft>
                    <a:defRPr sz="13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028700" indent="342900" algn="l" defTabSz="685800" rtl="0" fontAlgn="base">
                    <a:spcBef>
                      <a:spcPct val="0"/>
                    </a:spcBef>
                    <a:spcAft>
                      <a:spcPct val="0"/>
                    </a:spcAft>
                    <a:defRPr sz="13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371600" indent="457200" algn="l" defTabSz="685800" rtl="0" fontAlgn="base">
                    <a:spcBef>
                      <a:spcPct val="0"/>
                    </a:spcBef>
                    <a:spcAft>
                      <a:spcPct val="0"/>
                    </a:spcAft>
                    <a:defRPr sz="13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sz="13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sz="13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sz="13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sz="13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2000" spc="225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方正粗倩简体" panose="03000509000000000000" pitchFamily="65" charset="-122"/>
                      <a:ea typeface="方正粗倩简体" panose="03000509000000000000" pitchFamily="65" charset="-122"/>
                    </a:rPr>
                    <a:t>审核、项目提出者：杨枨</a:t>
                  </a:r>
                </a:p>
              </p:txBody>
            </p:sp>
          </p:grpSp>
          <p:sp>
            <p:nvSpPr>
              <p:cNvPr id="6" name="矩形 5"/>
              <p:cNvSpPr/>
              <p:nvPr/>
            </p:nvSpPr>
            <p:spPr>
              <a:xfrm>
                <a:off x="3695485" y="1846375"/>
                <a:ext cx="1789088" cy="54102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1143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2286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3429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4572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dirty="0"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7" name="TextBox 36"/>
              <p:cNvSpPr txBox="1">
                <a:spLocks noChangeArrowheads="1"/>
              </p:cNvSpPr>
              <p:nvPr/>
            </p:nvSpPr>
            <p:spPr bwMode="auto">
              <a:xfrm>
                <a:off x="3693552" y="1985840"/>
                <a:ext cx="1818805" cy="227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342900" indent="1143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685800" indent="2286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028700" indent="3429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371600" indent="4572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eaLnBrk="1" hangingPunct="1"/>
                <a:r>
                  <a:rPr lang="zh-CN" altLang="en-US" sz="1800" dirty="0">
                    <a:solidFill>
                      <a:schemeClr val="bg1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组长（主程序员）：郦哲聪</a:t>
                </a: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099209" y="3102951"/>
                <a:ext cx="2008264" cy="54102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1143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2286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3429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4572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dirty="0"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9" name="TextBox 37"/>
              <p:cNvSpPr txBox="1">
                <a:spLocks noChangeArrowheads="1"/>
              </p:cNvSpPr>
              <p:nvPr/>
            </p:nvSpPr>
            <p:spPr bwMode="auto">
              <a:xfrm>
                <a:off x="2099209" y="3242733"/>
                <a:ext cx="2008264" cy="2461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342900" indent="1143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685800" indent="2286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028700" indent="3429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371600" indent="4572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eaLnBrk="1" hangingPunct="1"/>
                <a:r>
                  <a:rPr lang="zh-CN" altLang="en-US" sz="2000" dirty="0">
                    <a:solidFill>
                      <a:schemeClr val="bg1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程序员、文档管理：刘晓倩</a:t>
                </a: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5047169" y="3102951"/>
                <a:ext cx="2039610" cy="54102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1143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2286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3429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4572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dirty="0"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11" name="TextBox 38"/>
              <p:cNvSpPr txBox="1">
                <a:spLocks noChangeArrowheads="1"/>
              </p:cNvSpPr>
              <p:nvPr/>
            </p:nvSpPr>
            <p:spPr bwMode="auto">
              <a:xfrm>
                <a:off x="4980612" y="3242733"/>
                <a:ext cx="2166146" cy="2461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342900" indent="1143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685800" indent="2286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028700" indent="3429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371600" indent="4572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eaLnBrk="1" hangingPunct="1"/>
                <a:r>
                  <a:rPr lang="zh-CN" altLang="en-US" sz="2000" dirty="0">
                    <a:solidFill>
                      <a:schemeClr val="bg1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程序员、资源配置员：陈铉文</a:t>
                </a:r>
              </a:p>
            </p:txBody>
          </p:sp>
          <p:sp>
            <p:nvSpPr>
              <p:cNvPr id="12" name="TextBox 39"/>
              <p:cNvSpPr txBox="1">
                <a:spLocks noChangeArrowheads="1"/>
              </p:cNvSpPr>
              <p:nvPr/>
            </p:nvSpPr>
            <p:spPr bwMode="auto">
              <a:xfrm>
                <a:off x="7406431" y="2722497"/>
                <a:ext cx="184724" cy="2768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342900" indent="1143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685800" indent="2286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028700" indent="3429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371600" indent="4572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eaLnBrk="1" hangingPunct="1"/>
                <a:endParaRPr lang="zh-CN" altLang="en-US" sz="1200">
                  <a:solidFill>
                    <a:schemeClr val="bg1"/>
                  </a:solidFill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</p:grpSp>
        <p:cxnSp>
          <p:nvCxnSpPr>
            <p:cNvPr id="21" name="直接箭头连接符 20"/>
            <p:cNvCxnSpPr>
              <a:stCxn id="6" idx="2"/>
            </p:cNvCxnSpPr>
            <p:nvPr/>
          </p:nvCxnSpPr>
          <p:spPr bwMode="auto">
            <a:xfrm flipH="1">
              <a:off x="5485205" y="3679685"/>
              <a:ext cx="11606" cy="551877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943512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Slide 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8|1|0.9|0.8|0.7|0.7|0.6|0.6|0.6|0.6|0.7|0.6|0.8|0.8|0.8|0.6|0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7|1.4|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9|0.7|0.9|1.4|0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8|1|0.9|0.8|0.7|0.7|0.6|0.6|0.6|0.6|0.7|0.6|0.8|0.8|0.8|0.6|0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4|0.7|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8|0.8|1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1|0.7|0.9|0.9|0.9|1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3|0.5|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7|1|2.3|1.1|0.6|2|0.9|0.5|1.9|1|0.5|1.9|1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7|0.6|0.9|1.3|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2.1|1|1.6|3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7|1|2.3|1.1|0.6|2|0.9|0.5|1.9|1|0.5|1.9|1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.3|0.7|1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7|0.5|0.8|0.5|0.9|0.8|0.5|0.6|0.6|1.1|0.3|0.4|0.7|0.7|1.1|0.3|0.7|0.7|0.7|0.6|0.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4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7|0.7|0.6|0.4|0.6|0.4|0.5|0.4|0.7|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4|0.6|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9|0.6|0.9|0.7|0.7|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7|0.6|0.8|0.8|1.4|1|0.7|0.8|1.4|0.7|1.3|0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7|0.6|0.8|0.8|1.4|1|0.7|0.8|1.4|0.7|1.3|0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8|0.7|1|0.7|1.3|1.3|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7|1.4|1.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>
            <a:alphaModFix amt="78000"/>
          </a:blip>
          <a:tile ty="0" sy="100000"/>
        </a:blipFill>
        <a:ln w="12700">
          <a:solidFill>
            <a:srgbClr val="000000">
              <a:alpha val="0"/>
            </a:srgbClr>
          </a:solidFill>
          <a:prstDash val="soli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1172</Words>
  <Application>Microsoft Office PowerPoint</Application>
  <PresentationFormat>自定义</PresentationFormat>
  <Paragraphs>244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方正粗倩简体</vt:lpstr>
      <vt:lpstr>黑体</vt:lpstr>
      <vt:lpstr>宋体</vt:lpstr>
      <vt:lpstr>微软雅黑</vt:lpstr>
      <vt:lpstr>微软雅黑 Light</vt:lpstr>
      <vt:lpstr>Arial</vt:lpstr>
      <vt:lpstr>Calibri</vt:lpstr>
      <vt:lpstr>Calibri Light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Windows 用户</cp:lastModifiedBy>
  <cp:revision>51</cp:revision>
  <dcterms:created xsi:type="dcterms:W3CDTF">2006-08-16T00:00:00Z</dcterms:created>
  <dcterms:modified xsi:type="dcterms:W3CDTF">2018-04-15T10:44:25Z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