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1"/>
  </p:notesMasterIdLst>
  <p:sldIdLst>
    <p:sldId id="256" r:id="rId2"/>
    <p:sldId id="260" r:id="rId3"/>
    <p:sldId id="263" r:id="rId4"/>
    <p:sldId id="264" r:id="rId5"/>
    <p:sldId id="341" r:id="rId6"/>
    <p:sldId id="266" r:id="rId7"/>
    <p:sldId id="267" r:id="rId8"/>
    <p:sldId id="268" r:id="rId9"/>
    <p:sldId id="342" r:id="rId10"/>
  </p:sldIdLst>
  <p:sldSz cx="9144000" cy="5143500" type="screen16x9"/>
  <p:notesSz cx="6858000" cy="9144000"/>
  <p:embeddedFontLst>
    <p:embeddedFont>
      <p:font typeface="Bebas Neue" charset="0"/>
      <p:regular r:id="rId12"/>
    </p:embeddedFont>
    <p:embeddedFont>
      <p:font typeface="Lato" charset="0"/>
      <p:regular r:id="rId13"/>
      <p:bold r:id="rId14"/>
      <p:italic r:id="rId15"/>
      <p:boldItalic r:id="rId16"/>
    </p:embeddedFont>
    <p:embeddedFont>
      <p:font typeface="Poppins" charset="0"/>
      <p:regular r:id="rId17"/>
      <p:bold r:id="rId18"/>
      <p:italic r:id="rId19"/>
      <p:boldItalic r:id="rId20"/>
    </p:embeddedFont>
    <p:embeddedFont>
      <p:font typeface="Days One" charset="0"/>
      <p:regular r:id="rId21"/>
    </p:embeddedFont>
    <p:embeddedFont>
      <p:font typeface="Roboto Condensed Light"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0E812E-4A81-4EA2-AD44-F1AA76570890}" v="2" dt="2024-02-23T05:12:39.383"/>
  </p1510:revLst>
</p1510:revInfo>
</file>

<file path=ppt/tableStyles.xml><?xml version="1.0" encoding="utf-8"?>
<a:tblStyleLst xmlns:a="http://schemas.openxmlformats.org/drawingml/2006/main" def="{5CB74FAA-23DB-4B61-A684-E1D8EAE7B6A8}">
  <a:tblStyle styleId="{5CB74FAA-23DB-4B61-A684-E1D8EAE7B6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6"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am chinnu" userId="75a66e5f45cf6505" providerId="LiveId" clId="{300E812E-4A81-4EA2-AD44-F1AA76570890}"/>
    <pc:docChg chg="modSld">
      <pc:chgData name="abhiram chinnu" userId="75a66e5f45cf6505" providerId="LiveId" clId="{300E812E-4A81-4EA2-AD44-F1AA76570890}" dt="2024-02-23T05:12:43.690" v="7" actId="1076"/>
      <pc:docMkLst>
        <pc:docMk/>
      </pc:docMkLst>
      <pc:sldChg chg="modSp mod">
        <pc:chgData name="abhiram chinnu" userId="75a66e5f45cf6505" providerId="LiveId" clId="{300E812E-4A81-4EA2-AD44-F1AA76570890}" dt="2024-02-23T05:11:49.652" v="1" actId="20577"/>
        <pc:sldMkLst>
          <pc:docMk/>
          <pc:sldMk cId="0" sldId="260"/>
        </pc:sldMkLst>
        <pc:spChg chg="mod">
          <ac:chgData name="abhiram chinnu" userId="75a66e5f45cf6505" providerId="LiveId" clId="{300E812E-4A81-4EA2-AD44-F1AA76570890}" dt="2024-02-23T05:11:49.652" v="1" actId="20577"/>
          <ac:spMkLst>
            <pc:docMk/>
            <pc:sldMk cId="0" sldId="260"/>
            <ac:spMk id="12" creationId="{89D47DC6-0A25-DD7D-E78C-78A5FD80A29B}"/>
          </ac:spMkLst>
        </pc:spChg>
      </pc:sldChg>
      <pc:sldChg chg="addSp modSp mod">
        <pc:chgData name="abhiram chinnu" userId="75a66e5f45cf6505" providerId="LiveId" clId="{300E812E-4A81-4EA2-AD44-F1AA76570890}" dt="2024-02-23T05:12:28.150" v="4" actId="1076"/>
        <pc:sldMkLst>
          <pc:docMk/>
          <pc:sldMk cId="0" sldId="267"/>
        </pc:sldMkLst>
        <pc:picChg chg="add mod">
          <ac:chgData name="abhiram chinnu" userId="75a66e5f45cf6505" providerId="LiveId" clId="{300E812E-4A81-4EA2-AD44-F1AA76570890}" dt="2024-02-23T05:12:28.150" v="4" actId="1076"/>
          <ac:picMkLst>
            <pc:docMk/>
            <pc:sldMk cId="0" sldId="267"/>
            <ac:picMk id="3" creationId="{A0A46AE0-F2DD-C6D1-80C6-B532B23A9D3F}"/>
          </ac:picMkLst>
        </pc:picChg>
      </pc:sldChg>
      <pc:sldChg chg="addSp modSp mod">
        <pc:chgData name="abhiram chinnu" userId="75a66e5f45cf6505" providerId="LiveId" clId="{300E812E-4A81-4EA2-AD44-F1AA76570890}" dt="2024-02-23T05:12:43.690" v="7" actId="1076"/>
        <pc:sldMkLst>
          <pc:docMk/>
          <pc:sldMk cId="0" sldId="268"/>
        </pc:sldMkLst>
        <pc:picChg chg="add mod">
          <ac:chgData name="abhiram chinnu" userId="75a66e5f45cf6505" providerId="LiveId" clId="{300E812E-4A81-4EA2-AD44-F1AA76570890}" dt="2024-02-23T05:12:43.690" v="7" actId="1076"/>
          <ac:picMkLst>
            <pc:docMk/>
            <pc:sldMk cId="0" sldId="268"/>
            <ac:picMk id="3" creationId="{B92B4DA8-8960-C478-25CC-777CA95B49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525550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efc568fd3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efc568fd3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a:extLst>
            <a:ext uri="{FF2B5EF4-FFF2-40B4-BE49-F238E27FC236}">
              <a16:creationId xmlns:a16="http://schemas.microsoft.com/office/drawing/2014/main" xmlns="" id="{D49C5D40-E93E-0245-3CDF-5E7820B0DA73}"/>
            </a:ext>
          </a:extLst>
        </p:cNvPr>
        <p:cNvGrpSpPr/>
        <p:nvPr/>
      </p:nvGrpSpPr>
      <p:grpSpPr>
        <a:xfrm>
          <a:off x="0" y="0"/>
          <a:ext cx="0" cy="0"/>
          <a:chOff x="0" y="0"/>
          <a:chExt cx="0" cy="0"/>
        </a:xfrm>
      </p:grpSpPr>
      <p:sp>
        <p:nvSpPr>
          <p:cNvPr id="706" name="Google Shape;706;gf4b4a83110_0_0:notes">
            <a:extLst>
              <a:ext uri="{FF2B5EF4-FFF2-40B4-BE49-F238E27FC236}">
                <a16:creationId xmlns:a16="http://schemas.microsoft.com/office/drawing/2014/main" xmlns="" id="{BF735860-EC4F-5CBE-2F68-C7C3F571F1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a:extLst>
              <a:ext uri="{FF2B5EF4-FFF2-40B4-BE49-F238E27FC236}">
                <a16:creationId xmlns:a16="http://schemas.microsoft.com/office/drawing/2014/main" xmlns="" id="{D84434F9-5F7C-AE31-95E2-2329049B3E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24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f4b4a8311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f4b4a8311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3476ef1bd8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13476ef1bd8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f4b4a8311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f4b4a8311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a:extLst>
            <a:ext uri="{FF2B5EF4-FFF2-40B4-BE49-F238E27FC236}">
              <a16:creationId xmlns:a16="http://schemas.microsoft.com/office/drawing/2014/main" xmlns="" id="{D547186C-D2C8-074F-CCAD-6EDFF44319E3}"/>
            </a:ext>
          </a:extLst>
        </p:cNvPr>
        <p:cNvGrpSpPr/>
        <p:nvPr/>
      </p:nvGrpSpPr>
      <p:grpSpPr>
        <a:xfrm>
          <a:off x="0" y="0"/>
          <a:ext cx="0" cy="0"/>
          <a:chOff x="0" y="0"/>
          <a:chExt cx="0" cy="0"/>
        </a:xfrm>
      </p:grpSpPr>
      <p:sp>
        <p:nvSpPr>
          <p:cNvPr id="955" name="Google Shape;955;gf4b4a83110_0_14:notes">
            <a:extLst>
              <a:ext uri="{FF2B5EF4-FFF2-40B4-BE49-F238E27FC236}">
                <a16:creationId xmlns:a16="http://schemas.microsoft.com/office/drawing/2014/main" xmlns="" id="{5E5E75F6-B017-AC22-8625-5E6BAFD71B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f4b4a83110_0_14:notes">
            <a:extLst>
              <a:ext uri="{FF2B5EF4-FFF2-40B4-BE49-F238E27FC236}">
                <a16:creationId xmlns:a16="http://schemas.microsoft.com/office/drawing/2014/main" xmlns="" id="{3105BCC9-2AA3-84DA-6447-9EEE711C1E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9668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79000">
              <a:schemeClr val="lt1"/>
            </a:gs>
            <a:gs pos="100000">
              <a:schemeClr val="accent6"/>
            </a:gs>
          </a:gsLst>
          <a:lin ang="2700006" scaled="0"/>
        </a:gradFill>
        <a:effectLst/>
      </p:bgPr>
    </p:bg>
    <p:spTree>
      <p:nvGrpSpPr>
        <p:cNvPr id="1" name="Shape 8"/>
        <p:cNvGrpSpPr/>
        <p:nvPr/>
      </p:nvGrpSpPr>
      <p:grpSpPr>
        <a:xfrm>
          <a:off x="0" y="0"/>
          <a:ext cx="0" cy="0"/>
          <a:chOff x="0" y="0"/>
          <a:chExt cx="0" cy="0"/>
        </a:xfrm>
      </p:grpSpPr>
      <p:sp>
        <p:nvSpPr>
          <p:cNvPr id="9" name="Google Shape;9;p2"/>
          <p:cNvSpPr/>
          <p:nvPr/>
        </p:nvSpPr>
        <p:spPr>
          <a:xfrm>
            <a:off x="6858200" y="2750225"/>
            <a:ext cx="4489411" cy="45071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225387" y="-225388"/>
            <a:ext cx="2863929" cy="33147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496699" y="-622887"/>
            <a:ext cx="1864389" cy="1853864"/>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79000">
              <a:schemeClr val="lt1"/>
            </a:gs>
            <a:gs pos="100000">
              <a:schemeClr val="accent6"/>
            </a:gs>
          </a:gsLst>
          <a:lin ang="18900732" scaled="0"/>
        </a:gradFill>
        <a:effectLst/>
      </p:bgPr>
    </p:bg>
    <p:spTree>
      <p:nvGrpSpPr>
        <p:cNvPr id="1" name="Shape 416"/>
        <p:cNvGrpSpPr/>
        <p:nvPr/>
      </p:nvGrpSpPr>
      <p:grpSpPr>
        <a:xfrm>
          <a:off x="0" y="0"/>
          <a:ext cx="0" cy="0"/>
          <a:chOff x="0" y="0"/>
          <a:chExt cx="0" cy="0"/>
        </a:xfrm>
      </p:grpSpPr>
      <p:sp>
        <p:nvSpPr>
          <p:cNvPr id="417" name="Google Shape;417;p52"/>
          <p:cNvSpPr/>
          <p:nvPr/>
        </p:nvSpPr>
        <p:spPr>
          <a:xfrm>
            <a:off x="7493100" y="-1161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2"/>
          <p:cNvSpPr/>
          <p:nvPr/>
        </p:nvSpPr>
        <p:spPr>
          <a:xfrm>
            <a:off x="-2665675" y="2789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2"/>
          <p:cNvSpPr/>
          <p:nvPr/>
        </p:nvSpPr>
        <p:spPr>
          <a:xfrm rot="1848319">
            <a:off x="6172266" y="2568611"/>
            <a:ext cx="3492400" cy="4079767"/>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2"/>
          <p:cNvSpPr/>
          <p:nvPr/>
        </p:nvSpPr>
        <p:spPr>
          <a:xfrm rot="7003599" flipH="1">
            <a:off x="19183" y="-1603364"/>
            <a:ext cx="3492424" cy="407967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1"/>
            </a:gs>
            <a:gs pos="79000">
              <a:schemeClr val="lt1"/>
            </a:gs>
            <a:gs pos="100000">
              <a:schemeClr val="accent6"/>
            </a:gs>
          </a:gsLst>
          <a:lin ang="18900044" scaled="0"/>
        </a:gradFill>
        <a:effectLst/>
      </p:bgPr>
    </p:bg>
    <p:spTree>
      <p:nvGrpSpPr>
        <p:cNvPr id="1" name="Shape 27"/>
        <p:cNvGrpSpPr/>
        <p:nvPr/>
      </p:nvGrpSpPr>
      <p:grpSpPr>
        <a:xfrm>
          <a:off x="0" y="0"/>
          <a:ext cx="0" cy="0"/>
          <a:chOff x="0" y="0"/>
          <a:chExt cx="0" cy="0"/>
        </a:xfrm>
      </p:grpSpPr>
      <p:sp>
        <p:nvSpPr>
          <p:cNvPr id="28" name="Google Shape;28;p5"/>
          <p:cNvSpPr/>
          <p:nvPr/>
        </p:nvSpPr>
        <p:spPr>
          <a:xfrm rot="9133652">
            <a:off x="-991215" y="-200730"/>
            <a:ext cx="2950761" cy="344692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7855050" y="3735125"/>
            <a:ext cx="2736768" cy="27476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rot="5590127">
            <a:off x="7435755" y="-1031003"/>
            <a:ext cx="2766701" cy="2750998"/>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ubTitle" idx="1"/>
          </p:nvPr>
        </p:nvSpPr>
        <p:spPr>
          <a:xfrm>
            <a:off x="1181425" y="2852325"/>
            <a:ext cx="2907600" cy="377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2" name="Google Shape;32;p5"/>
          <p:cNvSpPr txBox="1">
            <a:spLocks noGrp="1"/>
          </p:cNvSpPr>
          <p:nvPr>
            <p:ph type="subTitle" idx="2"/>
          </p:nvPr>
        </p:nvSpPr>
        <p:spPr>
          <a:xfrm>
            <a:off x="4836300" y="2852325"/>
            <a:ext cx="2907600" cy="3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3" name="Google Shape;33;p5"/>
          <p:cNvSpPr txBox="1">
            <a:spLocks noGrp="1"/>
          </p:cNvSpPr>
          <p:nvPr>
            <p:ph type="subTitle" idx="3"/>
          </p:nvPr>
        </p:nvSpPr>
        <p:spPr>
          <a:xfrm>
            <a:off x="1181425"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 name="Google Shape;34;p5"/>
          <p:cNvSpPr txBox="1">
            <a:spLocks noGrp="1"/>
          </p:cNvSpPr>
          <p:nvPr>
            <p:ph type="subTitle" idx="4"/>
          </p:nvPr>
        </p:nvSpPr>
        <p:spPr>
          <a:xfrm>
            <a:off x="4836300"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1"/>
            </a:gs>
            <a:gs pos="79000">
              <a:schemeClr val="lt1"/>
            </a:gs>
            <a:gs pos="100000">
              <a:schemeClr val="accent6"/>
            </a:gs>
          </a:gsLst>
          <a:lin ang="13500032" scaled="0"/>
        </a:gradFill>
        <a:effectLst/>
      </p:bgPr>
    </p:bg>
    <p:spTree>
      <p:nvGrpSpPr>
        <p:cNvPr id="1" name="Shape 41"/>
        <p:cNvGrpSpPr/>
        <p:nvPr/>
      </p:nvGrpSpPr>
      <p:grpSpPr>
        <a:xfrm>
          <a:off x="0" y="0"/>
          <a:ext cx="0" cy="0"/>
          <a:chOff x="0" y="0"/>
          <a:chExt cx="0" cy="0"/>
        </a:xfrm>
      </p:grpSpPr>
      <p:sp>
        <p:nvSpPr>
          <p:cNvPr id="42" name="Google Shape;42;p7"/>
          <p:cNvSpPr/>
          <p:nvPr/>
        </p:nvSpPr>
        <p:spPr>
          <a:xfrm rot="1451954">
            <a:off x="6169205" y="2098647"/>
            <a:ext cx="3542609" cy="413829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7797900" y="-906375"/>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2278797">
            <a:off x="-1316671" y="131086"/>
            <a:ext cx="2264352" cy="225150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body" idx="1"/>
          </p:nvPr>
        </p:nvSpPr>
        <p:spPr>
          <a:xfrm>
            <a:off x="720000" y="1207475"/>
            <a:ext cx="5475900" cy="2675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Lato"/>
              <a:buChar char="●"/>
              <a:defRPr sz="1600">
                <a:solidFill>
                  <a:schemeClr val="lt2"/>
                </a:solidFill>
                <a:latin typeface="Poppins"/>
                <a:ea typeface="Poppins"/>
                <a:cs typeface="Poppins"/>
                <a:sym typeface="Poppins"/>
              </a:defRPr>
            </a:lvl1pPr>
            <a:lvl2pPr marL="914400" lvl="1" indent="-304800" rtl="0">
              <a:lnSpc>
                <a:spcPct val="115000"/>
              </a:lnSpc>
              <a:spcBef>
                <a:spcPts val="1600"/>
              </a:spcBef>
              <a:spcAft>
                <a:spcPts val="0"/>
              </a:spcAft>
              <a:buClr>
                <a:schemeClr val="lt2"/>
              </a:buClr>
              <a:buSzPts val="1200"/>
              <a:buFont typeface="Roboto Condensed Light"/>
              <a:buChar char="○"/>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Char char="■"/>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Char char="●"/>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Char char="○"/>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Char char="■"/>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Char char="●"/>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Char char="○"/>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Char char="■"/>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1"/>
            </a:gs>
            <a:gs pos="79000">
              <a:schemeClr val="lt1"/>
            </a:gs>
            <a:gs pos="100000">
              <a:schemeClr val="accent6"/>
            </a:gs>
          </a:gsLst>
          <a:lin ang="13500032" scaled="0"/>
        </a:gradFill>
        <a:effectLst/>
      </p:bgPr>
    </p:bg>
    <p:spTree>
      <p:nvGrpSpPr>
        <p:cNvPr id="1" name="Shape 53"/>
        <p:cNvGrpSpPr/>
        <p:nvPr/>
      </p:nvGrpSpPr>
      <p:grpSpPr>
        <a:xfrm>
          <a:off x="0" y="0"/>
          <a:ext cx="0" cy="0"/>
          <a:chOff x="0" y="0"/>
          <a:chExt cx="0" cy="0"/>
        </a:xfrm>
      </p:grpSpPr>
      <p:sp>
        <p:nvSpPr>
          <p:cNvPr id="54" name="Google Shape;54;p9"/>
          <p:cNvSpPr/>
          <p:nvPr/>
        </p:nvSpPr>
        <p:spPr>
          <a:xfrm rot="-5400000">
            <a:off x="6676811" y="-559328"/>
            <a:ext cx="2697572" cy="315116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9"/>
          <p:cNvSpPr/>
          <p:nvPr/>
        </p:nvSpPr>
        <p:spPr>
          <a:xfrm>
            <a:off x="7569300" y="3791000"/>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rot="1039056">
            <a:off x="-254188" y="-742591"/>
            <a:ext cx="1938577" cy="1927574"/>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txBox="1">
            <a:spLocks noGrp="1"/>
          </p:cNvSpPr>
          <p:nvPr>
            <p:ph type="title"/>
          </p:nvPr>
        </p:nvSpPr>
        <p:spPr>
          <a:xfrm>
            <a:off x="715100" y="2618675"/>
            <a:ext cx="4919400" cy="477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 name="Google Shape;58;p9"/>
          <p:cNvSpPr txBox="1">
            <a:spLocks noGrp="1"/>
          </p:cNvSpPr>
          <p:nvPr>
            <p:ph type="subTitle" idx="1"/>
          </p:nvPr>
        </p:nvSpPr>
        <p:spPr>
          <a:xfrm>
            <a:off x="715100" y="3465400"/>
            <a:ext cx="4966200" cy="114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1"/>
            </a:gs>
            <a:gs pos="79000">
              <a:schemeClr val="lt1"/>
            </a:gs>
            <a:gs pos="100000">
              <a:schemeClr val="accent6"/>
            </a:gs>
          </a:gsLst>
          <a:lin ang="8099331" scaled="0"/>
        </a:gradFill>
        <a:effectLst/>
      </p:bgPr>
    </p:bg>
    <p:spTree>
      <p:nvGrpSpPr>
        <p:cNvPr id="1" name="Shape 70"/>
        <p:cNvGrpSpPr/>
        <p:nvPr/>
      </p:nvGrpSpPr>
      <p:grpSpPr>
        <a:xfrm>
          <a:off x="0" y="0"/>
          <a:ext cx="0" cy="0"/>
          <a:chOff x="0" y="0"/>
          <a:chExt cx="0" cy="0"/>
        </a:xfrm>
      </p:grpSpPr>
      <p:sp>
        <p:nvSpPr>
          <p:cNvPr id="71" name="Google Shape;71;p13"/>
          <p:cNvSpPr/>
          <p:nvPr/>
        </p:nvSpPr>
        <p:spPr>
          <a:xfrm>
            <a:off x="-1788525" y="1325945"/>
            <a:ext cx="2680775" cy="269145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rot="-4243771">
            <a:off x="7521125" y="-325063"/>
            <a:ext cx="1815550" cy="20961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txBox="1">
            <a:spLocks noGrp="1"/>
          </p:cNvSpPr>
          <p:nvPr>
            <p:ph type="title"/>
          </p:nvPr>
        </p:nvSpPr>
        <p:spPr>
          <a:xfrm>
            <a:off x="1760916" y="1576755"/>
            <a:ext cx="25947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2" hasCustomPrompt="1"/>
          </p:nvPr>
        </p:nvSpPr>
        <p:spPr>
          <a:xfrm>
            <a:off x="892278" y="15992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
          </p:nvPr>
        </p:nvSpPr>
        <p:spPr>
          <a:xfrm>
            <a:off x="1760903" y="22620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3"/>
          </p:nvPr>
        </p:nvSpPr>
        <p:spPr>
          <a:xfrm>
            <a:off x="1760916" y="3372696"/>
            <a:ext cx="23364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4" hasCustomPrompt="1"/>
          </p:nvPr>
        </p:nvSpPr>
        <p:spPr>
          <a:xfrm>
            <a:off x="892278" y="3404550"/>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5"/>
          </p:nvPr>
        </p:nvSpPr>
        <p:spPr>
          <a:xfrm>
            <a:off x="176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6"/>
          </p:nvPr>
        </p:nvSpPr>
        <p:spPr>
          <a:xfrm>
            <a:off x="5570917" y="1567475"/>
            <a:ext cx="26808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3"/>
          <p:cNvSpPr txBox="1">
            <a:spLocks noGrp="1"/>
          </p:cNvSpPr>
          <p:nvPr>
            <p:ph type="title" idx="7" hasCustomPrompt="1"/>
          </p:nvPr>
        </p:nvSpPr>
        <p:spPr>
          <a:xfrm>
            <a:off x="4697103" y="15903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8"/>
          </p:nvPr>
        </p:nvSpPr>
        <p:spPr>
          <a:xfrm>
            <a:off x="5570903" y="2253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9"/>
          </p:nvPr>
        </p:nvSpPr>
        <p:spPr>
          <a:xfrm>
            <a:off x="5570922" y="3372696"/>
            <a:ext cx="26808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13" hasCustomPrompt="1"/>
          </p:nvPr>
        </p:nvSpPr>
        <p:spPr>
          <a:xfrm>
            <a:off x="4697103" y="33797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4"/>
          </p:nvPr>
        </p:nvSpPr>
        <p:spPr>
          <a:xfrm>
            <a:off x="557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
    <p:bg>
      <p:bgPr>
        <a:gradFill>
          <a:gsLst>
            <a:gs pos="0">
              <a:schemeClr val="accent1"/>
            </a:gs>
            <a:gs pos="79000">
              <a:schemeClr val="lt1"/>
            </a:gs>
            <a:gs pos="100000">
              <a:schemeClr val="accent6"/>
            </a:gs>
          </a:gsLst>
          <a:lin ang="8099331" scaled="0"/>
        </a:gradFill>
        <a:effectLst/>
      </p:bgPr>
    </p:bg>
    <p:spTree>
      <p:nvGrpSpPr>
        <p:cNvPr id="1" name="Shape 205"/>
        <p:cNvGrpSpPr/>
        <p:nvPr/>
      </p:nvGrpSpPr>
      <p:grpSpPr>
        <a:xfrm>
          <a:off x="0" y="0"/>
          <a:ext cx="0" cy="0"/>
          <a:chOff x="0" y="0"/>
          <a:chExt cx="0" cy="0"/>
        </a:xfrm>
      </p:grpSpPr>
      <p:sp>
        <p:nvSpPr>
          <p:cNvPr id="206" name="Google Shape;206;p31"/>
          <p:cNvSpPr/>
          <p:nvPr/>
        </p:nvSpPr>
        <p:spPr>
          <a:xfrm rot="10800000">
            <a:off x="11" y="0"/>
            <a:ext cx="2950735" cy="34468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rot="-4500015">
            <a:off x="6665037" y="2969778"/>
            <a:ext cx="4401935" cy="44194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txBox="1">
            <a:spLocks noGrp="1"/>
          </p:cNvSpPr>
          <p:nvPr>
            <p:ph type="subTitle" idx="1"/>
          </p:nvPr>
        </p:nvSpPr>
        <p:spPr>
          <a:xfrm>
            <a:off x="1595563" y="1921413"/>
            <a:ext cx="29076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09" name="Google Shape;209;p31"/>
          <p:cNvSpPr txBox="1">
            <a:spLocks noGrp="1"/>
          </p:cNvSpPr>
          <p:nvPr>
            <p:ph type="subTitle" idx="2"/>
          </p:nvPr>
        </p:nvSpPr>
        <p:spPr>
          <a:xfrm>
            <a:off x="4650375" y="3121750"/>
            <a:ext cx="2907600" cy="377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10" name="Google Shape;210;p31"/>
          <p:cNvSpPr txBox="1">
            <a:spLocks noGrp="1"/>
          </p:cNvSpPr>
          <p:nvPr>
            <p:ph type="subTitle" idx="3"/>
          </p:nvPr>
        </p:nvSpPr>
        <p:spPr>
          <a:xfrm>
            <a:off x="1595575" y="2443438"/>
            <a:ext cx="2907600" cy="96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31"/>
          <p:cNvSpPr txBox="1">
            <a:spLocks noGrp="1"/>
          </p:cNvSpPr>
          <p:nvPr>
            <p:ph type="subTitle" idx="4"/>
          </p:nvPr>
        </p:nvSpPr>
        <p:spPr>
          <a:xfrm>
            <a:off x="4818775" y="3643775"/>
            <a:ext cx="2739300" cy="96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31"/>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13" name="Google Shape;213;p31"/>
          <p:cNvGrpSpPr/>
          <p:nvPr/>
        </p:nvGrpSpPr>
        <p:grpSpPr>
          <a:xfrm rot="-5400000">
            <a:off x="-221739" y="3717172"/>
            <a:ext cx="2316373" cy="2311659"/>
            <a:chOff x="7193640" y="535000"/>
            <a:chExt cx="1450362" cy="1447410"/>
          </a:xfrm>
        </p:grpSpPr>
        <p:sp>
          <p:nvSpPr>
            <p:cNvPr id="214" name="Google Shape;214;p31"/>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1"/>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1"/>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1"/>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1"/>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1"/>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1"/>
            </a:gs>
            <a:gs pos="79000">
              <a:schemeClr val="lt1"/>
            </a:gs>
            <a:gs pos="100000">
              <a:schemeClr val="accent6"/>
            </a:gs>
          </a:gsLst>
          <a:lin ang="8099331" scaled="0"/>
        </a:gradFill>
        <a:effectLst/>
      </p:bgPr>
    </p:bg>
    <p:spTree>
      <p:nvGrpSpPr>
        <p:cNvPr id="1" name="Shape 220"/>
        <p:cNvGrpSpPr/>
        <p:nvPr/>
      </p:nvGrpSpPr>
      <p:grpSpPr>
        <a:xfrm>
          <a:off x="0" y="0"/>
          <a:ext cx="0" cy="0"/>
          <a:chOff x="0" y="0"/>
          <a:chExt cx="0" cy="0"/>
        </a:xfrm>
      </p:grpSpPr>
      <p:sp>
        <p:nvSpPr>
          <p:cNvPr id="221" name="Google Shape;221;p32"/>
          <p:cNvSpPr/>
          <p:nvPr/>
        </p:nvSpPr>
        <p:spPr>
          <a:xfrm>
            <a:off x="-1250850" y="-1219975"/>
            <a:ext cx="2660537" cy="267113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rot="5400000">
            <a:off x="6397228" y="2666143"/>
            <a:ext cx="2724116" cy="315288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rot="5953737">
            <a:off x="7473467" y="-1211609"/>
            <a:ext cx="2669559" cy="265440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txBox="1">
            <a:spLocks noGrp="1"/>
          </p:cNvSpPr>
          <p:nvPr>
            <p:ph type="title"/>
          </p:nvPr>
        </p:nvSpPr>
        <p:spPr>
          <a:xfrm>
            <a:off x="7200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32"/>
          <p:cNvSpPr txBox="1">
            <a:spLocks noGrp="1"/>
          </p:cNvSpPr>
          <p:nvPr>
            <p:ph type="subTitle" idx="1"/>
          </p:nvPr>
        </p:nvSpPr>
        <p:spPr>
          <a:xfrm>
            <a:off x="7200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2"/>
          <p:cNvSpPr txBox="1">
            <a:spLocks noGrp="1"/>
          </p:cNvSpPr>
          <p:nvPr>
            <p:ph type="title" idx="2"/>
          </p:nvPr>
        </p:nvSpPr>
        <p:spPr>
          <a:xfrm>
            <a:off x="34038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32"/>
          <p:cNvSpPr txBox="1">
            <a:spLocks noGrp="1"/>
          </p:cNvSpPr>
          <p:nvPr>
            <p:ph type="subTitle" idx="3"/>
          </p:nvPr>
        </p:nvSpPr>
        <p:spPr>
          <a:xfrm>
            <a:off x="34038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32"/>
          <p:cNvSpPr txBox="1">
            <a:spLocks noGrp="1"/>
          </p:cNvSpPr>
          <p:nvPr>
            <p:ph type="title" idx="4"/>
          </p:nvPr>
        </p:nvSpPr>
        <p:spPr>
          <a:xfrm>
            <a:off x="60876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32"/>
          <p:cNvSpPr txBox="1">
            <a:spLocks noGrp="1"/>
          </p:cNvSpPr>
          <p:nvPr>
            <p:ph type="subTitle" idx="5"/>
          </p:nvPr>
        </p:nvSpPr>
        <p:spPr>
          <a:xfrm>
            <a:off x="60876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32"/>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1"/>
            </a:gs>
            <a:gs pos="79000">
              <a:schemeClr val="lt1"/>
            </a:gs>
            <a:gs pos="100000">
              <a:schemeClr val="accent6"/>
            </a:gs>
          </a:gsLst>
          <a:lin ang="18900732" scaled="0"/>
        </a:gradFill>
        <a:effectLst/>
      </p:bgPr>
    </p:bg>
    <p:spTree>
      <p:nvGrpSpPr>
        <p:cNvPr id="1" name="Shape 412"/>
        <p:cNvGrpSpPr/>
        <p:nvPr/>
      </p:nvGrpSpPr>
      <p:grpSpPr>
        <a:xfrm>
          <a:off x="0" y="0"/>
          <a:ext cx="0" cy="0"/>
          <a:chOff x="0" y="0"/>
          <a:chExt cx="0" cy="0"/>
        </a:xfrm>
      </p:grpSpPr>
      <p:sp>
        <p:nvSpPr>
          <p:cNvPr id="413" name="Google Shape;413;p51"/>
          <p:cNvSpPr/>
          <p:nvPr/>
        </p:nvSpPr>
        <p:spPr>
          <a:xfrm>
            <a:off x="7848600" y="3990497"/>
            <a:ext cx="2514551" cy="252456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rot="-5232539">
            <a:off x="6273534" y="-444366"/>
            <a:ext cx="2803890" cy="327535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rot="8629168">
            <a:off x="-1559635" y="120431"/>
            <a:ext cx="4033685" cy="471214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chemeClr val="lt1"/>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a:buNone/>
              <a:defRPr sz="3500">
                <a:solidFill>
                  <a:schemeClr val="lt2"/>
                </a:solidFill>
                <a:latin typeface="Days One"/>
                <a:ea typeface="Days One"/>
                <a:cs typeface="Days One"/>
                <a:sym typeface="Days On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marL="914400" lvl="1"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marL="1371600" lvl="2"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marL="1828800" lvl="3"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marL="2286000" lvl="4"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marL="2743200" lvl="5"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marL="3200400" lvl="6"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marL="3657600" lvl="7"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marL="4114800" lvl="8" indent="-3175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8" r:id="rId5"/>
    <p:sldLayoutId id="2147483659" r:id="rId6"/>
    <p:sldLayoutId id="2147483677" r:id="rId7"/>
    <p:sldLayoutId id="2147483678" r:id="rId8"/>
    <p:sldLayoutId id="2147483697" r:id="rId9"/>
    <p:sldLayoutId id="214748369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2700006" scaled="0"/>
        </a:gradFill>
        <a:effectLst/>
      </p:bgPr>
    </p:bg>
    <p:spTree>
      <p:nvGrpSpPr>
        <p:cNvPr id="1" name="Shape 434"/>
        <p:cNvGrpSpPr/>
        <p:nvPr/>
      </p:nvGrpSpPr>
      <p:grpSpPr>
        <a:xfrm>
          <a:off x="0" y="0"/>
          <a:ext cx="0" cy="0"/>
          <a:chOff x="0" y="0"/>
          <a:chExt cx="0" cy="0"/>
        </a:xfrm>
      </p:grpSpPr>
      <p:sp>
        <p:nvSpPr>
          <p:cNvPr id="435" name="Google Shape;435;p58"/>
          <p:cNvSpPr txBox="1">
            <a:spLocks noGrp="1"/>
          </p:cNvSpPr>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SMART DOOR LOCK</a:t>
            </a:r>
            <a:endParaRPr dirty="0"/>
          </a:p>
        </p:txBody>
      </p:sp>
      <p:sp>
        <p:nvSpPr>
          <p:cNvPr id="436" name="Google Shape;436;p58"/>
          <p:cNvSpPr txBox="1">
            <a:spLocks noGrp="1"/>
          </p:cNvSpPr>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INTERNET OF THINGS</a:t>
            </a:r>
            <a:endParaRPr dirty="0"/>
          </a:p>
        </p:txBody>
      </p:sp>
      <p:cxnSp>
        <p:nvCxnSpPr>
          <p:cNvPr id="437" name="Google Shape;437;p58"/>
          <p:cNvCxnSpPr/>
          <p:nvPr/>
        </p:nvCxnSpPr>
        <p:spPr>
          <a:xfrm>
            <a:off x="724850" y="3973075"/>
            <a:ext cx="5481000" cy="0"/>
          </a:xfrm>
          <a:prstGeom prst="straightConnector1">
            <a:avLst/>
          </a:prstGeom>
          <a:noFill/>
          <a:ln w="19050" cap="flat" cmpd="sng">
            <a:solidFill>
              <a:schemeClr val="lt2"/>
            </a:solidFill>
            <a:prstDash val="solid"/>
            <a:round/>
            <a:headEnd type="none" w="med" len="med"/>
            <a:tailEnd type="none" w="med" len="med"/>
          </a:ln>
        </p:spPr>
      </p:cxnSp>
      <p:grpSp>
        <p:nvGrpSpPr>
          <p:cNvPr id="438" name="Google Shape;438;p58"/>
          <p:cNvGrpSpPr/>
          <p:nvPr/>
        </p:nvGrpSpPr>
        <p:grpSpPr>
          <a:xfrm>
            <a:off x="6978465" y="570975"/>
            <a:ext cx="1450362" cy="1447410"/>
            <a:chOff x="7193640" y="535000"/>
            <a:chExt cx="1450362" cy="1447410"/>
          </a:xfrm>
        </p:grpSpPr>
        <p:sp>
          <p:nvSpPr>
            <p:cNvPr id="439" name="Google Shape;439;p58"/>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8"/>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8"/>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8"/>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8"/>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8"/>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58"/>
          <p:cNvGrpSpPr/>
          <p:nvPr/>
        </p:nvGrpSpPr>
        <p:grpSpPr>
          <a:xfrm>
            <a:off x="6724281" y="3004537"/>
            <a:ext cx="310599" cy="294704"/>
            <a:chOff x="6724281" y="3004537"/>
            <a:chExt cx="310599" cy="294704"/>
          </a:xfrm>
        </p:grpSpPr>
        <p:sp>
          <p:nvSpPr>
            <p:cNvPr id="455" name="Google Shape;455;p58"/>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8"/>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58"/>
          <p:cNvGrpSpPr/>
          <p:nvPr/>
        </p:nvGrpSpPr>
        <p:grpSpPr>
          <a:xfrm>
            <a:off x="8005637" y="2529896"/>
            <a:ext cx="274389" cy="287882"/>
            <a:chOff x="8005637" y="2529896"/>
            <a:chExt cx="274389" cy="287882"/>
          </a:xfrm>
        </p:grpSpPr>
        <p:sp>
          <p:nvSpPr>
            <p:cNvPr id="458" name="Google Shape;458;p58"/>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8"/>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58"/>
          <p:cNvSpPr/>
          <p:nvPr/>
        </p:nvSpPr>
        <p:spPr>
          <a:xfrm>
            <a:off x="5908493" y="148121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8"/>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58"/>
          <p:cNvGrpSpPr/>
          <p:nvPr/>
        </p:nvGrpSpPr>
        <p:grpSpPr>
          <a:xfrm rot="8945712">
            <a:off x="881263" y="497824"/>
            <a:ext cx="470500" cy="545601"/>
            <a:chOff x="5320111" y="1881293"/>
            <a:chExt cx="470512" cy="545615"/>
          </a:xfrm>
        </p:grpSpPr>
        <p:sp>
          <p:nvSpPr>
            <p:cNvPr id="463" name="Google Shape;463;p5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58"/>
          <p:cNvGrpSpPr/>
          <p:nvPr/>
        </p:nvGrpSpPr>
        <p:grpSpPr>
          <a:xfrm>
            <a:off x="1458464" y="748536"/>
            <a:ext cx="315323" cy="376981"/>
            <a:chOff x="4040314" y="1769061"/>
            <a:chExt cx="315323" cy="376981"/>
          </a:xfrm>
        </p:grpSpPr>
        <p:sp>
          <p:nvSpPr>
            <p:cNvPr id="467" name="Google Shape;467;p5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58"/>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8"/>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58"/>
          <p:cNvGrpSpPr/>
          <p:nvPr/>
        </p:nvGrpSpPr>
        <p:grpSpPr>
          <a:xfrm rot="2395509">
            <a:off x="1042623" y="1261797"/>
            <a:ext cx="274395" cy="287888"/>
            <a:chOff x="2772212" y="2822146"/>
            <a:chExt cx="274389" cy="287882"/>
          </a:xfrm>
        </p:grpSpPr>
        <p:sp>
          <p:nvSpPr>
            <p:cNvPr id="473" name="Google Shape;473;p5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Google Shape;1536;p82">
            <a:extLst>
              <a:ext uri="{FF2B5EF4-FFF2-40B4-BE49-F238E27FC236}">
                <a16:creationId xmlns:a16="http://schemas.microsoft.com/office/drawing/2014/main" xmlns="" id="{5CC3858D-28E5-D318-CF76-ED469B5C8C41}"/>
              </a:ext>
            </a:extLst>
          </p:cNvPr>
          <p:cNvPicPr preferRelativeResize="0"/>
          <p:nvPr/>
        </p:nvPicPr>
        <p:blipFill>
          <a:blip r:embed="rId3">
            <a:alphaModFix amt="75000"/>
          </a:blip>
          <a:stretch>
            <a:fillRect/>
          </a:stretch>
        </p:blipFill>
        <p:spPr>
          <a:xfrm>
            <a:off x="6152189" y="669831"/>
            <a:ext cx="2601819" cy="1797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8100019" scaled="0"/>
        </a:gradFill>
        <a:effectLst/>
      </p:bgPr>
    </p:bg>
    <p:spTree>
      <p:nvGrpSpPr>
        <p:cNvPr id="1" name="Shape 552"/>
        <p:cNvGrpSpPr/>
        <p:nvPr/>
      </p:nvGrpSpPr>
      <p:grpSpPr>
        <a:xfrm>
          <a:off x="0" y="0"/>
          <a:ext cx="0" cy="0"/>
          <a:chOff x="0" y="0"/>
          <a:chExt cx="0" cy="0"/>
        </a:xfrm>
      </p:grpSpPr>
      <p:sp>
        <p:nvSpPr>
          <p:cNvPr id="553" name="Google Shape;553;p62"/>
          <p:cNvSpPr txBox="1">
            <a:spLocks noGrp="1"/>
          </p:cNvSpPr>
          <p:nvPr>
            <p:ph type="title"/>
          </p:nvPr>
        </p:nvSpPr>
        <p:spPr>
          <a:xfrm>
            <a:off x="1728631" y="1043051"/>
            <a:ext cx="2685980" cy="11404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Problem identification</a:t>
            </a:r>
            <a:endParaRPr dirty="0"/>
          </a:p>
        </p:txBody>
      </p:sp>
      <p:sp>
        <p:nvSpPr>
          <p:cNvPr id="554" name="Google Shape;554;p62"/>
          <p:cNvSpPr txBox="1">
            <a:spLocks noGrp="1"/>
          </p:cNvSpPr>
          <p:nvPr>
            <p:ph type="title" idx="2"/>
          </p:nvPr>
        </p:nvSpPr>
        <p:spPr>
          <a:xfrm>
            <a:off x="904961" y="1233931"/>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556" name="Google Shape;556;p62"/>
          <p:cNvSpPr txBox="1">
            <a:spLocks noGrp="1"/>
          </p:cNvSpPr>
          <p:nvPr>
            <p:ph type="title" idx="3"/>
          </p:nvPr>
        </p:nvSpPr>
        <p:spPr>
          <a:xfrm>
            <a:off x="1740182" y="2617362"/>
            <a:ext cx="2842201" cy="1026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Problem statement and Solution</a:t>
            </a:r>
            <a:endParaRPr dirty="0"/>
          </a:p>
        </p:txBody>
      </p:sp>
      <p:sp>
        <p:nvSpPr>
          <p:cNvPr id="557" name="Google Shape;557;p62"/>
          <p:cNvSpPr txBox="1">
            <a:spLocks noGrp="1"/>
          </p:cNvSpPr>
          <p:nvPr>
            <p:ph type="title" idx="4"/>
          </p:nvPr>
        </p:nvSpPr>
        <p:spPr>
          <a:xfrm>
            <a:off x="888827" y="2704602"/>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559" name="Google Shape;559;p62"/>
          <p:cNvSpPr txBox="1">
            <a:spLocks noGrp="1"/>
          </p:cNvSpPr>
          <p:nvPr>
            <p:ph type="title" idx="6"/>
          </p:nvPr>
        </p:nvSpPr>
        <p:spPr>
          <a:xfrm>
            <a:off x="5589608" y="1233931"/>
            <a:ext cx="2610970" cy="6856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Block diagram</a:t>
            </a:r>
            <a:endParaRPr dirty="0"/>
          </a:p>
        </p:txBody>
      </p:sp>
      <p:sp>
        <p:nvSpPr>
          <p:cNvPr id="560" name="Google Shape;560;p62"/>
          <p:cNvSpPr txBox="1">
            <a:spLocks noGrp="1"/>
          </p:cNvSpPr>
          <p:nvPr>
            <p:ph type="title" idx="7"/>
          </p:nvPr>
        </p:nvSpPr>
        <p:spPr>
          <a:xfrm>
            <a:off x="4684296" y="1258608"/>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562" name="Google Shape;562;p62"/>
          <p:cNvSpPr txBox="1">
            <a:spLocks noGrp="1"/>
          </p:cNvSpPr>
          <p:nvPr>
            <p:ph type="title" idx="9"/>
          </p:nvPr>
        </p:nvSpPr>
        <p:spPr>
          <a:xfrm>
            <a:off x="5524266" y="2688702"/>
            <a:ext cx="26808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Schematic Diagram</a:t>
            </a:r>
            <a:endParaRPr dirty="0"/>
          </a:p>
        </p:txBody>
      </p:sp>
      <p:sp>
        <p:nvSpPr>
          <p:cNvPr id="563" name="Google Shape;563;p62"/>
          <p:cNvSpPr txBox="1">
            <a:spLocks noGrp="1"/>
          </p:cNvSpPr>
          <p:nvPr>
            <p:ph type="title" idx="13"/>
          </p:nvPr>
        </p:nvSpPr>
        <p:spPr>
          <a:xfrm>
            <a:off x="4684296" y="2704602"/>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565" name="Google Shape;565;p62"/>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cxnSp>
        <p:nvCxnSpPr>
          <p:cNvPr id="566" name="Google Shape;566;p62"/>
          <p:cNvCxnSpPr/>
          <p:nvPr/>
        </p:nvCxnSpPr>
        <p:spPr>
          <a:xfrm>
            <a:off x="1706027" y="1064716"/>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567" name="Google Shape;567;p62"/>
          <p:cNvCxnSpPr/>
          <p:nvPr/>
        </p:nvCxnSpPr>
        <p:spPr>
          <a:xfrm>
            <a:off x="5524266" y="1105045"/>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568" name="Google Shape;568;p62"/>
          <p:cNvCxnSpPr/>
          <p:nvPr/>
        </p:nvCxnSpPr>
        <p:spPr>
          <a:xfrm>
            <a:off x="1706027" y="2571750"/>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569" name="Google Shape;569;p62"/>
          <p:cNvCxnSpPr/>
          <p:nvPr/>
        </p:nvCxnSpPr>
        <p:spPr>
          <a:xfrm>
            <a:off x="5530327" y="2504970"/>
            <a:ext cx="0" cy="1152000"/>
          </a:xfrm>
          <a:prstGeom prst="straightConnector1">
            <a:avLst/>
          </a:prstGeom>
          <a:noFill/>
          <a:ln w="19050" cap="flat" cmpd="sng">
            <a:solidFill>
              <a:schemeClr val="lt2"/>
            </a:solidFill>
            <a:prstDash val="solid"/>
            <a:round/>
            <a:headEnd type="none" w="med" len="med"/>
            <a:tailEnd type="none" w="med" len="med"/>
          </a:ln>
        </p:spPr>
      </p:cxnSp>
      <p:grpSp>
        <p:nvGrpSpPr>
          <p:cNvPr id="570" name="Google Shape;570;p62"/>
          <p:cNvGrpSpPr/>
          <p:nvPr/>
        </p:nvGrpSpPr>
        <p:grpSpPr>
          <a:xfrm>
            <a:off x="8345706" y="3882964"/>
            <a:ext cx="166385" cy="701016"/>
            <a:chOff x="8668080" y="2328029"/>
            <a:chExt cx="127488" cy="537136"/>
          </a:xfrm>
        </p:grpSpPr>
        <p:sp>
          <p:nvSpPr>
            <p:cNvPr id="571" name="Google Shape;571;p6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6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6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6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62"/>
          <p:cNvGrpSpPr/>
          <p:nvPr/>
        </p:nvGrpSpPr>
        <p:grpSpPr>
          <a:xfrm>
            <a:off x="631906" y="532914"/>
            <a:ext cx="166385" cy="701016"/>
            <a:chOff x="8668080" y="2328029"/>
            <a:chExt cx="127488" cy="537136"/>
          </a:xfrm>
        </p:grpSpPr>
        <p:sp>
          <p:nvSpPr>
            <p:cNvPr id="584" name="Google Shape;584;p6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6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6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6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6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6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62"/>
          <p:cNvGrpSpPr/>
          <p:nvPr/>
        </p:nvGrpSpPr>
        <p:grpSpPr>
          <a:xfrm flipH="1">
            <a:off x="327786" y="4335693"/>
            <a:ext cx="470512" cy="545615"/>
            <a:chOff x="6030486" y="487493"/>
            <a:chExt cx="470512" cy="545615"/>
          </a:xfrm>
        </p:grpSpPr>
        <p:sp>
          <p:nvSpPr>
            <p:cNvPr id="597" name="Google Shape;597;p62"/>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62"/>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2"/>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62"/>
          <p:cNvSpPr/>
          <p:nvPr/>
        </p:nvSpPr>
        <p:spPr>
          <a:xfrm>
            <a:off x="8345703" y="534996"/>
            <a:ext cx="376044" cy="37604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2"/>
          <p:cNvSpPr/>
          <p:nvPr/>
        </p:nvSpPr>
        <p:spPr>
          <a:xfrm>
            <a:off x="441272" y="4109427"/>
            <a:ext cx="123080" cy="12308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2"/>
          <p:cNvSpPr/>
          <p:nvPr/>
        </p:nvSpPr>
        <p:spPr>
          <a:xfrm>
            <a:off x="8512112" y="10177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2"/>
          <p:cNvSpPr/>
          <p:nvPr/>
        </p:nvSpPr>
        <p:spPr>
          <a:xfrm>
            <a:off x="8564634" y="10647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7;p62">
            <a:extLst>
              <a:ext uri="{FF2B5EF4-FFF2-40B4-BE49-F238E27FC236}">
                <a16:creationId xmlns:a16="http://schemas.microsoft.com/office/drawing/2014/main" xmlns="" id="{89D47DC6-0A25-DD7D-E78C-78A5FD80A29B}"/>
              </a:ext>
            </a:extLst>
          </p:cNvPr>
          <p:cNvSpPr txBox="1">
            <a:spLocks/>
          </p:cNvSpPr>
          <p:nvPr/>
        </p:nvSpPr>
        <p:spPr>
          <a:xfrm>
            <a:off x="2342045" y="4056281"/>
            <a:ext cx="8172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000"/>
              <a:buFont typeface="Days One"/>
              <a:buNone/>
              <a:defRPr sz="30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9pPr>
          </a:lstStyle>
          <a:p>
            <a:r>
              <a:rPr lang="en" dirty="0"/>
              <a:t>05</a:t>
            </a:r>
          </a:p>
        </p:txBody>
      </p:sp>
      <p:cxnSp>
        <p:nvCxnSpPr>
          <p:cNvPr id="13" name="Google Shape;568;p62">
            <a:extLst>
              <a:ext uri="{FF2B5EF4-FFF2-40B4-BE49-F238E27FC236}">
                <a16:creationId xmlns:a16="http://schemas.microsoft.com/office/drawing/2014/main" xmlns="" id="{9479EC47-4A8A-9C0D-2748-DF27F6A883AA}"/>
              </a:ext>
            </a:extLst>
          </p:cNvPr>
          <p:cNvCxnSpPr/>
          <p:nvPr/>
        </p:nvCxnSpPr>
        <p:spPr>
          <a:xfrm>
            <a:off x="3162626" y="3759693"/>
            <a:ext cx="0" cy="1152000"/>
          </a:xfrm>
          <a:prstGeom prst="straightConnector1">
            <a:avLst/>
          </a:prstGeom>
          <a:noFill/>
          <a:ln w="19050" cap="flat" cmpd="sng">
            <a:solidFill>
              <a:schemeClr val="lt2"/>
            </a:solidFill>
            <a:prstDash val="solid"/>
            <a:round/>
            <a:headEnd type="none" w="med" len="med"/>
            <a:tailEnd type="none" w="med" len="med"/>
          </a:ln>
        </p:spPr>
      </p:cxnSp>
      <p:sp>
        <p:nvSpPr>
          <p:cNvPr id="16" name="Google Shape;556;p62">
            <a:extLst>
              <a:ext uri="{FF2B5EF4-FFF2-40B4-BE49-F238E27FC236}">
                <a16:creationId xmlns:a16="http://schemas.microsoft.com/office/drawing/2014/main" xmlns="" id="{830BF5C0-9FAD-40EF-8FC0-BD7033FC58CB}"/>
              </a:ext>
            </a:extLst>
          </p:cNvPr>
          <p:cNvSpPr txBox="1">
            <a:spLocks/>
          </p:cNvSpPr>
          <p:nvPr/>
        </p:nvSpPr>
        <p:spPr>
          <a:xfrm>
            <a:off x="3166008" y="3827357"/>
            <a:ext cx="3329521" cy="923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Days One"/>
              <a:buNone/>
              <a:defRPr sz="24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r>
              <a:rPr lang="en-IN" dirty="0"/>
              <a:t>Working model in </a:t>
            </a:r>
            <a:r>
              <a:rPr lang="en-IN" dirty="0" err="1"/>
              <a:t>tinkercad</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Problem identification</a:t>
            </a:r>
            <a:endParaRPr dirty="0"/>
          </a:p>
        </p:txBody>
      </p:sp>
      <p:sp>
        <p:nvSpPr>
          <p:cNvPr id="710" name="Google Shape;710;p65"/>
          <p:cNvSpPr txBox="1">
            <a:spLocks noGrp="1"/>
          </p:cNvSpPr>
          <p:nvPr>
            <p:ph type="body" idx="1"/>
          </p:nvPr>
        </p:nvSpPr>
        <p:spPr>
          <a:xfrm>
            <a:off x="719999" y="1207475"/>
            <a:ext cx="7647796" cy="2702514"/>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rgbClr val="ECECEC"/>
                </a:solidFill>
                <a:effectLst/>
                <a:latin typeface="Söhne"/>
              </a:rPr>
              <a:t>Key Management: Managing physical keys for multiple doors and users can be cumbersome and prone to key loss or duplication, compromising security.</a:t>
            </a:r>
          </a:p>
          <a:p>
            <a:pPr algn="l">
              <a:buFont typeface="+mj-lt"/>
              <a:buAutoNum type="arabicPeriod"/>
            </a:pPr>
            <a:r>
              <a:rPr lang="en-US" b="0" i="0" dirty="0">
                <a:solidFill>
                  <a:srgbClr val="ECECEC"/>
                </a:solidFill>
                <a:effectLst/>
                <a:latin typeface="Söhne"/>
              </a:rPr>
              <a:t>Security Vulnerabilities: Traditional door locks are susceptible to picking, bumping, or forced entry, increasing the risk of unauthorized access and burglary.</a:t>
            </a:r>
          </a:p>
          <a:p>
            <a:pPr algn="l">
              <a:buFont typeface="+mj-lt"/>
              <a:buAutoNum type="arabicPeriod"/>
            </a:pPr>
            <a:r>
              <a:rPr lang="en-US" b="0" i="0" dirty="0">
                <a:solidFill>
                  <a:srgbClr val="ECECEC"/>
                </a:solidFill>
                <a:effectLst/>
                <a:latin typeface="Söhne"/>
              </a:rPr>
              <a:t>Incompatibility with Smart Home Systems: Traditional door locks may not integrate seamlessly with smart home systems or home automation platforms, limiting their functionality and interoperability within the broader smart home ecosystem.</a:t>
            </a:r>
          </a:p>
          <a:p>
            <a:pPr algn="l">
              <a:buFont typeface="+mj-lt"/>
              <a:buAutoNum type="arabicPeriod"/>
            </a:pPr>
            <a:r>
              <a:rPr lang="en-US" b="0" i="0" dirty="0">
                <a:solidFill>
                  <a:srgbClr val="ECECEC"/>
                </a:solidFill>
                <a:effectLst/>
                <a:latin typeface="Söhne"/>
              </a:rPr>
              <a:t>Physical Wear and Tear: Over time, traditional door locks may experience wear and tear due to frequent use, exposure to weather elements, or physical damage, reducing their effectiveness and reliability.</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65" name="Google Shape;765;p66"/>
          <p:cNvSpPr txBox="1">
            <a:spLocks noGrp="1"/>
          </p:cNvSpPr>
          <p:nvPr>
            <p:ph type="title"/>
          </p:nvPr>
        </p:nvSpPr>
        <p:spPr>
          <a:xfrm>
            <a:off x="2004183" y="357698"/>
            <a:ext cx="5699028" cy="6964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Problem statement</a:t>
            </a:r>
            <a:endParaRPr dirty="0"/>
          </a:p>
        </p:txBody>
      </p:sp>
      <p:sp>
        <p:nvSpPr>
          <p:cNvPr id="766" name="Google Shape;766;p66"/>
          <p:cNvSpPr txBox="1">
            <a:spLocks noGrp="1"/>
          </p:cNvSpPr>
          <p:nvPr>
            <p:ph type="subTitle" idx="1"/>
          </p:nvPr>
        </p:nvSpPr>
        <p:spPr>
          <a:xfrm>
            <a:off x="534543" y="1646169"/>
            <a:ext cx="6907878" cy="25597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ECECEC"/>
                </a:solidFill>
                <a:effectLst/>
                <a:latin typeface="Söhne"/>
              </a:rPr>
              <a:t>The current door lock systems lack advanced security features and remote accessibility, leading to concerns about unauthorized access, limited monitoring capabilities, and inconvenience for homeowners. Traditional locks also do not integrate well with modern smart home ecosystems, making it challenging to automate access control and enhance overall home security. Additionally, there is a need for a cost-effective and user-friendly solution that addresses these limitations while ensuring privacy and reliability</a:t>
            </a:r>
            <a:endParaRPr dirty="0"/>
          </a:p>
        </p:txBody>
      </p:sp>
      <p:grpSp>
        <p:nvGrpSpPr>
          <p:cNvPr id="785" name="Google Shape;785;p66"/>
          <p:cNvGrpSpPr/>
          <p:nvPr/>
        </p:nvGrpSpPr>
        <p:grpSpPr>
          <a:xfrm rot="7394623">
            <a:off x="844044" y="573853"/>
            <a:ext cx="524325" cy="608063"/>
            <a:chOff x="5320111" y="1881293"/>
            <a:chExt cx="470512" cy="545615"/>
          </a:xfrm>
        </p:grpSpPr>
        <p:sp>
          <p:nvSpPr>
            <p:cNvPr id="786" name="Google Shape;786;p6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66"/>
          <p:cNvGrpSpPr/>
          <p:nvPr/>
        </p:nvGrpSpPr>
        <p:grpSpPr>
          <a:xfrm rot="268623">
            <a:off x="1415388" y="745758"/>
            <a:ext cx="432780" cy="501915"/>
            <a:chOff x="5320111" y="1881293"/>
            <a:chExt cx="470512" cy="545615"/>
          </a:xfrm>
        </p:grpSpPr>
        <p:sp>
          <p:nvSpPr>
            <p:cNvPr id="790" name="Google Shape;790;p6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6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6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66"/>
          <p:cNvSpPr/>
          <p:nvPr/>
        </p:nvSpPr>
        <p:spPr>
          <a:xfrm>
            <a:off x="3220771" y="118920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66"/>
          <p:cNvSpPr/>
          <p:nvPr/>
        </p:nvSpPr>
        <p:spPr>
          <a:xfrm>
            <a:off x="3531208" y="980166"/>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66"/>
          <p:cNvGrpSpPr/>
          <p:nvPr/>
        </p:nvGrpSpPr>
        <p:grpSpPr>
          <a:xfrm>
            <a:off x="7709431" y="4313787"/>
            <a:ext cx="310599" cy="294704"/>
            <a:chOff x="2327131" y="3148937"/>
            <a:chExt cx="310599" cy="294704"/>
          </a:xfrm>
        </p:grpSpPr>
        <p:sp>
          <p:nvSpPr>
            <p:cNvPr id="796" name="Google Shape;796;p6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66"/>
          <p:cNvGrpSpPr/>
          <p:nvPr/>
        </p:nvGrpSpPr>
        <p:grpSpPr>
          <a:xfrm>
            <a:off x="8154512" y="3986996"/>
            <a:ext cx="274389" cy="287882"/>
            <a:chOff x="2772212" y="2822146"/>
            <a:chExt cx="274389" cy="287882"/>
          </a:xfrm>
        </p:grpSpPr>
        <p:sp>
          <p:nvSpPr>
            <p:cNvPr id="799" name="Google Shape;799;p6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8">
          <a:extLst>
            <a:ext uri="{FF2B5EF4-FFF2-40B4-BE49-F238E27FC236}">
              <a16:creationId xmlns:a16="http://schemas.microsoft.com/office/drawing/2014/main" xmlns="" id="{A977AA82-824F-5272-EA1F-8B2831BB964B}"/>
            </a:ext>
          </a:extLst>
        </p:cNvPr>
        <p:cNvGrpSpPr/>
        <p:nvPr/>
      </p:nvGrpSpPr>
      <p:grpSpPr>
        <a:xfrm>
          <a:off x="0" y="0"/>
          <a:ext cx="0" cy="0"/>
          <a:chOff x="0" y="0"/>
          <a:chExt cx="0" cy="0"/>
        </a:xfrm>
      </p:grpSpPr>
      <p:sp>
        <p:nvSpPr>
          <p:cNvPr id="709" name="Google Shape;709;p65">
            <a:extLst>
              <a:ext uri="{FF2B5EF4-FFF2-40B4-BE49-F238E27FC236}">
                <a16:creationId xmlns:a16="http://schemas.microsoft.com/office/drawing/2014/main" xmlns="" id="{F80681E8-5EEA-475D-58CC-8ADD77066C67}"/>
              </a:ext>
            </a:extLst>
          </p:cNvPr>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SOLUTION</a:t>
            </a:r>
            <a:endParaRPr dirty="0"/>
          </a:p>
        </p:txBody>
      </p:sp>
      <p:sp>
        <p:nvSpPr>
          <p:cNvPr id="710" name="Google Shape;710;p65">
            <a:extLst>
              <a:ext uri="{FF2B5EF4-FFF2-40B4-BE49-F238E27FC236}">
                <a16:creationId xmlns:a16="http://schemas.microsoft.com/office/drawing/2014/main" xmlns="" id="{B5D1438C-5F48-7A81-77DE-D72AA6A0CA26}"/>
              </a:ext>
            </a:extLst>
          </p:cNvPr>
          <p:cNvSpPr txBox="1">
            <a:spLocks noGrp="1"/>
          </p:cNvSpPr>
          <p:nvPr>
            <p:ph type="body" idx="1"/>
          </p:nvPr>
        </p:nvSpPr>
        <p:spPr>
          <a:xfrm>
            <a:off x="719999" y="1207475"/>
            <a:ext cx="7647796" cy="2702514"/>
          </a:xfrm>
          <a:prstGeom prst="rect">
            <a:avLst/>
          </a:prstGeom>
        </p:spPr>
        <p:txBody>
          <a:bodyPr spcFirstLastPara="1" wrap="square" lIns="91425" tIns="91425" rIns="91425" bIns="91425" anchor="t" anchorCtr="0">
            <a:noAutofit/>
          </a:bodyPr>
          <a:lstStyle/>
          <a:p>
            <a:pPr algn="l"/>
            <a:r>
              <a:rPr lang="en-US" b="0" i="0" dirty="0">
                <a:solidFill>
                  <a:srgbClr val="ECECEC"/>
                </a:solidFill>
                <a:effectLst/>
                <a:latin typeface="Söhne"/>
              </a:rPr>
              <a:t>Advanced Security Measures:</a:t>
            </a:r>
          </a:p>
          <a:p>
            <a:pPr algn="l">
              <a:buFont typeface="Arial" panose="020B0604020202020204" pitchFamily="34" charset="0"/>
              <a:buChar char="•"/>
            </a:pPr>
            <a:r>
              <a:rPr lang="en-US" b="0" i="0" dirty="0">
                <a:solidFill>
                  <a:srgbClr val="ECECEC"/>
                </a:solidFill>
                <a:effectLst/>
                <a:latin typeface="Söhne"/>
              </a:rPr>
              <a:t>Implement robust encryption algorithms and authentication mechanisms to prevent unauthorized access and enhance overall security.</a:t>
            </a:r>
          </a:p>
          <a:p>
            <a:pPr algn="l"/>
            <a:r>
              <a:rPr lang="en-US" b="0" i="0" dirty="0">
                <a:solidFill>
                  <a:srgbClr val="ECECEC"/>
                </a:solidFill>
                <a:effectLst/>
                <a:latin typeface="Söhne"/>
              </a:rPr>
              <a:t>Remote Access and Monitoring:</a:t>
            </a:r>
          </a:p>
          <a:p>
            <a:pPr algn="l">
              <a:buFont typeface="Arial" panose="020B0604020202020204" pitchFamily="34" charset="0"/>
              <a:buChar char="•"/>
            </a:pPr>
            <a:r>
              <a:rPr lang="en-US" b="0" i="0" dirty="0">
                <a:solidFill>
                  <a:srgbClr val="ECECEC"/>
                </a:solidFill>
                <a:effectLst/>
                <a:latin typeface="Söhne"/>
              </a:rPr>
              <a:t>Enable homeowners to remotely control and monitor the status of their door locks via a mobile application or web interface.</a:t>
            </a:r>
          </a:p>
          <a:p>
            <a:pPr algn="l"/>
            <a:r>
              <a:rPr lang="en-US" b="0" i="0" dirty="0">
                <a:solidFill>
                  <a:srgbClr val="ECECEC"/>
                </a:solidFill>
                <a:effectLst/>
                <a:latin typeface="Söhne"/>
              </a:rPr>
              <a:t>Durability and Reliability:</a:t>
            </a:r>
          </a:p>
          <a:p>
            <a:pPr algn="l">
              <a:buFont typeface="Arial" panose="020B0604020202020204" pitchFamily="34" charset="0"/>
              <a:buChar char="•"/>
            </a:pPr>
            <a:r>
              <a:rPr lang="en-US" b="0" i="0" dirty="0">
                <a:solidFill>
                  <a:srgbClr val="ECECEC"/>
                </a:solidFill>
                <a:effectLst/>
                <a:latin typeface="Söhne"/>
              </a:rPr>
              <a:t>Engineer the smart door lock hardware and software components to withstand environmental factors (e.g., weather, physical impact) and ensure long-term reliability.</a:t>
            </a:r>
          </a:p>
          <a:p>
            <a:pPr algn="l">
              <a:buFont typeface="Arial" panose="020B0604020202020204" pitchFamily="34" charset="0"/>
              <a:buChar char="•"/>
            </a:pPr>
            <a:endParaRPr lang="en-US" b="0" i="0" dirty="0">
              <a:solidFill>
                <a:srgbClr val="ECECEC"/>
              </a:solidFill>
              <a:effectLst/>
              <a:latin typeface="Söhne"/>
            </a:endParaRPr>
          </a:p>
        </p:txBody>
      </p:sp>
      <p:grpSp>
        <p:nvGrpSpPr>
          <p:cNvPr id="728" name="Google Shape;728;p65">
            <a:extLst>
              <a:ext uri="{FF2B5EF4-FFF2-40B4-BE49-F238E27FC236}">
                <a16:creationId xmlns:a16="http://schemas.microsoft.com/office/drawing/2014/main" xmlns="" id="{CE004D62-A312-9576-4085-F7DFF0380696}"/>
              </a:ext>
            </a:extLst>
          </p:cNvPr>
          <p:cNvGrpSpPr/>
          <p:nvPr/>
        </p:nvGrpSpPr>
        <p:grpSpPr>
          <a:xfrm rot="5400000">
            <a:off x="7990306" y="4257989"/>
            <a:ext cx="166385" cy="701016"/>
            <a:chOff x="8668080" y="2328029"/>
            <a:chExt cx="127488" cy="537136"/>
          </a:xfrm>
        </p:grpSpPr>
        <p:sp>
          <p:nvSpPr>
            <p:cNvPr id="729" name="Google Shape;729;p65">
              <a:extLst>
                <a:ext uri="{FF2B5EF4-FFF2-40B4-BE49-F238E27FC236}">
                  <a16:creationId xmlns:a16="http://schemas.microsoft.com/office/drawing/2014/main" xmlns="" id="{A2711FBE-B3AB-2BC5-3959-7A6779B7070B}"/>
                </a:ext>
              </a:extLst>
            </p:cNvPr>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a:extLst>
                <a:ext uri="{FF2B5EF4-FFF2-40B4-BE49-F238E27FC236}">
                  <a16:creationId xmlns:a16="http://schemas.microsoft.com/office/drawing/2014/main" xmlns="" id="{2A60AE30-3A10-1D74-CAD2-CBC8A87DFC1C}"/>
                </a:ext>
              </a:extLst>
            </p:cNvPr>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a:extLst>
                <a:ext uri="{FF2B5EF4-FFF2-40B4-BE49-F238E27FC236}">
                  <a16:creationId xmlns:a16="http://schemas.microsoft.com/office/drawing/2014/main" xmlns="" id="{AA52A7B6-8D74-4304-175D-AF0EC70F009A}"/>
                </a:ext>
              </a:extLst>
            </p:cNvPr>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a:extLst>
                <a:ext uri="{FF2B5EF4-FFF2-40B4-BE49-F238E27FC236}">
                  <a16:creationId xmlns:a16="http://schemas.microsoft.com/office/drawing/2014/main" xmlns="" id="{85109FC9-670B-128C-19D6-DCD9BB9ADC89}"/>
                </a:ext>
              </a:extLst>
            </p:cNvPr>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a:extLst>
                <a:ext uri="{FF2B5EF4-FFF2-40B4-BE49-F238E27FC236}">
                  <a16:creationId xmlns:a16="http://schemas.microsoft.com/office/drawing/2014/main" xmlns="" id="{02B87969-BB89-0B60-3FC4-30B81BCBE1D3}"/>
                </a:ext>
              </a:extLst>
            </p:cNvPr>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a:extLst>
                <a:ext uri="{FF2B5EF4-FFF2-40B4-BE49-F238E27FC236}">
                  <a16:creationId xmlns:a16="http://schemas.microsoft.com/office/drawing/2014/main" xmlns="" id="{0A05CCD4-C3E5-56B8-1752-D67D31551426}"/>
                </a:ext>
              </a:extLst>
            </p:cNvPr>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a:extLst>
                <a:ext uri="{FF2B5EF4-FFF2-40B4-BE49-F238E27FC236}">
                  <a16:creationId xmlns:a16="http://schemas.microsoft.com/office/drawing/2014/main" xmlns="" id="{497416E9-69FF-324D-3CB6-C58995115A8C}"/>
                </a:ext>
              </a:extLst>
            </p:cNvPr>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a:extLst>
                <a:ext uri="{FF2B5EF4-FFF2-40B4-BE49-F238E27FC236}">
                  <a16:creationId xmlns:a16="http://schemas.microsoft.com/office/drawing/2014/main" xmlns="" id="{03CD3C1F-5F44-79FC-6F4D-BE32CA46C601}"/>
                </a:ext>
              </a:extLst>
            </p:cNvPr>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a:extLst>
                <a:ext uri="{FF2B5EF4-FFF2-40B4-BE49-F238E27FC236}">
                  <a16:creationId xmlns:a16="http://schemas.microsoft.com/office/drawing/2014/main" xmlns="" id="{A3EEDBE4-BEC4-EBFB-390E-D2F7C069E4BA}"/>
                </a:ext>
              </a:extLst>
            </p:cNvPr>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a:extLst>
                <a:ext uri="{FF2B5EF4-FFF2-40B4-BE49-F238E27FC236}">
                  <a16:creationId xmlns:a16="http://schemas.microsoft.com/office/drawing/2014/main" xmlns="" id="{270B1189-06E4-1EE0-C1B1-76EADBE019E3}"/>
                </a:ext>
              </a:extLst>
            </p:cNvPr>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a:extLst>
                <a:ext uri="{FF2B5EF4-FFF2-40B4-BE49-F238E27FC236}">
                  <a16:creationId xmlns:a16="http://schemas.microsoft.com/office/drawing/2014/main" xmlns="" id="{72F68623-D2F0-5958-065B-5A9AB2506F9E}"/>
                </a:ext>
              </a:extLst>
            </p:cNvPr>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a:extLst>
                <a:ext uri="{FF2B5EF4-FFF2-40B4-BE49-F238E27FC236}">
                  <a16:creationId xmlns:a16="http://schemas.microsoft.com/office/drawing/2014/main" xmlns="" id="{CEF97AA0-FBE0-ABA2-6800-B3FB0A3370C8}"/>
                </a:ext>
              </a:extLst>
            </p:cNvPr>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a:extLst>
              <a:ext uri="{FF2B5EF4-FFF2-40B4-BE49-F238E27FC236}">
                <a16:creationId xmlns:a16="http://schemas.microsoft.com/office/drawing/2014/main" xmlns="" id="{63ABC6E3-EC5A-5BD1-98EC-EE16B2E2435E}"/>
              </a:ext>
            </a:extLst>
          </p:cNvPr>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sp>
        <p:nvSpPr>
          <p:cNvPr id="750" name="Google Shape;750;p65">
            <a:extLst>
              <a:ext uri="{FF2B5EF4-FFF2-40B4-BE49-F238E27FC236}">
                <a16:creationId xmlns:a16="http://schemas.microsoft.com/office/drawing/2014/main" xmlns="" id="{85F959BB-BE89-3AE9-F97A-9740FC7C05A7}"/>
              </a:ext>
            </a:extLst>
          </p:cNvPr>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a:extLst>
              <a:ext uri="{FF2B5EF4-FFF2-40B4-BE49-F238E27FC236}">
                <a16:creationId xmlns:a16="http://schemas.microsoft.com/office/drawing/2014/main" xmlns="" id="{D6B839A9-94E0-3D83-B104-227DB235BB47}"/>
              </a:ext>
            </a:extLst>
          </p:cNvPr>
          <p:cNvGrpSpPr/>
          <p:nvPr/>
        </p:nvGrpSpPr>
        <p:grpSpPr>
          <a:xfrm>
            <a:off x="88081" y="3292812"/>
            <a:ext cx="310599" cy="294704"/>
            <a:chOff x="2327131" y="3148937"/>
            <a:chExt cx="310599" cy="294704"/>
          </a:xfrm>
        </p:grpSpPr>
        <p:sp>
          <p:nvSpPr>
            <p:cNvPr id="752" name="Google Shape;752;p65">
              <a:extLst>
                <a:ext uri="{FF2B5EF4-FFF2-40B4-BE49-F238E27FC236}">
                  <a16:creationId xmlns:a16="http://schemas.microsoft.com/office/drawing/2014/main" xmlns="" id="{B4772B04-6559-3B87-D594-D5BAD94FBEB0}"/>
                </a:ext>
              </a:extLst>
            </p:cNvPr>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a:extLst>
                <a:ext uri="{FF2B5EF4-FFF2-40B4-BE49-F238E27FC236}">
                  <a16:creationId xmlns:a16="http://schemas.microsoft.com/office/drawing/2014/main" xmlns="" id="{49DFB54D-B8C5-99B7-DBA1-C38A3465FD60}"/>
                </a:ext>
              </a:extLst>
            </p:cNvPr>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3159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68"/>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Block diagram</a:t>
            </a:r>
            <a:endParaRPr dirty="0"/>
          </a:p>
        </p:txBody>
      </p:sp>
      <p:grpSp>
        <p:nvGrpSpPr>
          <p:cNvPr id="852" name="Google Shape;852;p68"/>
          <p:cNvGrpSpPr/>
          <p:nvPr/>
        </p:nvGrpSpPr>
        <p:grpSpPr>
          <a:xfrm>
            <a:off x="8345706" y="3952239"/>
            <a:ext cx="166385" cy="701016"/>
            <a:chOff x="8668080" y="2328029"/>
            <a:chExt cx="127488" cy="537136"/>
          </a:xfrm>
        </p:grpSpPr>
        <p:sp>
          <p:nvSpPr>
            <p:cNvPr id="853" name="Google Shape;853;p6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68"/>
          <p:cNvGrpSpPr/>
          <p:nvPr/>
        </p:nvGrpSpPr>
        <p:grpSpPr>
          <a:xfrm>
            <a:off x="631906" y="534989"/>
            <a:ext cx="166385" cy="701016"/>
            <a:chOff x="8668080" y="2328029"/>
            <a:chExt cx="127488" cy="537136"/>
          </a:xfrm>
        </p:grpSpPr>
        <p:sp>
          <p:nvSpPr>
            <p:cNvPr id="866" name="Google Shape;866;p6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68"/>
          <p:cNvGrpSpPr/>
          <p:nvPr/>
        </p:nvGrpSpPr>
        <p:grpSpPr>
          <a:xfrm>
            <a:off x="479849" y="4147293"/>
            <a:ext cx="470512" cy="545615"/>
            <a:chOff x="5320111" y="1881293"/>
            <a:chExt cx="470512" cy="545615"/>
          </a:xfrm>
        </p:grpSpPr>
        <p:sp>
          <p:nvSpPr>
            <p:cNvPr id="879" name="Google Shape;879;p6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68"/>
          <p:cNvGrpSpPr/>
          <p:nvPr/>
        </p:nvGrpSpPr>
        <p:grpSpPr>
          <a:xfrm>
            <a:off x="8113589" y="535011"/>
            <a:ext cx="315323" cy="376981"/>
            <a:chOff x="4040314" y="1769061"/>
            <a:chExt cx="315323" cy="376981"/>
          </a:xfrm>
        </p:grpSpPr>
        <p:sp>
          <p:nvSpPr>
            <p:cNvPr id="883" name="Google Shape;883;p6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68"/>
          <p:cNvGrpSpPr/>
          <p:nvPr/>
        </p:nvGrpSpPr>
        <p:grpSpPr>
          <a:xfrm>
            <a:off x="7780499" y="848897"/>
            <a:ext cx="198233" cy="168803"/>
            <a:chOff x="3080599" y="534997"/>
            <a:chExt cx="198233" cy="168803"/>
          </a:xfrm>
        </p:grpSpPr>
        <p:sp>
          <p:nvSpPr>
            <p:cNvPr id="887" name="Google Shape;887;p68"/>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8"/>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8"/>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68"/>
          <p:cNvGrpSpPr/>
          <p:nvPr/>
        </p:nvGrpSpPr>
        <p:grpSpPr>
          <a:xfrm>
            <a:off x="519042" y="3984749"/>
            <a:ext cx="200951" cy="162552"/>
            <a:chOff x="5095817" y="961574"/>
            <a:chExt cx="200951" cy="162552"/>
          </a:xfrm>
        </p:grpSpPr>
        <p:sp>
          <p:nvSpPr>
            <p:cNvPr id="891" name="Google Shape;891;p68"/>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8"/>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8"/>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68"/>
          <p:cNvGrpSpPr/>
          <p:nvPr/>
        </p:nvGrpSpPr>
        <p:grpSpPr>
          <a:xfrm>
            <a:off x="145506" y="1635387"/>
            <a:ext cx="310599" cy="294704"/>
            <a:chOff x="2327131" y="3148937"/>
            <a:chExt cx="310599" cy="294704"/>
          </a:xfrm>
        </p:grpSpPr>
        <p:sp>
          <p:nvSpPr>
            <p:cNvPr id="896" name="Google Shape;896;p6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https://d3i71xaburhd42.cloudfront.net/04a28b0ff0ce79bac18b6ec0a2a7ab8d18a84768/2-Figure1-1.png"/>
          <p:cNvPicPr>
            <a:picLocks noChangeAspect="1" noChangeArrowheads="1"/>
          </p:cNvPicPr>
          <p:nvPr/>
        </p:nvPicPr>
        <p:blipFill rotWithShape="1">
          <a:blip r:embed="rId3">
            <a:extLst>
              <a:ext uri="{28A0092B-C50C-407E-A947-70E740481C1C}">
                <a14:useLocalDpi xmlns:a14="http://schemas.microsoft.com/office/drawing/2010/main" val="0"/>
              </a:ext>
            </a:extLst>
          </a:blip>
          <a:srcRect t="-1" b="41923"/>
          <a:stretch/>
        </p:blipFill>
        <p:spPr bwMode="auto">
          <a:xfrm>
            <a:off x="2453766" y="1635387"/>
            <a:ext cx="4507866" cy="3003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10" name="Google Shape;910;p69"/>
          <p:cNvSpPr txBox="1">
            <a:spLocks noGrp="1"/>
          </p:cNvSpPr>
          <p:nvPr>
            <p:ph type="title"/>
          </p:nvPr>
        </p:nvSpPr>
        <p:spPr>
          <a:xfrm>
            <a:off x="584652" y="303798"/>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Schematic Diagram</a:t>
            </a:r>
            <a:endParaRPr dirty="0"/>
          </a:p>
        </p:txBody>
      </p:sp>
      <p:grpSp>
        <p:nvGrpSpPr>
          <p:cNvPr id="911" name="Google Shape;911;p69"/>
          <p:cNvGrpSpPr/>
          <p:nvPr/>
        </p:nvGrpSpPr>
        <p:grpSpPr>
          <a:xfrm>
            <a:off x="713248" y="3676646"/>
            <a:ext cx="1409274" cy="840739"/>
            <a:chOff x="996540" y="923919"/>
            <a:chExt cx="1062000" cy="633564"/>
          </a:xfrm>
        </p:grpSpPr>
        <p:sp>
          <p:nvSpPr>
            <p:cNvPr id="912" name="Google Shape;912;p69"/>
            <p:cNvSpPr/>
            <p:nvPr/>
          </p:nvSpPr>
          <p:spPr>
            <a:xfrm rot="900436">
              <a:off x="1016614" y="1109088"/>
              <a:ext cx="1021852" cy="289484"/>
            </a:xfrm>
            <a:prstGeom prst="donut">
              <a:avLst>
                <a:gd name="adj" fmla="val 3768"/>
              </a:avLst>
            </a:prstGeom>
            <a:gradFill>
              <a:gsLst>
                <a:gs pos="0">
                  <a:srgbClr val="FFECCD"/>
                </a:gs>
                <a:gs pos="100000">
                  <a:srgbClr val="FAB9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3" name="Google Shape;913;p69"/>
            <p:cNvGrpSpPr/>
            <p:nvPr/>
          </p:nvGrpSpPr>
          <p:grpSpPr>
            <a:xfrm rot="10623523">
              <a:off x="1215800" y="939529"/>
              <a:ext cx="623884" cy="602344"/>
              <a:chOff x="5611437" y="1091819"/>
              <a:chExt cx="822958" cy="794546"/>
            </a:xfrm>
          </p:grpSpPr>
          <p:sp>
            <p:nvSpPr>
              <p:cNvPr id="914" name="Google Shape;914;p69"/>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9"/>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9"/>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69"/>
            <p:cNvSpPr/>
            <p:nvPr/>
          </p:nvSpPr>
          <p:spPr>
            <a:xfrm>
              <a:off x="1854658" y="11881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9"/>
            <p:cNvSpPr/>
            <p:nvPr/>
          </p:nvSpPr>
          <p:spPr>
            <a:xfrm>
              <a:off x="1044120" y="11750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69"/>
          <p:cNvGrpSpPr/>
          <p:nvPr/>
        </p:nvGrpSpPr>
        <p:grpSpPr>
          <a:xfrm>
            <a:off x="7232561" y="1017701"/>
            <a:ext cx="1550147" cy="1546992"/>
            <a:chOff x="7193640" y="535000"/>
            <a:chExt cx="1450362" cy="1447410"/>
          </a:xfrm>
        </p:grpSpPr>
        <p:sp>
          <p:nvSpPr>
            <p:cNvPr id="920" name="Google Shape;920;p69"/>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9"/>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9"/>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9"/>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9"/>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9"/>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69"/>
          <p:cNvGrpSpPr/>
          <p:nvPr/>
        </p:nvGrpSpPr>
        <p:grpSpPr>
          <a:xfrm>
            <a:off x="8345659" y="2063800"/>
            <a:ext cx="968928" cy="218950"/>
            <a:chOff x="2297800" y="638425"/>
            <a:chExt cx="758100" cy="218950"/>
          </a:xfrm>
        </p:grpSpPr>
        <p:sp>
          <p:nvSpPr>
            <p:cNvPr id="927" name="Google Shape;927;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69"/>
          <p:cNvGrpSpPr/>
          <p:nvPr/>
        </p:nvGrpSpPr>
        <p:grpSpPr>
          <a:xfrm rot="10800000">
            <a:off x="-151416" y="3247325"/>
            <a:ext cx="968928" cy="218950"/>
            <a:chOff x="2297800" y="638425"/>
            <a:chExt cx="758100" cy="218950"/>
          </a:xfrm>
        </p:grpSpPr>
        <p:sp>
          <p:nvSpPr>
            <p:cNvPr id="930" name="Google Shape;930;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xmlns="" id="{A0A46AE0-F2DD-C6D1-80C6-B532B23A9D3F}"/>
              </a:ext>
            </a:extLst>
          </p:cNvPr>
          <p:cNvPicPr>
            <a:picLocks noChangeAspect="1"/>
          </p:cNvPicPr>
          <p:nvPr/>
        </p:nvPicPr>
        <p:blipFill>
          <a:blip r:embed="rId3"/>
          <a:stretch>
            <a:fillRect/>
          </a:stretch>
        </p:blipFill>
        <p:spPr>
          <a:xfrm>
            <a:off x="1525819" y="842974"/>
            <a:ext cx="5298360" cy="39737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1"/>
                                        </p:tgtEl>
                                        <p:attrNameLst>
                                          <p:attrName>style.visibility</p:attrName>
                                        </p:attrNameLst>
                                      </p:cBhvr>
                                      <p:to>
                                        <p:strVal val="visible"/>
                                      </p:to>
                                    </p:set>
                                    <p:animEffect transition="in" filter="fade">
                                      <p:cBhvr>
                                        <p:cTn id="7" dur="1000"/>
                                        <p:tgtEl>
                                          <p:spTgt spid="911"/>
                                        </p:tgtEl>
                                      </p:cBhvr>
                                    </p:animEffect>
                                  </p:childTnLst>
                                </p:cTn>
                              </p:par>
                              <p:par>
                                <p:cTn id="8" presetID="10" presetClass="entr" presetSubtype="0" fill="hold" nodeType="withEffect">
                                  <p:stCondLst>
                                    <p:cond delay="0"/>
                                  </p:stCondLst>
                                  <p:childTnLst>
                                    <p:set>
                                      <p:cBhvr>
                                        <p:cTn id="9" dur="1" fill="hold">
                                          <p:stCondLst>
                                            <p:cond delay="0"/>
                                          </p:stCondLst>
                                        </p:cTn>
                                        <p:tgtEl>
                                          <p:spTgt spid="926"/>
                                        </p:tgtEl>
                                        <p:attrNameLst>
                                          <p:attrName>style.visibility</p:attrName>
                                        </p:attrNameLst>
                                      </p:cBhvr>
                                      <p:to>
                                        <p:strVal val="visible"/>
                                      </p:to>
                                    </p:set>
                                    <p:animEffect transition="in" filter="fade">
                                      <p:cBhvr>
                                        <p:cTn id="10" dur="1000"/>
                                        <p:tgtEl>
                                          <p:spTgt spid="926"/>
                                        </p:tgtEl>
                                      </p:cBhvr>
                                    </p:animEffect>
                                  </p:childTnLst>
                                </p:cTn>
                              </p:par>
                              <p:par>
                                <p:cTn id="11" presetID="10" presetClass="entr" presetSubtype="0" fill="hold" nodeType="withEffect">
                                  <p:stCondLst>
                                    <p:cond delay="0"/>
                                  </p:stCondLst>
                                  <p:childTnLst>
                                    <p:set>
                                      <p:cBhvr>
                                        <p:cTn id="12" dur="1" fill="hold">
                                          <p:stCondLst>
                                            <p:cond delay="0"/>
                                          </p:stCondLst>
                                        </p:cTn>
                                        <p:tgtEl>
                                          <p:spTgt spid="929"/>
                                        </p:tgtEl>
                                        <p:attrNameLst>
                                          <p:attrName>style.visibility</p:attrName>
                                        </p:attrNameLst>
                                      </p:cBhvr>
                                      <p:to>
                                        <p:strVal val="visible"/>
                                      </p:to>
                                    </p:set>
                                    <p:animEffect transition="in" filter="fade">
                                      <p:cBhvr>
                                        <p:cTn id="13" dur="1000"/>
                                        <p:tgtEl>
                                          <p:spTgt spid="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70"/>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Working model in </a:t>
            </a:r>
            <a:r>
              <a:rPr lang="en-IN" dirty="0" err="1"/>
              <a:t>tinkercad</a:t>
            </a:r>
            <a:endParaRPr dirty="0"/>
          </a:p>
        </p:txBody>
      </p:sp>
      <p:grpSp>
        <p:nvGrpSpPr>
          <p:cNvPr id="990" name="Google Shape;990;p70"/>
          <p:cNvGrpSpPr/>
          <p:nvPr/>
        </p:nvGrpSpPr>
        <p:grpSpPr>
          <a:xfrm rot="9129220">
            <a:off x="752127" y="502515"/>
            <a:ext cx="470510" cy="545613"/>
            <a:chOff x="5320111" y="1881293"/>
            <a:chExt cx="470512" cy="545615"/>
          </a:xfrm>
        </p:grpSpPr>
        <p:sp>
          <p:nvSpPr>
            <p:cNvPr id="991" name="Google Shape;991;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70"/>
          <p:cNvSpPr/>
          <p:nvPr/>
        </p:nvSpPr>
        <p:spPr>
          <a:xfrm>
            <a:off x="388271" y="457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0"/>
          <p:cNvSpPr/>
          <p:nvPr/>
        </p:nvSpPr>
        <p:spPr>
          <a:xfrm>
            <a:off x="198504" y="4143221"/>
            <a:ext cx="314071" cy="314071"/>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70"/>
          <p:cNvGrpSpPr/>
          <p:nvPr/>
        </p:nvGrpSpPr>
        <p:grpSpPr>
          <a:xfrm>
            <a:off x="8149612" y="631383"/>
            <a:ext cx="274389" cy="287882"/>
            <a:chOff x="2772212" y="2822146"/>
            <a:chExt cx="274389" cy="287882"/>
          </a:xfrm>
        </p:grpSpPr>
        <p:sp>
          <p:nvSpPr>
            <p:cNvPr id="997" name="Google Shape;997;p70"/>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0"/>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70"/>
          <p:cNvSpPr/>
          <p:nvPr/>
        </p:nvSpPr>
        <p:spPr>
          <a:xfrm>
            <a:off x="7901394" y="713129"/>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70"/>
          <p:cNvGrpSpPr/>
          <p:nvPr/>
        </p:nvGrpSpPr>
        <p:grpSpPr>
          <a:xfrm>
            <a:off x="1220217" y="1017724"/>
            <a:ext cx="200951" cy="162552"/>
            <a:chOff x="5095817" y="961574"/>
            <a:chExt cx="200951" cy="162552"/>
          </a:xfrm>
        </p:grpSpPr>
        <p:sp>
          <p:nvSpPr>
            <p:cNvPr id="1001" name="Google Shape;1001;p70"/>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0"/>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0"/>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70"/>
          <p:cNvGrpSpPr/>
          <p:nvPr/>
        </p:nvGrpSpPr>
        <p:grpSpPr>
          <a:xfrm rot="-5400000">
            <a:off x="7995206" y="4271064"/>
            <a:ext cx="166385" cy="701016"/>
            <a:chOff x="8668080" y="2328029"/>
            <a:chExt cx="127488" cy="537136"/>
          </a:xfrm>
        </p:grpSpPr>
        <p:sp>
          <p:nvSpPr>
            <p:cNvPr id="1005" name="Google Shape;1005;p7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xmlns="" id="{B92B4DA8-8960-C478-25CC-777CA95B4997}"/>
              </a:ext>
            </a:extLst>
          </p:cNvPr>
          <p:cNvPicPr>
            <a:picLocks noChangeAspect="1"/>
          </p:cNvPicPr>
          <p:nvPr/>
        </p:nvPicPr>
        <p:blipFill>
          <a:blip r:embed="rId3"/>
          <a:stretch>
            <a:fillRect/>
          </a:stretch>
        </p:blipFill>
        <p:spPr>
          <a:xfrm>
            <a:off x="1421165" y="1361485"/>
            <a:ext cx="6261915" cy="25732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7">
          <a:extLst>
            <a:ext uri="{FF2B5EF4-FFF2-40B4-BE49-F238E27FC236}">
              <a16:creationId xmlns:a16="http://schemas.microsoft.com/office/drawing/2014/main" xmlns="" id="{B3447DE4-51DD-BE71-1F36-3E0C8721645B}"/>
            </a:ext>
          </a:extLst>
        </p:cNvPr>
        <p:cNvGrpSpPr/>
        <p:nvPr/>
      </p:nvGrpSpPr>
      <p:grpSpPr>
        <a:xfrm>
          <a:off x="0" y="0"/>
          <a:ext cx="0" cy="0"/>
          <a:chOff x="0" y="0"/>
          <a:chExt cx="0" cy="0"/>
        </a:xfrm>
      </p:grpSpPr>
      <p:sp>
        <p:nvSpPr>
          <p:cNvPr id="958" name="Google Shape;958;p70">
            <a:extLst>
              <a:ext uri="{FF2B5EF4-FFF2-40B4-BE49-F238E27FC236}">
                <a16:creationId xmlns:a16="http://schemas.microsoft.com/office/drawing/2014/main" xmlns="" id="{9EC460C4-AD09-6AC7-3D32-C0F41DB04483}"/>
              </a:ext>
            </a:extLst>
          </p:cNvPr>
          <p:cNvSpPr txBox="1">
            <a:spLocks noGrp="1"/>
          </p:cNvSpPr>
          <p:nvPr>
            <p:ph type="title" idx="6"/>
          </p:nvPr>
        </p:nvSpPr>
        <p:spPr>
          <a:xfrm>
            <a:off x="438916" y="842118"/>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t>THANKS!</a:t>
            </a:r>
            <a:endParaRPr sz="7200" dirty="0"/>
          </a:p>
        </p:txBody>
      </p:sp>
      <p:grpSp>
        <p:nvGrpSpPr>
          <p:cNvPr id="990" name="Google Shape;990;p70">
            <a:extLst>
              <a:ext uri="{FF2B5EF4-FFF2-40B4-BE49-F238E27FC236}">
                <a16:creationId xmlns:a16="http://schemas.microsoft.com/office/drawing/2014/main" xmlns="" id="{D5F685DA-D5CC-935A-6F5A-776A671C69B7}"/>
              </a:ext>
            </a:extLst>
          </p:cNvPr>
          <p:cNvGrpSpPr/>
          <p:nvPr/>
        </p:nvGrpSpPr>
        <p:grpSpPr>
          <a:xfrm rot="9129220">
            <a:off x="752127" y="502515"/>
            <a:ext cx="470510" cy="545613"/>
            <a:chOff x="5320111" y="1881293"/>
            <a:chExt cx="470512" cy="545615"/>
          </a:xfrm>
        </p:grpSpPr>
        <p:sp>
          <p:nvSpPr>
            <p:cNvPr id="991" name="Google Shape;991;p70">
              <a:extLst>
                <a:ext uri="{FF2B5EF4-FFF2-40B4-BE49-F238E27FC236}">
                  <a16:creationId xmlns:a16="http://schemas.microsoft.com/office/drawing/2014/main" xmlns="" id="{6C2EE22B-0A17-9948-8754-595BB9F31942}"/>
                </a:ext>
              </a:extLst>
            </p:cNvPr>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0">
              <a:extLst>
                <a:ext uri="{FF2B5EF4-FFF2-40B4-BE49-F238E27FC236}">
                  <a16:creationId xmlns:a16="http://schemas.microsoft.com/office/drawing/2014/main" xmlns="" id="{7DC56F53-E910-49D5-7710-2A85C795F414}"/>
                </a:ext>
              </a:extLst>
            </p:cNvPr>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0">
              <a:extLst>
                <a:ext uri="{FF2B5EF4-FFF2-40B4-BE49-F238E27FC236}">
                  <a16:creationId xmlns:a16="http://schemas.microsoft.com/office/drawing/2014/main" xmlns="" id="{D3F9492D-8C08-7E96-39CF-E55A190F123C}"/>
                </a:ext>
              </a:extLst>
            </p:cNvPr>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70">
            <a:extLst>
              <a:ext uri="{FF2B5EF4-FFF2-40B4-BE49-F238E27FC236}">
                <a16:creationId xmlns:a16="http://schemas.microsoft.com/office/drawing/2014/main" xmlns="" id="{5ADC5A78-2F66-6EEE-043A-8C282BC40301}"/>
              </a:ext>
            </a:extLst>
          </p:cNvPr>
          <p:cNvSpPr/>
          <p:nvPr/>
        </p:nvSpPr>
        <p:spPr>
          <a:xfrm>
            <a:off x="388271" y="457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0">
            <a:extLst>
              <a:ext uri="{FF2B5EF4-FFF2-40B4-BE49-F238E27FC236}">
                <a16:creationId xmlns:a16="http://schemas.microsoft.com/office/drawing/2014/main" xmlns="" id="{962FC436-D375-FCE7-5D14-0FAE777A2C92}"/>
              </a:ext>
            </a:extLst>
          </p:cNvPr>
          <p:cNvSpPr/>
          <p:nvPr/>
        </p:nvSpPr>
        <p:spPr>
          <a:xfrm>
            <a:off x="198504" y="4143221"/>
            <a:ext cx="314071" cy="314071"/>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70">
            <a:extLst>
              <a:ext uri="{FF2B5EF4-FFF2-40B4-BE49-F238E27FC236}">
                <a16:creationId xmlns:a16="http://schemas.microsoft.com/office/drawing/2014/main" xmlns="" id="{6091C002-FD37-6E0E-7D95-31AAEAA4DC9C}"/>
              </a:ext>
            </a:extLst>
          </p:cNvPr>
          <p:cNvGrpSpPr/>
          <p:nvPr/>
        </p:nvGrpSpPr>
        <p:grpSpPr>
          <a:xfrm>
            <a:off x="8149612" y="631383"/>
            <a:ext cx="274389" cy="287882"/>
            <a:chOff x="2772212" y="2822146"/>
            <a:chExt cx="274389" cy="287882"/>
          </a:xfrm>
        </p:grpSpPr>
        <p:sp>
          <p:nvSpPr>
            <p:cNvPr id="997" name="Google Shape;997;p70">
              <a:extLst>
                <a:ext uri="{FF2B5EF4-FFF2-40B4-BE49-F238E27FC236}">
                  <a16:creationId xmlns:a16="http://schemas.microsoft.com/office/drawing/2014/main" xmlns="" id="{8E7E31F5-42ED-2E7E-A480-879E51AF545F}"/>
                </a:ext>
              </a:extLst>
            </p:cNvPr>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0">
              <a:extLst>
                <a:ext uri="{FF2B5EF4-FFF2-40B4-BE49-F238E27FC236}">
                  <a16:creationId xmlns:a16="http://schemas.microsoft.com/office/drawing/2014/main" xmlns="" id="{37BDA9FE-DFB3-7FC5-CD52-F7DD43AB6E9A}"/>
                </a:ext>
              </a:extLst>
            </p:cNvPr>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70">
            <a:extLst>
              <a:ext uri="{FF2B5EF4-FFF2-40B4-BE49-F238E27FC236}">
                <a16:creationId xmlns:a16="http://schemas.microsoft.com/office/drawing/2014/main" xmlns="" id="{FC11F308-824F-C5F7-CF46-7AF9D6F8FC37}"/>
              </a:ext>
            </a:extLst>
          </p:cNvPr>
          <p:cNvSpPr/>
          <p:nvPr/>
        </p:nvSpPr>
        <p:spPr>
          <a:xfrm>
            <a:off x="7901394" y="713129"/>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70">
            <a:extLst>
              <a:ext uri="{FF2B5EF4-FFF2-40B4-BE49-F238E27FC236}">
                <a16:creationId xmlns:a16="http://schemas.microsoft.com/office/drawing/2014/main" xmlns="" id="{6941B387-4019-40BA-D790-76126CDEEFC0}"/>
              </a:ext>
            </a:extLst>
          </p:cNvPr>
          <p:cNvGrpSpPr/>
          <p:nvPr/>
        </p:nvGrpSpPr>
        <p:grpSpPr>
          <a:xfrm>
            <a:off x="1220217" y="1017724"/>
            <a:ext cx="200951" cy="162552"/>
            <a:chOff x="5095817" y="961574"/>
            <a:chExt cx="200951" cy="162552"/>
          </a:xfrm>
        </p:grpSpPr>
        <p:sp>
          <p:nvSpPr>
            <p:cNvPr id="1001" name="Google Shape;1001;p70">
              <a:extLst>
                <a:ext uri="{FF2B5EF4-FFF2-40B4-BE49-F238E27FC236}">
                  <a16:creationId xmlns:a16="http://schemas.microsoft.com/office/drawing/2014/main" xmlns="" id="{223D5A2B-4706-4319-1DD2-091CD641917E}"/>
                </a:ext>
              </a:extLst>
            </p:cNvPr>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0">
              <a:extLst>
                <a:ext uri="{FF2B5EF4-FFF2-40B4-BE49-F238E27FC236}">
                  <a16:creationId xmlns:a16="http://schemas.microsoft.com/office/drawing/2014/main" xmlns="" id="{73CB2CDF-5BF2-20C5-EA17-0D1FE6E1D35B}"/>
                </a:ext>
              </a:extLst>
            </p:cNvPr>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0">
              <a:extLst>
                <a:ext uri="{FF2B5EF4-FFF2-40B4-BE49-F238E27FC236}">
                  <a16:creationId xmlns:a16="http://schemas.microsoft.com/office/drawing/2014/main" xmlns="" id="{958864D0-B35A-6BD9-F5B0-E8963D7E46E8}"/>
                </a:ext>
              </a:extLst>
            </p:cNvPr>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70">
            <a:extLst>
              <a:ext uri="{FF2B5EF4-FFF2-40B4-BE49-F238E27FC236}">
                <a16:creationId xmlns:a16="http://schemas.microsoft.com/office/drawing/2014/main" xmlns="" id="{E8CB2C1A-8DCC-E13B-5EE3-54B920D64F30}"/>
              </a:ext>
            </a:extLst>
          </p:cNvPr>
          <p:cNvGrpSpPr/>
          <p:nvPr/>
        </p:nvGrpSpPr>
        <p:grpSpPr>
          <a:xfrm rot="-5400000">
            <a:off x="7995206" y="4271064"/>
            <a:ext cx="166385" cy="701016"/>
            <a:chOff x="8668080" y="2328029"/>
            <a:chExt cx="127488" cy="537136"/>
          </a:xfrm>
        </p:grpSpPr>
        <p:sp>
          <p:nvSpPr>
            <p:cNvPr id="1005" name="Google Shape;1005;p70">
              <a:extLst>
                <a:ext uri="{FF2B5EF4-FFF2-40B4-BE49-F238E27FC236}">
                  <a16:creationId xmlns:a16="http://schemas.microsoft.com/office/drawing/2014/main" xmlns="" id="{136B0BCD-B694-14EA-4F3A-95BBF79C3E7C}"/>
                </a:ext>
              </a:extLst>
            </p:cNvPr>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0">
              <a:extLst>
                <a:ext uri="{FF2B5EF4-FFF2-40B4-BE49-F238E27FC236}">
                  <a16:creationId xmlns:a16="http://schemas.microsoft.com/office/drawing/2014/main" xmlns="" id="{874DB522-26D8-1113-44F9-D1FD527F8C57}"/>
                </a:ext>
              </a:extLst>
            </p:cNvPr>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0">
              <a:extLst>
                <a:ext uri="{FF2B5EF4-FFF2-40B4-BE49-F238E27FC236}">
                  <a16:creationId xmlns:a16="http://schemas.microsoft.com/office/drawing/2014/main" xmlns="" id="{3BD1566D-7CC0-09E4-379D-EDD6F147CC78}"/>
                </a:ext>
              </a:extLst>
            </p:cNvPr>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0">
              <a:extLst>
                <a:ext uri="{FF2B5EF4-FFF2-40B4-BE49-F238E27FC236}">
                  <a16:creationId xmlns:a16="http://schemas.microsoft.com/office/drawing/2014/main" xmlns="" id="{BDC9B3F3-6872-9258-05B0-C0B398604AD7}"/>
                </a:ext>
              </a:extLst>
            </p:cNvPr>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0">
              <a:extLst>
                <a:ext uri="{FF2B5EF4-FFF2-40B4-BE49-F238E27FC236}">
                  <a16:creationId xmlns:a16="http://schemas.microsoft.com/office/drawing/2014/main" xmlns="" id="{9A4A1F9C-51C0-52EA-A8F7-79B23D10276B}"/>
                </a:ext>
              </a:extLst>
            </p:cNvPr>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0">
              <a:extLst>
                <a:ext uri="{FF2B5EF4-FFF2-40B4-BE49-F238E27FC236}">
                  <a16:creationId xmlns:a16="http://schemas.microsoft.com/office/drawing/2014/main" xmlns="" id="{6689B8E5-1BAB-6080-AD46-60B789D5E10D}"/>
                </a:ext>
              </a:extLst>
            </p:cNvPr>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0">
              <a:extLst>
                <a:ext uri="{FF2B5EF4-FFF2-40B4-BE49-F238E27FC236}">
                  <a16:creationId xmlns:a16="http://schemas.microsoft.com/office/drawing/2014/main" xmlns="" id="{5AB75141-C8C3-3553-0C52-898CAECD3590}"/>
                </a:ext>
              </a:extLst>
            </p:cNvPr>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0">
              <a:extLst>
                <a:ext uri="{FF2B5EF4-FFF2-40B4-BE49-F238E27FC236}">
                  <a16:creationId xmlns:a16="http://schemas.microsoft.com/office/drawing/2014/main" xmlns="" id="{6342368D-EC9C-7993-B8FC-BA9394FDAB30}"/>
                </a:ext>
              </a:extLst>
            </p:cNvPr>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0">
              <a:extLst>
                <a:ext uri="{FF2B5EF4-FFF2-40B4-BE49-F238E27FC236}">
                  <a16:creationId xmlns:a16="http://schemas.microsoft.com/office/drawing/2014/main" xmlns="" id="{97B1EB44-9417-E277-B8D0-D91063295D17}"/>
                </a:ext>
              </a:extLst>
            </p:cNvPr>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0">
              <a:extLst>
                <a:ext uri="{FF2B5EF4-FFF2-40B4-BE49-F238E27FC236}">
                  <a16:creationId xmlns:a16="http://schemas.microsoft.com/office/drawing/2014/main" xmlns="" id="{55B213C6-D630-CD45-44A0-A22E94BA3BAA}"/>
                </a:ext>
              </a:extLst>
            </p:cNvPr>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0">
              <a:extLst>
                <a:ext uri="{FF2B5EF4-FFF2-40B4-BE49-F238E27FC236}">
                  <a16:creationId xmlns:a16="http://schemas.microsoft.com/office/drawing/2014/main" xmlns="" id="{3338663D-FF68-9BB4-8A17-FAD855339AD7}"/>
                </a:ext>
              </a:extLst>
            </p:cNvPr>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0">
              <a:extLst>
                <a:ext uri="{FF2B5EF4-FFF2-40B4-BE49-F238E27FC236}">
                  <a16:creationId xmlns:a16="http://schemas.microsoft.com/office/drawing/2014/main" xmlns="" id="{FBC7C498-847D-7BD1-2394-5E49958FDA10}"/>
                </a:ext>
              </a:extLst>
            </p:cNvPr>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14592451"/>
      </p:ext>
    </p:extLst>
  </p:cSld>
  <p:clrMapOvr>
    <a:masterClrMapping/>
  </p:clrMapOvr>
</p:sld>
</file>

<file path=ppt/theme/theme1.xml><?xml version="1.0" encoding="utf-8"?>
<a:theme xmlns:a="http://schemas.openxmlformats.org/drawingml/2006/main" name="Internet of Things XL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312</Words>
  <Application>Microsoft Office PowerPoint</Application>
  <PresentationFormat>On-screen Show (16:9)</PresentationFormat>
  <Paragraphs>31</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Bebas Neue</vt:lpstr>
      <vt:lpstr>Lato</vt:lpstr>
      <vt:lpstr>Söhne</vt:lpstr>
      <vt:lpstr>Poppins</vt:lpstr>
      <vt:lpstr>Days One</vt:lpstr>
      <vt:lpstr>Roboto Condensed Light</vt:lpstr>
      <vt:lpstr>Internet of Things XL by Slidesgo</vt:lpstr>
      <vt:lpstr>SMART DOOR LOCK</vt:lpstr>
      <vt:lpstr>Problem identification</vt:lpstr>
      <vt:lpstr>Problem identification</vt:lpstr>
      <vt:lpstr>Problem statement</vt:lpstr>
      <vt:lpstr>SOLUTION</vt:lpstr>
      <vt:lpstr>Block diagram</vt:lpstr>
      <vt:lpstr>Schematic Diagram</vt:lpstr>
      <vt:lpstr>Working model in tinkercad</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DOOR LOCK</dc:title>
  <dc:creator>SAI VAMSHI</dc:creator>
  <cp:lastModifiedBy>My Pc</cp:lastModifiedBy>
  <cp:revision>3</cp:revision>
  <dcterms:modified xsi:type="dcterms:W3CDTF">2024-03-31T13:42:18Z</dcterms:modified>
</cp:coreProperties>
</file>