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7" r:id="rId2"/>
    <p:sldId id="279" r:id="rId3"/>
    <p:sldId id="282" r:id="rId4"/>
    <p:sldId id="286" r:id="rId5"/>
    <p:sldId id="299" r:id="rId6"/>
    <p:sldId id="300" r:id="rId7"/>
    <p:sldId id="301" r:id="rId8"/>
    <p:sldId id="285" r:id="rId9"/>
    <p:sldId id="296" r:id="rId10"/>
    <p:sldId id="295" r:id="rId11"/>
  </p:sldIdLst>
  <p:sldSz cx="18288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4" autoAdjust="0"/>
  </p:normalViewPr>
  <p:slideViewPr>
    <p:cSldViewPr snapToGrid="0">
      <p:cViewPr varScale="1">
        <p:scale>
          <a:sx n="65" d="100"/>
          <a:sy n="65" d="100"/>
        </p:scale>
        <p:origin x="82" y="322"/>
      </p:cViewPr>
      <p:guideLst>
        <p:guide orient="horz" pos="216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77030-E7C1-4382-9352-02C97D4C107C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D141-767A-470F-9D4B-77C58252B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8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03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1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7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1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70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8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23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141-767A-470F-9D4B-77C58252B0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7600" y="1893600"/>
            <a:ext cx="7772400" cy="10764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2066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vers 55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>
          <a:xfrm>
            <a:off x="7725600" y="6492900"/>
            <a:ext cx="961200" cy="365125"/>
          </a:xfrm>
        </p:spPr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1508400" y="6494400"/>
            <a:ext cx="6127200" cy="365125"/>
          </a:xfrm>
        </p:spPr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719123" y="192422"/>
            <a:ext cx="1928128" cy="683264"/>
            <a:chOff x="719123" y="192422"/>
            <a:chExt cx="1928128" cy="683264"/>
          </a:xfrm>
        </p:grpSpPr>
        <p:sp>
          <p:nvSpPr>
            <p:cNvPr id="14" name="Text Box 8"/>
            <p:cNvSpPr txBox="1">
              <a:spLocks noChangeArrowheads="1"/>
            </p:cNvSpPr>
            <p:nvPr userDrawn="1"/>
          </p:nvSpPr>
          <p:spPr bwMode="auto">
            <a:xfrm>
              <a:off x="1214423" y="192422"/>
              <a:ext cx="1432828" cy="683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defRPr/>
              </a:pP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TECHNISCHE</a:t>
              </a:r>
              <a:b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</a:b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UNIVERSITÄT</a:t>
              </a:r>
              <a:b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</a:b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DRESDEN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 userDrawn="1"/>
          </p:nvSpPr>
          <p:spPr bwMode="auto">
            <a:xfrm>
              <a:off x="719123" y="230522"/>
              <a:ext cx="533400" cy="533400"/>
            </a:xfrm>
            <a:prstGeom prst="octagon">
              <a:avLst>
                <a:gd name="adj" fmla="val 29287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750873" y="274972"/>
              <a:ext cx="473075" cy="32067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90" y="0"/>
                </a:cxn>
                <a:cxn ang="0">
                  <a:pos x="204" y="0"/>
                </a:cxn>
                <a:cxn ang="0">
                  <a:pos x="298" y="94"/>
                </a:cxn>
                <a:cxn ang="0">
                  <a:pos x="186" y="94"/>
                </a:cxn>
                <a:cxn ang="0">
                  <a:pos x="188" y="202"/>
                </a:cxn>
                <a:cxn ang="0">
                  <a:pos x="106" y="202"/>
                </a:cxn>
                <a:cxn ang="0">
                  <a:pos x="106" y="94"/>
                </a:cxn>
                <a:cxn ang="0">
                  <a:pos x="0" y="94"/>
                </a:cxn>
              </a:cxnLst>
              <a:rect l="0" t="0" r="r" b="b"/>
              <a:pathLst>
                <a:path w="298" h="202">
                  <a:moveTo>
                    <a:pt x="0" y="94"/>
                  </a:moveTo>
                  <a:lnTo>
                    <a:pt x="90" y="0"/>
                  </a:lnTo>
                  <a:lnTo>
                    <a:pt x="204" y="0"/>
                  </a:lnTo>
                  <a:lnTo>
                    <a:pt x="298" y="94"/>
                  </a:lnTo>
                  <a:lnTo>
                    <a:pt x="186" y="94"/>
                  </a:lnTo>
                  <a:lnTo>
                    <a:pt x="188" y="202"/>
                  </a:lnTo>
                  <a:lnTo>
                    <a:pt x="106" y="202"/>
                  </a:lnTo>
                  <a:lnTo>
                    <a:pt x="106" y="94"/>
                  </a:lnTo>
                  <a:lnTo>
                    <a:pt x="0" y="94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752461" y="454359"/>
              <a:ext cx="461962" cy="279400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83" y="2"/>
                </a:cxn>
                <a:cxn ang="0">
                  <a:pos x="83" y="110"/>
                </a:cxn>
                <a:cxn ang="0">
                  <a:pos x="206" y="110"/>
                </a:cxn>
                <a:cxn ang="0">
                  <a:pos x="207" y="0"/>
                </a:cxn>
                <a:cxn ang="0">
                  <a:pos x="291" y="0"/>
                </a:cxn>
                <a:cxn ang="0">
                  <a:pos x="291" y="90"/>
                </a:cxn>
                <a:cxn ang="0">
                  <a:pos x="203" y="176"/>
                </a:cxn>
                <a:cxn ang="0">
                  <a:pos x="89" y="176"/>
                </a:cxn>
                <a:cxn ang="0">
                  <a:pos x="0" y="90"/>
                </a:cxn>
                <a:cxn ang="0">
                  <a:pos x="3" y="2"/>
                </a:cxn>
              </a:cxnLst>
              <a:rect l="0" t="0" r="r" b="b"/>
              <a:pathLst>
                <a:path w="291" h="176">
                  <a:moveTo>
                    <a:pt x="3" y="2"/>
                  </a:moveTo>
                  <a:lnTo>
                    <a:pt x="83" y="2"/>
                  </a:lnTo>
                  <a:lnTo>
                    <a:pt x="83" y="110"/>
                  </a:lnTo>
                  <a:lnTo>
                    <a:pt x="206" y="110"/>
                  </a:lnTo>
                  <a:lnTo>
                    <a:pt x="207" y="0"/>
                  </a:lnTo>
                  <a:lnTo>
                    <a:pt x="291" y="0"/>
                  </a:lnTo>
                  <a:lnTo>
                    <a:pt x="291" y="90"/>
                  </a:lnTo>
                  <a:lnTo>
                    <a:pt x="203" y="176"/>
                  </a:lnTo>
                  <a:lnTo>
                    <a:pt x="89" y="176"/>
                  </a:lnTo>
                  <a:lnTo>
                    <a:pt x="0" y="90"/>
                  </a:lnTo>
                  <a:lnTo>
                    <a:pt x="3" y="2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20" name="Gruppieren 19"/>
          <p:cNvGrpSpPr/>
          <p:nvPr userDrawn="1"/>
        </p:nvGrpSpPr>
        <p:grpSpPr>
          <a:xfrm>
            <a:off x="9864000" y="192422"/>
            <a:ext cx="1928128" cy="683264"/>
            <a:chOff x="719123" y="192422"/>
            <a:chExt cx="1928128" cy="683264"/>
          </a:xfrm>
        </p:grpSpPr>
        <p:sp>
          <p:nvSpPr>
            <p:cNvPr id="21" name="Text Box 8"/>
            <p:cNvSpPr txBox="1">
              <a:spLocks noChangeArrowheads="1"/>
            </p:cNvSpPr>
            <p:nvPr userDrawn="1"/>
          </p:nvSpPr>
          <p:spPr bwMode="auto">
            <a:xfrm>
              <a:off x="1214423" y="192422"/>
              <a:ext cx="1432828" cy="683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defRPr/>
              </a:pP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TECHNISCHE</a:t>
              </a:r>
              <a:b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</a:b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UNIVERSITÄT</a:t>
              </a:r>
              <a:b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</a:br>
              <a:r>
                <a:rPr lang="de-DE" sz="1600" dirty="0">
                  <a:solidFill>
                    <a:schemeClr val="tx2"/>
                  </a:solidFill>
                  <a:latin typeface="DIN-Bold" pitchFamily="34" charset="0"/>
                </a:rPr>
                <a:t>DRESDEN</a:t>
              </a:r>
            </a:p>
          </p:txBody>
        </p:sp>
        <p:sp>
          <p:nvSpPr>
            <p:cNvPr id="22" name="AutoShape 9"/>
            <p:cNvSpPr>
              <a:spLocks noChangeArrowheads="1"/>
            </p:cNvSpPr>
            <p:nvPr userDrawn="1"/>
          </p:nvSpPr>
          <p:spPr bwMode="auto">
            <a:xfrm>
              <a:off x="719123" y="230522"/>
              <a:ext cx="533400" cy="533400"/>
            </a:xfrm>
            <a:prstGeom prst="octagon">
              <a:avLst>
                <a:gd name="adj" fmla="val 29287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750873" y="274972"/>
              <a:ext cx="473075" cy="32067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90" y="0"/>
                </a:cxn>
                <a:cxn ang="0">
                  <a:pos x="204" y="0"/>
                </a:cxn>
                <a:cxn ang="0">
                  <a:pos x="298" y="94"/>
                </a:cxn>
                <a:cxn ang="0">
                  <a:pos x="186" y="94"/>
                </a:cxn>
                <a:cxn ang="0">
                  <a:pos x="188" y="202"/>
                </a:cxn>
                <a:cxn ang="0">
                  <a:pos x="106" y="202"/>
                </a:cxn>
                <a:cxn ang="0">
                  <a:pos x="106" y="94"/>
                </a:cxn>
                <a:cxn ang="0">
                  <a:pos x="0" y="94"/>
                </a:cxn>
              </a:cxnLst>
              <a:rect l="0" t="0" r="r" b="b"/>
              <a:pathLst>
                <a:path w="298" h="202">
                  <a:moveTo>
                    <a:pt x="0" y="94"/>
                  </a:moveTo>
                  <a:lnTo>
                    <a:pt x="90" y="0"/>
                  </a:lnTo>
                  <a:lnTo>
                    <a:pt x="204" y="0"/>
                  </a:lnTo>
                  <a:lnTo>
                    <a:pt x="298" y="94"/>
                  </a:lnTo>
                  <a:lnTo>
                    <a:pt x="186" y="94"/>
                  </a:lnTo>
                  <a:lnTo>
                    <a:pt x="188" y="202"/>
                  </a:lnTo>
                  <a:lnTo>
                    <a:pt x="106" y="202"/>
                  </a:lnTo>
                  <a:lnTo>
                    <a:pt x="106" y="94"/>
                  </a:lnTo>
                  <a:lnTo>
                    <a:pt x="0" y="94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4" name="Freeform 11"/>
            <p:cNvSpPr>
              <a:spLocks/>
            </p:cNvSpPr>
            <p:nvPr userDrawn="1"/>
          </p:nvSpPr>
          <p:spPr bwMode="auto">
            <a:xfrm>
              <a:off x="752461" y="454359"/>
              <a:ext cx="461962" cy="279400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83" y="2"/>
                </a:cxn>
                <a:cxn ang="0">
                  <a:pos x="83" y="110"/>
                </a:cxn>
                <a:cxn ang="0">
                  <a:pos x="206" y="110"/>
                </a:cxn>
                <a:cxn ang="0">
                  <a:pos x="207" y="0"/>
                </a:cxn>
                <a:cxn ang="0">
                  <a:pos x="291" y="0"/>
                </a:cxn>
                <a:cxn ang="0">
                  <a:pos x="291" y="90"/>
                </a:cxn>
                <a:cxn ang="0">
                  <a:pos x="203" y="176"/>
                </a:cxn>
                <a:cxn ang="0">
                  <a:pos x="89" y="176"/>
                </a:cxn>
                <a:cxn ang="0">
                  <a:pos x="0" y="90"/>
                </a:cxn>
                <a:cxn ang="0">
                  <a:pos x="3" y="2"/>
                </a:cxn>
              </a:cxnLst>
              <a:rect l="0" t="0" r="r" b="b"/>
              <a:pathLst>
                <a:path w="291" h="176">
                  <a:moveTo>
                    <a:pt x="3" y="2"/>
                  </a:moveTo>
                  <a:lnTo>
                    <a:pt x="83" y="2"/>
                  </a:lnTo>
                  <a:lnTo>
                    <a:pt x="83" y="110"/>
                  </a:lnTo>
                  <a:lnTo>
                    <a:pt x="206" y="110"/>
                  </a:lnTo>
                  <a:lnTo>
                    <a:pt x="207" y="0"/>
                  </a:lnTo>
                  <a:lnTo>
                    <a:pt x="291" y="0"/>
                  </a:lnTo>
                  <a:lnTo>
                    <a:pt x="291" y="90"/>
                  </a:lnTo>
                  <a:lnTo>
                    <a:pt x="203" y="176"/>
                  </a:lnTo>
                  <a:lnTo>
                    <a:pt x="89" y="176"/>
                  </a:lnTo>
                  <a:lnTo>
                    <a:pt x="0" y="90"/>
                  </a:lnTo>
                  <a:lnTo>
                    <a:pt x="3" y="2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6" name="Inhaltsplatzhalter 25"/>
          <p:cNvSpPr>
            <a:spLocks noGrp="1"/>
          </p:cNvSpPr>
          <p:nvPr>
            <p:ph sz="quarter" idx="14"/>
          </p:nvPr>
        </p:nvSpPr>
        <p:spPr>
          <a:xfrm>
            <a:off x="9831600" y="1893600"/>
            <a:ext cx="7772400" cy="10764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32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Inhaltsplatzhalter 27"/>
          <p:cNvSpPr>
            <a:spLocks noGrp="1"/>
          </p:cNvSpPr>
          <p:nvPr>
            <p:ph sz="quarter" idx="15"/>
          </p:nvPr>
        </p:nvSpPr>
        <p:spPr>
          <a:xfrm>
            <a:off x="10515600" y="3357562"/>
            <a:ext cx="6400800" cy="2066924"/>
          </a:xfrm>
        </p:spPr>
        <p:txBody>
          <a:bodyPr/>
          <a:lstStyle>
            <a:lvl1pPr marL="0" indent="0" algn="ctr">
              <a:buNone/>
              <a:defRPr>
                <a:latin typeface="Univers 55" panose="02000503040000020003" pitchFamily="2" charset="0"/>
              </a:defRPr>
            </a:lvl1pPr>
            <a:lvl2pPr marL="339725" indent="0">
              <a:buNone/>
              <a:defRPr>
                <a:latin typeface="Univers 55" panose="02000503040000020003" pitchFamily="2" charset="0"/>
              </a:defRPr>
            </a:lvl2pPr>
            <a:lvl3pPr marL="669925" indent="0">
              <a:buNone/>
              <a:defRPr>
                <a:latin typeface="Univers 55" panose="02000503040000020003" pitchFamily="2" charset="0"/>
              </a:defRPr>
            </a:lvl3pPr>
            <a:lvl4pPr marL="935038" indent="0">
              <a:buNone/>
              <a:defRPr>
                <a:latin typeface="Univers 55" panose="02000503040000020003" pitchFamily="2" charset="0"/>
              </a:defRPr>
            </a:lvl4pPr>
            <a:lvl5pPr marL="1206500" indent="0">
              <a:buNone/>
              <a:defRPr>
                <a:latin typeface="Univers 55" panose="02000503040000020003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9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951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8400" y="5229727"/>
            <a:ext cx="6127200" cy="418347"/>
          </a:xfr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de-DE" sz="2000" b="0">
                <a:solidFill>
                  <a:schemeClr val="tx2"/>
                </a:solidFill>
                <a:latin typeface="DIN-BoldAlternate" panose="020B0500000000000000" pitchFamily="34" charset="0"/>
                <a:ea typeface="+mn-ea"/>
                <a:cs typeface="+mn-cs"/>
              </a:defRPr>
            </a:lvl1pPr>
          </a:lstStyle>
          <a:p>
            <a:pPr marL="0" lvl="0" indent="0" defTabSz="9144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Wingdings 2" pitchFamily="18" charset="2"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08400" y="1082983"/>
            <a:ext cx="6127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8400" y="5656094"/>
            <a:ext cx="6127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idx="13"/>
          </p:nvPr>
        </p:nvSpPr>
        <p:spPr>
          <a:xfrm>
            <a:off x="10652400" y="1082983"/>
            <a:ext cx="6127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4"/>
          </p:nvPr>
        </p:nvSpPr>
        <p:spPr>
          <a:xfrm>
            <a:off x="10652400" y="5656094"/>
            <a:ext cx="6127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4" name="Inhaltsplatzhalter 25"/>
          <p:cNvSpPr>
            <a:spLocks noGrp="1"/>
          </p:cNvSpPr>
          <p:nvPr>
            <p:ph sz="quarter" idx="15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17"/>
          </p:nvPr>
        </p:nvSpPr>
        <p:spPr>
          <a:xfrm>
            <a:off x="10652400" y="5230800"/>
            <a:ext cx="6127200" cy="417600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>
                <a:latin typeface="DIN-BoldAlternate" panose="020B0500000000000000" pitchFamily="34" charset="0"/>
                <a:cs typeface="Angsana New" panose="02020603050405020304" pitchFamily="18" charset="-34"/>
              </a:defRPr>
            </a:lvl1pPr>
            <a:lvl2pPr marL="339725" indent="0">
              <a:buNone/>
              <a:defRPr/>
            </a:lvl2pPr>
            <a:lvl3pPr marL="669925" indent="0">
              <a:buNone/>
              <a:defRPr/>
            </a:lvl3pPr>
            <a:lvl4pPr marL="93503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Inhaltsplatzhalter 25"/>
          <p:cNvSpPr>
            <a:spLocks noGrp="1"/>
          </p:cNvSpPr>
          <p:nvPr>
            <p:ph sz="quarter" idx="18"/>
          </p:nvPr>
        </p:nvSpPr>
        <p:spPr>
          <a:xfrm>
            <a:off x="460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5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25"/>
          <p:cNvSpPr>
            <a:spLocks noGrp="1"/>
          </p:cNvSpPr>
          <p:nvPr>
            <p:ph sz="quarter" idx="14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27"/>
          <p:cNvSpPr>
            <a:spLocks noGrp="1"/>
          </p:cNvSpPr>
          <p:nvPr>
            <p:ph sz="quarter" idx="15"/>
          </p:nvPr>
        </p:nvSpPr>
        <p:spPr>
          <a:xfrm>
            <a:off x="9604800" y="1000800"/>
            <a:ext cx="8229600" cy="550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1029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600" y="4459297"/>
            <a:ext cx="7772400" cy="1569660"/>
          </a:xfrm>
        </p:spPr>
        <p:txBody>
          <a:bodyPr anchor="b" anchorCtr="0"/>
          <a:lstStyle>
            <a:lvl1pPr algn="l">
              <a:defRPr sz="4800" b="0" cap="all"/>
            </a:lvl1pPr>
          </a:lstStyle>
          <a:p>
            <a:r>
              <a:rPr lang="de-DE" dirty="0"/>
              <a:t>Titelmasterformat durch Klicken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9867600" y="4458484"/>
            <a:ext cx="7772400" cy="1569660"/>
          </a:xfrm>
        </p:spPr>
        <p:txBody>
          <a:bodyPr anchor="b" anchorCtr="0">
            <a:sp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None/>
              <a:defRPr/>
            </a:lvl2pPr>
            <a:lvl3pPr marL="669925" indent="0">
              <a:buNone/>
              <a:defRPr/>
            </a:lvl3pPr>
            <a:lvl4pPr marL="93503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5"/>
          </p:nvPr>
        </p:nvSpPr>
        <p:spPr>
          <a:xfrm>
            <a:off x="724628" y="284696"/>
            <a:ext cx="5806801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idx="16"/>
          </p:nvPr>
        </p:nvSpPr>
        <p:spPr>
          <a:xfrm>
            <a:off x="9868628" y="284696"/>
            <a:ext cx="5806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Line 21"/>
          <p:cNvSpPr>
            <a:spLocks noChangeShapeType="1"/>
          </p:cNvSpPr>
          <p:nvPr userDrawn="1"/>
        </p:nvSpPr>
        <p:spPr bwMode="auto">
          <a:xfrm>
            <a:off x="15835086" y="968024"/>
            <a:ext cx="24529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5" name="Line 21"/>
          <p:cNvSpPr>
            <a:spLocks noChangeShapeType="1"/>
          </p:cNvSpPr>
          <p:nvPr userDrawn="1"/>
        </p:nvSpPr>
        <p:spPr bwMode="auto">
          <a:xfrm>
            <a:off x="6691086" y="968400"/>
            <a:ext cx="245188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0597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600" y="4459297"/>
            <a:ext cx="7772400" cy="1569660"/>
          </a:xfrm>
        </p:spPr>
        <p:txBody>
          <a:bodyPr anchor="b" anchorCtr="0"/>
          <a:lstStyle>
            <a:lvl1pPr algn="l">
              <a:defRPr sz="4800" b="0" cap="all"/>
            </a:lvl1pPr>
          </a:lstStyle>
          <a:p>
            <a:r>
              <a:rPr lang="de-DE" dirty="0"/>
              <a:t>Titelmasterformat durch Klicken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36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8676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9867600" y="4458484"/>
            <a:ext cx="7772400" cy="1569660"/>
          </a:xfrm>
        </p:spPr>
        <p:txBody>
          <a:bodyPr anchor="b" anchorCtr="0">
            <a:sp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None/>
              <a:defRPr/>
            </a:lvl2pPr>
            <a:lvl3pPr marL="669925" indent="0">
              <a:buNone/>
              <a:defRPr/>
            </a:lvl3pPr>
            <a:lvl4pPr marL="935038" indent="0">
              <a:buNone/>
              <a:defRPr/>
            </a:lvl4pPr>
            <a:lvl5pPr marL="12065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3503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000108"/>
            <a:ext cx="4039200" cy="5500726"/>
          </a:xfrm>
        </p:spPr>
        <p:txBody>
          <a:bodyPr>
            <a:normAutofit/>
          </a:bodyPr>
          <a:lstStyle>
            <a:lvl1pPr marL="265113" indent="-265113">
              <a:defRPr sz="2000"/>
            </a:lvl1pPr>
            <a:lvl2pPr marL="538163" indent="-285750">
              <a:defRPr sz="1800"/>
            </a:lvl2pPr>
            <a:lvl3pPr marL="714375" indent="-228600">
              <a:defRPr sz="1600"/>
            </a:lvl3pPr>
            <a:lvl4pPr marL="985838" indent="-228600">
              <a:defRPr sz="1400"/>
            </a:lvl4pPr>
            <a:lvl5pPr marL="1163638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7600" y="1000108"/>
            <a:ext cx="4039200" cy="55007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dirty="0" smtClean="0"/>
            </a:lvl1pPr>
            <a:lvl2pPr>
              <a:defRPr lang="de-DE" sz="1800" dirty="0" smtClean="0"/>
            </a:lvl2pPr>
            <a:lvl3pPr>
              <a:defRPr lang="de-DE" sz="1600" dirty="0" smtClean="0"/>
            </a:lvl3pPr>
            <a:lvl4pPr>
              <a:defRPr lang="de-DE" sz="1400" dirty="0" smtClean="0"/>
            </a:lvl4pPr>
            <a:lvl5pPr>
              <a:defRPr lang="de-DE" sz="1400" dirty="0"/>
            </a:lvl5pPr>
          </a:lstStyle>
          <a:p>
            <a:pPr marL="265113" lvl="0" indent="-265113"/>
            <a:r>
              <a:rPr lang="de-DE" dirty="0"/>
              <a:t>Textmasterformat bearbeiten</a:t>
            </a:r>
          </a:p>
          <a:p>
            <a:pPr marL="538163" lvl="1"/>
            <a:r>
              <a:rPr lang="de-DE" dirty="0"/>
              <a:t>Zweite Ebene</a:t>
            </a:r>
          </a:p>
          <a:p>
            <a:pPr marL="714375" lvl="2"/>
            <a:r>
              <a:rPr lang="de-DE" dirty="0"/>
              <a:t>Dritte Ebene</a:t>
            </a:r>
          </a:p>
          <a:p>
            <a:pPr marL="985838" lvl="3"/>
            <a:r>
              <a:rPr lang="de-DE" dirty="0"/>
              <a:t>Vierte Ebene</a:t>
            </a:r>
          </a:p>
          <a:p>
            <a:pPr marL="1163638"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9604800" y="1000108"/>
            <a:ext cx="4039200" cy="5500726"/>
          </a:xfrm>
        </p:spPr>
        <p:txBody>
          <a:bodyPr>
            <a:normAutofit/>
          </a:bodyPr>
          <a:lstStyle>
            <a:lvl1pPr marL="265113" indent="-265113">
              <a:defRPr sz="2000"/>
            </a:lvl1pPr>
            <a:lvl2pPr marL="538163" indent="-285750">
              <a:defRPr sz="1800"/>
            </a:lvl2pPr>
            <a:lvl3pPr marL="714375" indent="-228600">
              <a:defRPr sz="1600"/>
            </a:lvl3pPr>
            <a:lvl4pPr marL="985838" indent="-228600">
              <a:defRPr sz="1400"/>
            </a:lvl4pPr>
            <a:lvl5pPr marL="1163638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13791600" y="1000108"/>
            <a:ext cx="4039200" cy="55007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dirty="0" smtClean="0"/>
            </a:lvl1pPr>
            <a:lvl2pPr>
              <a:defRPr lang="de-DE" sz="1800" dirty="0" smtClean="0"/>
            </a:lvl2pPr>
            <a:lvl3pPr>
              <a:defRPr lang="de-DE" sz="1600" dirty="0" smtClean="0"/>
            </a:lvl3pPr>
            <a:lvl4pPr>
              <a:defRPr lang="de-DE" sz="1400" dirty="0" smtClean="0"/>
            </a:lvl4pPr>
            <a:lvl5pPr>
              <a:defRPr lang="de-DE" sz="1400" dirty="0"/>
            </a:lvl5pPr>
          </a:lstStyle>
          <a:p>
            <a:pPr marL="265113" lvl="0" indent="-265113"/>
            <a:r>
              <a:rPr lang="de-DE" dirty="0"/>
              <a:t>Textmasterformat bearbeiten</a:t>
            </a:r>
          </a:p>
          <a:p>
            <a:pPr marL="538163" lvl="1"/>
            <a:r>
              <a:rPr lang="de-DE" dirty="0"/>
              <a:t>Zweite Ebene</a:t>
            </a:r>
          </a:p>
          <a:p>
            <a:pPr marL="714375" lvl="2"/>
            <a:r>
              <a:rPr lang="de-DE" dirty="0"/>
              <a:t>Dritte Ebene</a:t>
            </a:r>
          </a:p>
          <a:p>
            <a:pPr marL="985838" lvl="3"/>
            <a:r>
              <a:rPr lang="de-DE" dirty="0"/>
              <a:t>Vierte Ebene</a:t>
            </a:r>
          </a:p>
          <a:p>
            <a:pPr marL="1163638" lvl="4"/>
            <a:r>
              <a:rPr lang="de-DE" dirty="0"/>
              <a:t>Fünfte Ebene</a:t>
            </a:r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2" name="Inhaltsplatzhalter 25"/>
          <p:cNvSpPr>
            <a:spLocks noGrp="1"/>
          </p:cNvSpPr>
          <p:nvPr>
            <p:ph sz="quarter" idx="15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660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000108"/>
            <a:ext cx="40392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DIN-BoldAlternate" panose="020B050000000000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43050"/>
            <a:ext cx="4039200" cy="4857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smtClean="0"/>
            </a:lvl1pPr>
            <a:lvl2pPr>
              <a:defRPr lang="de-DE" sz="1800" smtClean="0"/>
            </a:lvl2pPr>
            <a:lvl3pPr>
              <a:defRPr lang="de-DE" sz="1600" smtClean="0"/>
            </a:lvl3pPr>
            <a:lvl4pPr>
              <a:defRPr lang="de-DE" sz="1400" smtClean="0"/>
            </a:lvl4pPr>
            <a:lvl5pPr>
              <a:defRPr lang="de-DE" sz="1400" dirty="0"/>
            </a:lvl5pPr>
          </a:lstStyle>
          <a:p>
            <a:pPr marL="265113" lvl="0" indent="-265113"/>
            <a:r>
              <a:rPr lang="de-DE"/>
              <a:t>Textmasterformat bearbeiten</a:t>
            </a:r>
          </a:p>
          <a:p>
            <a:pPr marL="538163" lvl="1"/>
            <a:r>
              <a:rPr lang="de-DE"/>
              <a:t>Zweite Ebene</a:t>
            </a:r>
          </a:p>
          <a:p>
            <a:pPr marL="714375" lvl="2"/>
            <a:r>
              <a:rPr lang="de-DE"/>
              <a:t>Dritte Ebene</a:t>
            </a:r>
          </a:p>
          <a:p>
            <a:pPr marL="985838" lvl="3"/>
            <a:r>
              <a:rPr lang="de-DE"/>
              <a:t>Vierte Ebene</a:t>
            </a:r>
          </a:p>
          <a:p>
            <a:pPr marL="1163638"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0" y="1000108"/>
            <a:ext cx="4039200" cy="6397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="0" smtClean="0">
                <a:latin typeface="DIN-BoldAlternate" panose="020B0500000000000000" pitchFamily="34" charset="0"/>
              </a:defRPr>
            </a:lvl1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0" y="1643050"/>
            <a:ext cx="4039200" cy="4857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smtClean="0"/>
            </a:lvl1pPr>
            <a:lvl2pPr>
              <a:defRPr lang="de-DE" sz="1800" smtClean="0"/>
            </a:lvl2pPr>
            <a:lvl3pPr>
              <a:defRPr lang="de-DE" sz="1600" smtClean="0"/>
            </a:lvl3pPr>
            <a:lvl4pPr>
              <a:defRPr lang="de-DE" sz="1400" smtClean="0"/>
            </a:lvl4pPr>
            <a:lvl5pPr>
              <a:defRPr lang="de-DE" sz="1400"/>
            </a:lvl5pPr>
          </a:lstStyle>
          <a:p>
            <a:pPr marL="265113" lvl="0" indent="-265113"/>
            <a:r>
              <a:rPr lang="de-DE"/>
              <a:t>Textmasterformat bearbeiten</a:t>
            </a:r>
          </a:p>
          <a:p>
            <a:pPr marL="538163" lvl="1"/>
            <a:r>
              <a:rPr lang="de-DE"/>
              <a:t>Zweite Ebene</a:t>
            </a:r>
          </a:p>
          <a:p>
            <a:pPr marL="714375" lvl="2"/>
            <a:r>
              <a:rPr lang="de-DE"/>
              <a:t>Dritte Ebene</a:t>
            </a:r>
          </a:p>
          <a:p>
            <a:pPr marL="985838" lvl="3"/>
            <a:r>
              <a:rPr lang="de-DE"/>
              <a:t>Vierte Ebene</a:t>
            </a:r>
          </a:p>
          <a:p>
            <a:pPr marL="1163638"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/>
          <p:cNvSpPr>
            <a:spLocks noGrp="1"/>
          </p:cNvSpPr>
          <p:nvPr>
            <p:ph type="body" idx="13"/>
          </p:nvPr>
        </p:nvSpPr>
        <p:spPr>
          <a:xfrm>
            <a:off x="9608400" y="1000108"/>
            <a:ext cx="40392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DIN-BoldAlternate" panose="020B050000000000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9604800" y="1643050"/>
            <a:ext cx="4039200" cy="4857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smtClean="0"/>
            </a:lvl1pPr>
            <a:lvl2pPr>
              <a:defRPr lang="de-DE" sz="1800" smtClean="0"/>
            </a:lvl2pPr>
            <a:lvl3pPr>
              <a:defRPr lang="de-DE" sz="1600" smtClean="0"/>
            </a:lvl3pPr>
            <a:lvl4pPr>
              <a:defRPr lang="de-DE" sz="1400" smtClean="0"/>
            </a:lvl4pPr>
            <a:lvl5pPr>
              <a:defRPr lang="de-DE" sz="1400" dirty="0"/>
            </a:lvl5pPr>
          </a:lstStyle>
          <a:p>
            <a:pPr marL="265113" lvl="0" indent="-265113"/>
            <a:r>
              <a:rPr lang="de-DE"/>
              <a:t>Textmasterformat bearbeiten</a:t>
            </a:r>
          </a:p>
          <a:p>
            <a:pPr marL="538163" lvl="1"/>
            <a:r>
              <a:rPr lang="de-DE"/>
              <a:t>Zweite Ebene</a:t>
            </a:r>
          </a:p>
          <a:p>
            <a:pPr marL="714375" lvl="2"/>
            <a:r>
              <a:rPr lang="de-DE"/>
              <a:t>Dritte Ebene</a:t>
            </a:r>
          </a:p>
          <a:p>
            <a:pPr marL="985838" lvl="3"/>
            <a:r>
              <a:rPr lang="de-DE"/>
              <a:t>Vierte Ebene</a:t>
            </a:r>
          </a:p>
          <a:p>
            <a:pPr marL="1163638"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791600" y="1000108"/>
            <a:ext cx="4039200" cy="6397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="0" smtClean="0">
                <a:latin typeface="DIN-BoldAlternate" panose="020B0500000000000000" pitchFamily="34" charset="0"/>
              </a:defRPr>
            </a:lvl1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6"/>
          </p:nvPr>
        </p:nvSpPr>
        <p:spPr>
          <a:xfrm>
            <a:off x="13791600" y="1643050"/>
            <a:ext cx="4039200" cy="485778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 smtClean="0"/>
            </a:lvl1pPr>
            <a:lvl2pPr>
              <a:defRPr lang="de-DE" sz="1800" smtClean="0"/>
            </a:lvl2pPr>
            <a:lvl3pPr>
              <a:defRPr lang="de-DE" sz="1600" smtClean="0"/>
            </a:lvl3pPr>
            <a:lvl4pPr>
              <a:defRPr lang="de-DE" sz="1400" smtClean="0"/>
            </a:lvl4pPr>
            <a:lvl5pPr>
              <a:defRPr lang="de-DE" sz="1400"/>
            </a:lvl5pPr>
          </a:lstStyle>
          <a:p>
            <a:pPr marL="265113" lvl="0" indent="-265113"/>
            <a:r>
              <a:rPr lang="de-DE"/>
              <a:t>Textmasterformat bearbeiten</a:t>
            </a:r>
          </a:p>
          <a:p>
            <a:pPr marL="538163" lvl="1"/>
            <a:r>
              <a:rPr lang="de-DE"/>
              <a:t>Zweite Ebene</a:t>
            </a:r>
          </a:p>
          <a:p>
            <a:pPr marL="714375" lvl="2"/>
            <a:r>
              <a:rPr lang="de-DE"/>
              <a:t>Dritte Ebene</a:t>
            </a:r>
          </a:p>
          <a:p>
            <a:pPr marL="985838" lvl="3"/>
            <a:r>
              <a:rPr lang="de-DE"/>
              <a:t>Vierte Ebene</a:t>
            </a:r>
          </a:p>
          <a:p>
            <a:pPr marL="1163638" lvl="4"/>
            <a:r>
              <a:rPr lang="de-DE"/>
              <a:t>Fünfte Ebene</a:t>
            </a:r>
          </a:p>
        </p:txBody>
      </p:sp>
      <p:sp>
        <p:nvSpPr>
          <p:cNvPr id="15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6" name="Inhaltsplatzhalter 25"/>
          <p:cNvSpPr>
            <a:spLocks noGrp="1"/>
          </p:cNvSpPr>
          <p:nvPr>
            <p:ph sz="quarter" idx="17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13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8" name="Inhaltsplatzhalter 25"/>
          <p:cNvSpPr>
            <a:spLocks noGrp="1"/>
          </p:cNvSpPr>
          <p:nvPr>
            <p:ph sz="quarter" idx="14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84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0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1056016"/>
            <a:ext cx="3009600" cy="10156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200" b="0">
                <a:solidFill>
                  <a:schemeClr val="tx2"/>
                </a:solidFill>
                <a:latin typeface="DIN-BoldAlternate" panose="020B0500000000000000" pitchFamily="34" charset="0"/>
                <a:ea typeface="+mn-ea"/>
                <a:cs typeface="+mn-cs"/>
              </a:defRPr>
            </a:lvl1pPr>
          </a:lstStyle>
          <a:p>
            <a:pPr marL="0" lvl="0" indent="0" defTabSz="9144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Wingdings 2" pitchFamily="18" charset="2"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4800" y="1000109"/>
            <a:ext cx="5112000" cy="5476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0800" y="2071679"/>
            <a:ext cx="3009600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0800" y="6492900"/>
            <a:ext cx="9540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12718800" y="1000109"/>
            <a:ext cx="5112000" cy="5476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4"/>
          </p:nvPr>
        </p:nvSpPr>
        <p:spPr>
          <a:xfrm>
            <a:off x="9604800" y="2071679"/>
            <a:ext cx="3009600" cy="4405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Line 21"/>
          <p:cNvSpPr>
            <a:spLocks noChangeShapeType="1"/>
          </p:cNvSpPr>
          <p:nvPr userDrawn="1"/>
        </p:nvSpPr>
        <p:spPr bwMode="auto">
          <a:xfrm>
            <a:off x="0" y="968024"/>
            <a:ext cx="1828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4" name="Inhaltsplatzhalter 25"/>
          <p:cNvSpPr>
            <a:spLocks noGrp="1"/>
          </p:cNvSpPr>
          <p:nvPr>
            <p:ph sz="quarter" idx="15"/>
          </p:nvPr>
        </p:nvSpPr>
        <p:spPr>
          <a:xfrm>
            <a:off x="9604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Inhaltsplatzhalter 25"/>
          <p:cNvSpPr>
            <a:spLocks noGrp="1"/>
          </p:cNvSpPr>
          <p:nvPr>
            <p:ph sz="quarter" idx="18"/>
          </p:nvPr>
        </p:nvSpPr>
        <p:spPr>
          <a:xfrm>
            <a:off x="460800" y="0"/>
            <a:ext cx="6184800" cy="9540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DIN-Bold" panose="020B0500000000000000" pitchFamily="34" charset="0"/>
              </a:defRPr>
            </a:lvl1pPr>
            <a:lvl2pPr marL="339725" indent="0">
              <a:buFontTx/>
              <a:buNone/>
              <a:defRPr/>
            </a:lvl2pPr>
            <a:lvl3pPr marL="669925" indent="0">
              <a:buFontTx/>
              <a:buNone/>
              <a:defRPr/>
            </a:lvl3pPr>
            <a:lvl4pPr marL="935038" indent="0">
              <a:buFontTx/>
              <a:buNone/>
              <a:defRPr/>
            </a:lvl4pPr>
            <a:lvl5pPr marL="1206500" indent="0"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/>
          </p:nvPr>
        </p:nvSpPr>
        <p:spPr>
          <a:xfrm>
            <a:off x="9604799" y="1054800"/>
            <a:ext cx="3009475" cy="1015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>
                <a:latin typeface="DIN-BoldAlternate" panose="020B0500000000000000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54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0800" y="0"/>
            <a:ext cx="6184800" cy="95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000108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08400" y="6492900"/>
            <a:ext cx="612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Univers 55" pitchFamily="2" charset="0"/>
              </a:defRPr>
            </a:lvl1pPr>
          </a:lstStyle>
          <a:p>
            <a:r>
              <a:rPr lang="de-DE" dirty="0"/>
              <a:t>KOMPLEXPRAKTIKUM (SOSE 2016)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43600" y="6492900"/>
            <a:ext cx="9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Univers 55" pitchFamily="2" charset="0"/>
              </a:defRPr>
            </a:lvl1pPr>
          </a:lstStyle>
          <a:p>
            <a:fld id="{D6613677-993E-4B12-9487-985EDC8B8D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black">
          <a:xfrm flipV="1">
            <a:off x="0" y="6477000"/>
            <a:ext cx="182880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/>
          </a:p>
        </p:txBody>
      </p:sp>
      <p:grpSp>
        <p:nvGrpSpPr>
          <p:cNvPr id="18" name="Group 12"/>
          <p:cNvGrpSpPr>
            <a:grpSpLocks/>
          </p:cNvGrpSpPr>
          <p:nvPr userDrawn="1"/>
        </p:nvGrpSpPr>
        <p:grpSpPr bwMode="auto">
          <a:xfrm>
            <a:off x="6715140" y="214290"/>
            <a:ext cx="2276456" cy="604047"/>
            <a:chOff x="1466" y="1226"/>
            <a:chExt cx="1913" cy="507"/>
          </a:xfrm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466" y="1226"/>
              <a:ext cx="536" cy="477"/>
            </a:xfrm>
            <a:custGeom>
              <a:avLst/>
              <a:gdLst/>
              <a:ahLst/>
              <a:cxnLst>
                <a:cxn ang="0">
                  <a:pos x="168" y="2"/>
                </a:cxn>
                <a:cxn ang="0">
                  <a:pos x="63" y="7"/>
                </a:cxn>
                <a:cxn ang="0">
                  <a:pos x="89" y="0"/>
                </a:cxn>
                <a:cxn ang="0">
                  <a:pos x="62" y="4"/>
                </a:cxn>
                <a:cxn ang="0">
                  <a:pos x="64" y="4"/>
                </a:cxn>
                <a:cxn ang="0">
                  <a:pos x="115" y="3"/>
                </a:cxn>
                <a:cxn ang="0">
                  <a:pos x="115" y="3"/>
                </a:cxn>
                <a:cxn ang="0">
                  <a:pos x="188" y="33"/>
                </a:cxn>
                <a:cxn ang="0">
                  <a:pos x="48" y="11"/>
                </a:cxn>
                <a:cxn ang="0">
                  <a:pos x="49" y="9"/>
                </a:cxn>
                <a:cxn ang="0">
                  <a:pos x="22" y="92"/>
                </a:cxn>
                <a:cxn ang="0">
                  <a:pos x="201" y="90"/>
                </a:cxn>
                <a:cxn ang="0">
                  <a:pos x="163" y="27"/>
                </a:cxn>
                <a:cxn ang="0">
                  <a:pos x="114" y="94"/>
                </a:cxn>
                <a:cxn ang="0">
                  <a:pos x="159" y="33"/>
                </a:cxn>
                <a:cxn ang="0">
                  <a:pos x="159" y="33"/>
                </a:cxn>
                <a:cxn ang="0">
                  <a:pos x="48" y="157"/>
                </a:cxn>
                <a:cxn ang="0">
                  <a:pos x="61" y="167"/>
                </a:cxn>
                <a:cxn ang="0">
                  <a:pos x="17" y="65"/>
                </a:cxn>
                <a:cxn ang="0">
                  <a:pos x="17" y="128"/>
                </a:cxn>
                <a:cxn ang="0">
                  <a:pos x="13" y="71"/>
                </a:cxn>
                <a:cxn ang="0">
                  <a:pos x="6" y="110"/>
                </a:cxn>
                <a:cxn ang="0">
                  <a:pos x="212" y="76"/>
                </a:cxn>
                <a:cxn ang="0">
                  <a:pos x="212" y="76"/>
                </a:cxn>
                <a:cxn ang="0">
                  <a:pos x="4" y="93"/>
                </a:cxn>
                <a:cxn ang="0">
                  <a:pos x="3" y="89"/>
                </a:cxn>
                <a:cxn ang="0">
                  <a:pos x="1" y="91"/>
                </a:cxn>
                <a:cxn ang="0">
                  <a:pos x="2" y="102"/>
                </a:cxn>
                <a:cxn ang="0">
                  <a:pos x="23" y="105"/>
                </a:cxn>
                <a:cxn ang="0">
                  <a:pos x="23" y="105"/>
                </a:cxn>
                <a:cxn ang="0">
                  <a:pos x="31" y="153"/>
                </a:cxn>
                <a:cxn ang="0">
                  <a:pos x="117" y="119"/>
                </a:cxn>
                <a:cxn ang="0">
                  <a:pos x="222" y="118"/>
                </a:cxn>
                <a:cxn ang="0">
                  <a:pos x="108" y="127"/>
                </a:cxn>
                <a:cxn ang="0">
                  <a:pos x="108" y="127"/>
                </a:cxn>
                <a:cxn ang="0">
                  <a:pos x="194" y="129"/>
                </a:cxn>
                <a:cxn ang="0">
                  <a:pos x="160" y="202"/>
                </a:cxn>
                <a:cxn ang="0">
                  <a:pos x="74" y="185"/>
                </a:cxn>
                <a:cxn ang="0">
                  <a:pos x="133" y="198"/>
                </a:cxn>
                <a:cxn ang="0">
                  <a:pos x="66" y="188"/>
                </a:cxn>
                <a:cxn ang="0">
                  <a:pos x="86" y="202"/>
                </a:cxn>
                <a:cxn ang="0">
                  <a:pos x="132" y="202"/>
                </a:cxn>
              </a:cxnLst>
              <a:rect l="0" t="0" r="r" b="b"/>
              <a:pathLst>
                <a:path w="227" h="202">
                  <a:moveTo>
                    <a:pt x="163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48" y="17"/>
                    <a:pt x="157" y="25"/>
                    <a:pt x="168" y="2"/>
                  </a:cubicBezTo>
                  <a:cubicBezTo>
                    <a:pt x="166" y="1"/>
                    <a:pt x="165" y="1"/>
                    <a:pt x="163" y="0"/>
                  </a:cubicBezTo>
                  <a:close/>
                  <a:moveTo>
                    <a:pt x="89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89" y="0"/>
                  </a:lnTo>
                  <a:close/>
                  <a:moveTo>
                    <a:pt x="66" y="1"/>
                  </a:moveTo>
                  <a:cubicBezTo>
                    <a:pt x="60" y="1"/>
                    <a:pt x="60" y="1"/>
                    <a:pt x="60" y="1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66" y="1"/>
                  </a:lnTo>
                  <a:close/>
                  <a:moveTo>
                    <a:pt x="69" y="1"/>
                  </a:moveTo>
                  <a:cubicBezTo>
                    <a:pt x="68" y="2"/>
                    <a:pt x="66" y="3"/>
                    <a:pt x="64" y="4"/>
                  </a:cubicBezTo>
                  <a:cubicBezTo>
                    <a:pt x="69" y="3"/>
                    <a:pt x="75" y="2"/>
                    <a:pt x="81" y="1"/>
                  </a:cubicBezTo>
                  <a:lnTo>
                    <a:pt x="69" y="1"/>
                  </a:lnTo>
                  <a:close/>
                  <a:moveTo>
                    <a:pt x="115" y="3"/>
                  </a:moveTo>
                  <a:cubicBezTo>
                    <a:pt x="104" y="4"/>
                    <a:pt x="91" y="13"/>
                    <a:pt x="77" y="23"/>
                  </a:cubicBezTo>
                  <a:cubicBezTo>
                    <a:pt x="99" y="23"/>
                    <a:pt x="121" y="16"/>
                    <a:pt x="144" y="19"/>
                  </a:cubicBezTo>
                  <a:cubicBezTo>
                    <a:pt x="134" y="7"/>
                    <a:pt x="125" y="2"/>
                    <a:pt x="115" y="3"/>
                  </a:cubicBezTo>
                  <a:close/>
                  <a:moveTo>
                    <a:pt x="174" y="7"/>
                  </a:moveTo>
                  <a:cubicBezTo>
                    <a:pt x="170" y="13"/>
                    <a:pt x="165" y="18"/>
                    <a:pt x="163" y="23"/>
                  </a:cubicBezTo>
                  <a:cubicBezTo>
                    <a:pt x="173" y="25"/>
                    <a:pt x="181" y="29"/>
                    <a:pt x="188" y="33"/>
                  </a:cubicBezTo>
                  <a:lnTo>
                    <a:pt x="174" y="7"/>
                  </a:lnTo>
                  <a:close/>
                  <a:moveTo>
                    <a:pt x="49" y="9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38" y="34"/>
                    <a:pt x="27" y="69"/>
                    <a:pt x="24" y="93"/>
                  </a:cubicBezTo>
                  <a:cubicBezTo>
                    <a:pt x="32" y="63"/>
                    <a:pt x="59" y="39"/>
                    <a:pt x="61" y="34"/>
                  </a:cubicBezTo>
                  <a:cubicBezTo>
                    <a:pt x="60" y="31"/>
                    <a:pt x="50" y="15"/>
                    <a:pt x="49" y="9"/>
                  </a:cubicBezTo>
                  <a:close/>
                  <a:moveTo>
                    <a:pt x="41" y="22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18" y="70"/>
                    <a:pt x="19" y="79"/>
                    <a:pt x="22" y="92"/>
                  </a:cubicBezTo>
                  <a:cubicBezTo>
                    <a:pt x="25" y="68"/>
                    <a:pt x="32" y="42"/>
                    <a:pt x="41" y="22"/>
                  </a:cubicBezTo>
                  <a:close/>
                  <a:moveTo>
                    <a:pt x="163" y="27"/>
                  </a:moveTo>
                  <a:cubicBezTo>
                    <a:pt x="175" y="46"/>
                    <a:pt x="188" y="71"/>
                    <a:pt x="201" y="90"/>
                  </a:cubicBezTo>
                  <a:cubicBezTo>
                    <a:pt x="204" y="83"/>
                    <a:pt x="206" y="75"/>
                    <a:pt x="207" y="66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81" y="35"/>
                    <a:pt x="171" y="33"/>
                    <a:pt x="163" y="27"/>
                  </a:cubicBezTo>
                  <a:close/>
                  <a:moveTo>
                    <a:pt x="142" y="28"/>
                  </a:moveTo>
                  <a:cubicBezTo>
                    <a:pt x="121" y="27"/>
                    <a:pt x="100" y="30"/>
                    <a:pt x="80" y="33"/>
                  </a:cubicBezTo>
                  <a:cubicBezTo>
                    <a:pt x="90" y="52"/>
                    <a:pt x="101" y="75"/>
                    <a:pt x="114" y="94"/>
                  </a:cubicBezTo>
                  <a:cubicBezTo>
                    <a:pt x="123" y="72"/>
                    <a:pt x="140" y="52"/>
                    <a:pt x="151" y="28"/>
                  </a:cubicBezTo>
                  <a:cubicBezTo>
                    <a:pt x="148" y="28"/>
                    <a:pt x="145" y="28"/>
                    <a:pt x="142" y="28"/>
                  </a:cubicBezTo>
                  <a:close/>
                  <a:moveTo>
                    <a:pt x="159" y="33"/>
                  </a:moveTo>
                  <a:cubicBezTo>
                    <a:pt x="147" y="55"/>
                    <a:pt x="134" y="81"/>
                    <a:pt x="121" y="103"/>
                  </a:cubicBezTo>
                  <a:cubicBezTo>
                    <a:pt x="147" y="103"/>
                    <a:pt x="172" y="103"/>
                    <a:pt x="197" y="102"/>
                  </a:cubicBezTo>
                  <a:cubicBezTo>
                    <a:pt x="188" y="77"/>
                    <a:pt x="175" y="55"/>
                    <a:pt x="159" y="33"/>
                  </a:cubicBezTo>
                  <a:close/>
                  <a:moveTo>
                    <a:pt x="61" y="42"/>
                  </a:moveTo>
                  <a:cubicBezTo>
                    <a:pt x="58" y="45"/>
                    <a:pt x="31" y="80"/>
                    <a:pt x="26" y="99"/>
                  </a:cubicBezTo>
                  <a:cubicBezTo>
                    <a:pt x="29" y="120"/>
                    <a:pt x="34" y="136"/>
                    <a:pt x="48" y="157"/>
                  </a:cubicBezTo>
                  <a:cubicBezTo>
                    <a:pt x="37" y="104"/>
                    <a:pt x="55" y="57"/>
                    <a:pt x="61" y="42"/>
                  </a:cubicBezTo>
                  <a:close/>
                  <a:moveTo>
                    <a:pt x="66" y="45"/>
                  </a:moveTo>
                  <a:cubicBezTo>
                    <a:pt x="56" y="64"/>
                    <a:pt x="38" y="121"/>
                    <a:pt x="61" y="167"/>
                  </a:cubicBezTo>
                  <a:cubicBezTo>
                    <a:pt x="67" y="151"/>
                    <a:pt x="103" y="113"/>
                    <a:pt x="98" y="109"/>
                  </a:cubicBezTo>
                  <a:cubicBezTo>
                    <a:pt x="94" y="105"/>
                    <a:pt x="76" y="61"/>
                    <a:pt x="66" y="45"/>
                  </a:cubicBezTo>
                  <a:close/>
                  <a:moveTo>
                    <a:pt x="17" y="65"/>
                  </a:moveTo>
                  <a:cubicBezTo>
                    <a:pt x="17" y="65"/>
                    <a:pt x="16" y="65"/>
                    <a:pt x="16" y="65"/>
                  </a:cubicBezTo>
                  <a:cubicBezTo>
                    <a:pt x="12" y="85"/>
                    <a:pt x="13" y="105"/>
                    <a:pt x="15" y="125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19"/>
                    <a:pt x="17" y="110"/>
                    <a:pt x="21" y="102"/>
                  </a:cubicBezTo>
                  <a:cubicBezTo>
                    <a:pt x="16" y="88"/>
                    <a:pt x="17" y="78"/>
                    <a:pt x="17" y="65"/>
                  </a:cubicBezTo>
                  <a:close/>
                  <a:moveTo>
                    <a:pt x="13" y="71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5" y="90"/>
                    <a:pt x="5" y="100"/>
                    <a:pt x="6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1" y="104"/>
                    <a:pt x="11" y="88"/>
                    <a:pt x="13" y="71"/>
                  </a:cubicBezTo>
                  <a:close/>
                  <a:moveTo>
                    <a:pt x="212" y="76"/>
                  </a:moveTo>
                  <a:cubicBezTo>
                    <a:pt x="211" y="85"/>
                    <a:pt x="209" y="94"/>
                    <a:pt x="207" y="103"/>
                  </a:cubicBezTo>
                  <a:cubicBezTo>
                    <a:pt x="213" y="103"/>
                    <a:pt x="221" y="103"/>
                    <a:pt x="227" y="102"/>
                  </a:cubicBezTo>
                  <a:lnTo>
                    <a:pt x="212" y="76"/>
                  </a:lnTo>
                  <a:close/>
                  <a:moveTo>
                    <a:pt x="6" y="82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5" y="86"/>
                    <a:pt x="5" y="90"/>
                    <a:pt x="4" y="93"/>
                  </a:cubicBezTo>
                  <a:cubicBezTo>
                    <a:pt x="5" y="89"/>
                    <a:pt x="6" y="86"/>
                    <a:pt x="6" y="82"/>
                  </a:cubicBezTo>
                  <a:close/>
                  <a:moveTo>
                    <a:pt x="4" y="87"/>
                  </a:moveTo>
                  <a:cubicBezTo>
                    <a:pt x="3" y="89"/>
                    <a:pt x="3" y="89"/>
                    <a:pt x="3" y="89"/>
                  </a:cubicBezTo>
                  <a:cubicBezTo>
                    <a:pt x="3" y="91"/>
                    <a:pt x="3" y="93"/>
                    <a:pt x="3" y="95"/>
                  </a:cubicBezTo>
                  <a:cubicBezTo>
                    <a:pt x="3" y="92"/>
                    <a:pt x="3" y="90"/>
                    <a:pt x="4" y="87"/>
                  </a:cubicBezTo>
                  <a:close/>
                  <a:moveTo>
                    <a:pt x="1" y="91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7"/>
                    <a:pt x="0" y="99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1"/>
                    <a:pt x="2" y="100"/>
                  </a:cubicBezTo>
                  <a:cubicBezTo>
                    <a:pt x="2" y="97"/>
                    <a:pt x="1" y="94"/>
                    <a:pt x="1" y="91"/>
                  </a:cubicBezTo>
                  <a:close/>
                  <a:moveTo>
                    <a:pt x="23" y="105"/>
                  </a:moveTo>
                  <a:cubicBezTo>
                    <a:pt x="28" y="138"/>
                    <a:pt x="36" y="163"/>
                    <a:pt x="50" y="186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40" y="157"/>
                    <a:pt x="33" y="143"/>
                    <a:pt x="23" y="105"/>
                  </a:cubicBezTo>
                  <a:close/>
                  <a:moveTo>
                    <a:pt x="21" y="108"/>
                  </a:moveTo>
                  <a:cubicBezTo>
                    <a:pt x="19" y="116"/>
                    <a:pt x="18" y="124"/>
                    <a:pt x="18" y="131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28" y="138"/>
                    <a:pt x="25" y="122"/>
                    <a:pt x="21" y="108"/>
                  </a:cubicBezTo>
                  <a:close/>
                  <a:moveTo>
                    <a:pt x="194" y="118"/>
                  </a:moveTo>
                  <a:cubicBezTo>
                    <a:pt x="170" y="120"/>
                    <a:pt x="147" y="119"/>
                    <a:pt x="117" y="119"/>
                  </a:cubicBezTo>
                  <a:cubicBezTo>
                    <a:pt x="127" y="138"/>
                    <a:pt x="137" y="161"/>
                    <a:pt x="146" y="180"/>
                  </a:cubicBezTo>
                  <a:lnTo>
                    <a:pt x="194" y="118"/>
                  </a:lnTo>
                  <a:close/>
                  <a:moveTo>
                    <a:pt x="222" y="118"/>
                  </a:moveTo>
                  <a:cubicBezTo>
                    <a:pt x="199" y="118"/>
                    <a:pt x="202" y="134"/>
                    <a:pt x="203" y="152"/>
                  </a:cubicBezTo>
                  <a:lnTo>
                    <a:pt x="222" y="118"/>
                  </a:lnTo>
                  <a:close/>
                  <a:moveTo>
                    <a:pt x="108" y="127"/>
                  </a:moveTo>
                  <a:cubicBezTo>
                    <a:pt x="103" y="138"/>
                    <a:pt x="84" y="163"/>
                    <a:pt x="77" y="176"/>
                  </a:cubicBezTo>
                  <a:cubicBezTo>
                    <a:pt x="96" y="185"/>
                    <a:pt x="119" y="185"/>
                    <a:pt x="141" y="185"/>
                  </a:cubicBezTo>
                  <a:cubicBezTo>
                    <a:pt x="127" y="168"/>
                    <a:pt x="119" y="144"/>
                    <a:pt x="108" y="127"/>
                  </a:cubicBezTo>
                  <a:close/>
                  <a:moveTo>
                    <a:pt x="194" y="129"/>
                  </a:moveTo>
                  <a:cubicBezTo>
                    <a:pt x="185" y="142"/>
                    <a:pt x="171" y="164"/>
                    <a:pt x="150" y="185"/>
                  </a:cubicBezTo>
                  <a:cubicBezTo>
                    <a:pt x="198" y="174"/>
                    <a:pt x="204" y="160"/>
                    <a:pt x="194" y="129"/>
                  </a:cubicBezTo>
                  <a:close/>
                  <a:moveTo>
                    <a:pt x="189" y="177"/>
                  </a:moveTo>
                  <a:cubicBezTo>
                    <a:pt x="149" y="191"/>
                    <a:pt x="149" y="191"/>
                    <a:pt x="149" y="191"/>
                  </a:cubicBezTo>
                  <a:cubicBezTo>
                    <a:pt x="160" y="202"/>
                    <a:pt x="160" y="202"/>
                    <a:pt x="160" y="202"/>
                  </a:cubicBezTo>
                  <a:cubicBezTo>
                    <a:pt x="175" y="202"/>
                    <a:pt x="175" y="202"/>
                    <a:pt x="175" y="202"/>
                  </a:cubicBezTo>
                  <a:lnTo>
                    <a:pt x="189" y="177"/>
                  </a:lnTo>
                  <a:close/>
                  <a:moveTo>
                    <a:pt x="74" y="185"/>
                  </a:moveTo>
                  <a:cubicBezTo>
                    <a:pt x="81" y="192"/>
                    <a:pt x="87" y="198"/>
                    <a:pt x="94" y="202"/>
                  </a:cubicBezTo>
                  <a:cubicBezTo>
                    <a:pt x="124" y="202"/>
                    <a:pt x="124" y="202"/>
                    <a:pt x="124" y="202"/>
                  </a:cubicBezTo>
                  <a:cubicBezTo>
                    <a:pt x="127" y="201"/>
                    <a:pt x="130" y="200"/>
                    <a:pt x="133" y="198"/>
                  </a:cubicBezTo>
                  <a:cubicBezTo>
                    <a:pt x="140" y="193"/>
                    <a:pt x="140" y="193"/>
                    <a:pt x="140" y="193"/>
                  </a:cubicBezTo>
                  <a:cubicBezTo>
                    <a:pt x="119" y="192"/>
                    <a:pt x="93" y="192"/>
                    <a:pt x="74" y="185"/>
                  </a:cubicBezTo>
                  <a:close/>
                  <a:moveTo>
                    <a:pt x="66" y="188"/>
                  </a:moveTo>
                  <a:cubicBezTo>
                    <a:pt x="60" y="201"/>
                    <a:pt x="60" y="201"/>
                    <a:pt x="60" y="201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6" y="202"/>
                    <a:pt x="86" y="202"/>
                    <a:pt x="86" y="202"/>
                  </a:cubicBezTo>
                  <a:lnTo>
                    <a:pt x="66" y="188"/>
                  </a:lnTo>
                  <a:close/>
                  <a:moveTo>
                    <a:pt x="145" y="194"/>
                  </a:moveTo>
                  <a:cubicBezTo>
                    <a:pt x="132" y="202"/>
                    <a:pt x="132" y="202"/>
                    <a:pt x="132" y="202"/>
                  </a:cubicBezTo>
                  <a:cubicBezTo>
                    <a:pt x="154" y="202"/>
                    <a:pt x="154" y="202"/>
                    <a:pt x="154" y="202"/>
                  </a:cubicBezTo>
                  <a:lnTo>
                    <a:pt x="145" y="194"/>
                  </a:lnTo>
                  <a:close/>
                </a:path>
              </a:pathLst>
            </a:custGeom>
            <a:solidFill>
              <a:srgbClr val="0B2A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66" y="1383"/>
              <a:ext cx="131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>
                  <a:solidFill>
                    <a:srgbClr val="000000"/>
                  </a:solidFill>
                  <a:latin typeface="DIN-BoldAlternate" pitchFamily="34" charset="0"/>
                </a:rPr>
                <a:t>Computer Graphics</a:t>
              </a:r>
              <a:endParaRPr lang="de-DE" sz="1400" dirty="0">
                <a:latin typeface="Arial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077" y="1552"/>
              <a:ext cx="25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 err="1">
                  <a:solidFill>
                    <a:srgbClr val="000000"/>
                  </a:solidFill>
                  <a:latin typeface="DIN-BoldAlternate" pitchFamily="34" charset="0"/>
                </a:rPr>
                <a:t>and</a:t>
              </a:r>
              <a:endParaRPr lang="de-DE" sz="1400" dirty="0">
                <a:latin typeface="Arial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361" y="1552"/>
              <a:ext cx="91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>
                  <a:solidFill>
                    <a:srgbClr val="000000"/>
                  </a:solidFill>
                  <a:latin typeface="DIN-BoldAlternate" pitchFamily="34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DIN-BoldAlternate" pitchFamily="34" charset="0"/>
                </a:rPr>
                <a:t>Visualization</a:t>
              </a:r>
              <a:endParaRPr lang="de-DE" sz="1400" dirty="0">
                <a:latin typeface="Arial" charset="0"/>
              </a:endParaRPr>
            </a:p>
          </p:txBody>
        </p:sp>
      </p:grpSp>
      <p:sp>
        <p:nvSpPr>
          <p:cNvPr id="26" name="Foliennummernplatzhalter 5"/>
          <p:cNvSpPr txBox="1">
            <a:spLocks/>
          </p:cNvSpPr>
          <p:nvPr userDrawn="1"/>
        </p:nvSpPr>
        <p:spPr>
          <a:xfrm>
            <a:off x="16906650" y="6494400"/>
            <a:ext cx="9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Univers 55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613677-993E-4B12-9487-985EDC8B8D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27" name="Group 12"/>
          <p:cNvGrpSpPr>
            <a:grpSpLocks/>
          </p:cNvGrpSpPr>
          <p:nvPr userDrawn="1"/>
        </p:nvGrpSpPr>
        <p:grpSpPr bwMode="auto">
          <a:xfrm>
            <a:off x="15858000" y="216000"/>
            <a:ext cx="2276456" cy="604047"/>
            <a:chOff x="1466" y="1226"/>
            <a:chExt cx="1913" cy="507"/>
          </a:xfrm>
        </p:grpSpPr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466" y="1226"/>
              <a:ext cx="536" cy="477"/>
            </a:xfrm>
            <a:custGeom>
              <a:avLst/>
              <a:gdLst/>
              <a:ahLst/>
              <a:cxnLst>
                <a:cxn ang="0">
                  <a:pos x="168" y="2"/>
                </a:cxn>
                <a:cxn ang="0">
                  <a:pos x="63" y="7"/>
                </a:cxn>
                <a:cxn ang="0">
                  <a:pos x="89" y="0"/>
                </a:cxn>
                <a:cxn ang="0">
                  <a:pos x="62" y="4"/>
                </a:cxn>
                <a:cxn ang="0">
                  <a:pos x="64" y="4"/>
                </a:cxn>
                <a:cxn ang="0">
                  <a:pos x="115" y="3"/>
                </a:cxn>
                <a:cxn ang="0">
                  <a:pos x="115" y="3"/>
                </a:cxn>
                <a:cxn ang="0">
                  <a:pos x="188" y="33"/>
                </a:cxn>
                <a:cxn ang="0">
                  <a:pos x="48" y="11"/>
                </a:cxn>
                <a:cxn ang="0">
                  <a:pos x="49" y="9"/>
                </a:cxn>
                <a:cxn ang="0">
                  <a:pos x="22" y="92"/>
                </a:cxn>
                <a:cxn ang="0">
                  <a:pos x="201" y="90"/>
                </a:cxn>
                <a:cxn ang="0">
                  <a:pos x="163" y="27"/>
                </a:cxn>
                <a:cxn ang="0">
                  <a:pos x="114" y="94"/>
                </a:cxn>
                <a:cxn ang="0">
                  <a:pos x="159" y="33"/>
                </a:cxn>
                <a:cxn ang="0">
                  <a:pos x="159" y="33"/>
                </a:cxn>
                <a:cxn ang="0">
                  <a:pos x="48" y="157"/>
                </a:cxn>
                <a:cxn ang="0">
                  <a:pos x="61" y="167"/>
                </a:cxn>
                <a:cxn ang="0">
                  <a:pos x="17" y="65"/>
                </a:cxn>
                <a:cxn ang="0">
                  <a:pos x="17" y="128"/>
                </a:cxn>
                <a:cxn ang="0">
                  <a:pos x="13" y="71"/>
                </a:cxn>
                <a:cxn ang="0">
                  <a:pos x="6" y="110"/>
                </a:cxn>
                <a:cxn ang="0">
                  <a:pos x="212" y="76"/>
                </a:cxn>
                <a:cxn ang="0">
                  <a:pos x="212" y="76"/>
                </a:cxn>
                <a:cxn ang="0">
                  <a:pos x="4" y="93"/>
                </a:cxn>
                <a:cxn ang="0">
                  <a:pos x="3" y="89"/>
                </a:cxn>
                <a:cxn ang="0">
                  <a:pos x="1" y="91"/>
                </a:cxn>
                <a:cxn ang="0">
                  <a:pos x="2" y="102"/>
                </a:cxn>
                <a:cxn ang="0">
                  <a:pos x="23" y="105"/>
                </a:cxn>
                <a:cxn ang="0">
                  <a:pos x="23" y="105"/>
                </a:cxn>
                <a:cxn ang="0">
                  <a:pos x="31" y="153"/>
                </a:cxn>
                <a:cxn ang="0">
                  <a:pos x="117" y="119"/>
                </a:cxn>
                <a:cxn ang="0">
                  <a:pos x="222" y="118"/>
                </a:cxn>
                <a:cxn ang="0">
                  <a:pos x="108" y="127"/>
                </a:cxn>
                <a:cxn ang="0">
                  <a:pos x="108" y="127"/>
                </a:cxn>
                <a:cxn ang="0">
                  <a:pos x="194" y="129"/>
                </a:cxn>
                <a:cxn ang="0">
                  <a:pos x="160" y="202"/>
                </a:cxn>
                <a:cxn ang="0">
                  <a:pos x="74" y="185"/>
                </a:cxn>
                <a:cxn ang="0">
                  <a:pos x="133" y="198"/>
                </a:cxn>
                <a:cxn ang="0">
                  <a:pos x="66" y="188"/>
                </a:cxn>
                <a:cxn ang="0">
                  <a:pos x="86" y="202"/>
                </a:cxn>
                <a:cxn ang="0">
                  <a:pos x="132" y="202"/>
                </a:cxn>
              </a:cxnLst>
              <a:rect l="0" t="0" r="r" b="b"/>
              <a:pathLst>
                <a:path w="227" h="202">
                  <a:moveTo>
                    <a:pt x="163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48" y="17"/>
                    <a:pt x="157" y="25"/>
                    <a:pt x="168" y="2"/>
                  </a:cubicBezTo>
                  <a:cubicBezTo>
                    <a:pt x="166" y="1"/>
                    <a:pt x="165" y="1"/>
                    <a:pt x="163" y="0"/>
                  </a:cubicBezTo>
                  <a:close/>
                  <a:moveTo>
                    <a:pt x="89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89" y="0"/>
                  </a:lnTo>
                  <a:close/>
                  <a:moveTo>
                    <a:pt x="66" y="1"/>
                  </a:moveTo>
                  <a:cubicBezTo>
                    <a:pt x="60" y="1"/>
                    <a:pt x="60" y="1"/>
                    <a:pt x="60" y="1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66" y="1"/>
                  </a:lnTo>
                  <a:close/>
                  <a:moveTo>
                    <a:pt x="69" y="1"/>
                  </a:moveTo>
                  <a:cubicBezTo>
                    <a:pt x="68" y="2"/>
                    <a:pt x="66" y="3"/>
                    <a:pt x="64" y="4"/>
                  </a:cubicBezTo>
                  <a:cubicBezTo>
                    <a:pt x="69" y="3"/>
                    <a:pt x="75" y="2"/>
                    <a:pt x="81" y="1"/>
                  </a:cubicBezTo>
                  <a:lnTo>
                    <a:pt x="69" y="1"/>
                  </a:lnTo>
                  <a:close/>
                  <a:moveTo>
                    <a:pt x="115" y="3"/>
                  </a:moveTo>
                  <a:cubicBezTo>
                    <a:pt x="104" y="4"/>
                    <a:pt x="91" y="13"/>
                    <a:pt x="77" y="23"/>
                  </a:cubicBezTo>
                  <a:cubicBezTo>
                    <a:pt x="99" y="23"/>
                    <a:pt x="121" y="16"/>
                    <a:pt x="144" y="19"/>
                  </a:cubicBezTo>
                  <a:cubicBezTo>
                    <a:pt x="134" y="7"/>
                    <a:pt x="125" y="2"/>
                    <a:pt x="115" y="3"/>
                  </a:cubicBezTo>
                  <a:close/>
                  <a:moveTo>
                    <a:pt x="174" y="7"/>
                  </a:moveTo>
                  <a:cubicBezTo>
                    <a:pt x="170" y="13"/>
                    <a:pt x="165" y="18"/>
                    <a:pt x="163" y="23"/>
                  </a:cubicBezTo>
                  <a:cubicBezTo>
                    <a:pt x="173" y="25"/>
                    <a:pt x="181" y="29"/>
                    <a:pt x="188" y="33"/>
                  </a:cubicBezTo>
                  <a:lnTo>
                    <a:pt x="174" y="7"/>
                  </a:lnTo>
                  <a:close/>
                  <a:moveTo>
                    <a:pt x="49" y="9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38" y="34"/>
                    <a:pt x="27" y="69"/>
                    <a:pt x="24" y="93"/>
                  </a:cubicBezTo>
                  <a:cubicBezTo>
                    <a:pt x="32" y="63"/>
                    <a:pt x="59" y="39"/>
                    <a:pt x="61" y="34"/>
                  </a:cubicBezTo>
                  <a:cubicBezTo>
                    <a:pt x="60" y="31"/>
                    <a:pt x="50" y="15"/>
                    <a:pt x="49" y="9"/>
                  </a:cubicBezTo>
                  <a:close/>
                  <a:moveTo>
                    <a:pt x="41" y="22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18" y="70"/>
                    <a:pt x="19" y="79"/>
                    <a:pt x="22" y="92"/>
                  </a:cubicBezTo>
                  <a:cubicBezTo>
                    <a:pt x="25" y="68"/>
                    <a:pt x="32" y="42"/>
                    <a:pt x="41" y="22"/>
                  </a:cubicBezTo>
                  <a:close/>
                  <a:moveTo>
                    <a:pt x="163" y="27"/>
                  </a:moveTo>
                  <a:cubicBezTo>
                    <a:pt x="175" y="46"/>
                    <a:pt x="188" y="71"/>
                    <a:pt x="201" y="90"/>
                  </a:cubicBezTo>
                  <a:cubicBezTo>
                    <a:pt x="204" y="83"/>
                    <a:pt x="206" y="75"/>
                    <a:pt x="207" y="66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81" y="35"/>
                    <a:pt x="171" y="33"/>
                    <a:pt x="163" y="27"/>
                  </a:cubicBezTo>
                  <a:close/>
                  <a:moveTo>
                    <a:pt x="142" y="28"/>
                  </a:moveTo>
                  <a:cubicBezTo>
                    <a:pt x="121" y="27"/>
                    <a:pt x="100" y="30"/>
                    <a:pt x="80" y="33"/>
                  </a:cubicBezTo>
                  <a:cubicBezTo>
                    <a:pt x="90" y="52"/>
                    <a:pt x="101" y="75"/>
                    <a:pt x="114" y="94"/>
                  </a:cubicBezTo>
                  <a:cubicBezTo>
                    <a:pt x="123" y="72"/>
                    <a:pt x="140" y="52"/>
                    <a:pt x="151" y="28"/>
                  </a:cubicBezTo>
                  <a:cubicBezTo>
                    <a:pt x="148" y="28"/>
                    <a:pt x="145" y="28"/>
                    <a:pt x="142" y="28"/>
                  </a:cubicBezTo>
                  <a:close/>
                  <a:moveTo>
                    <a:pt x="159" y="33"/>
                  </a:moveTo>
                  <a:cubicBezTo>
                    <a:pt x="147" y="55"/>
                    <a:pt x="134" y="81"/>
                    <a:pt x="121" y="103"/>
                  </a:cubicBezTo>
                  <a:cubicBezTo>
                    <a:pt x="147" y="103"/>
                    <a:pt x="172" y="103"/>
                    <a:pt x="197" y="102"/>
                  </a:cubicBezTo>
                  <a:cubicBezTo>
                    <a:pt x="188" y="77"/>
                    <a:pt x="175" y="55"/>
                    <a:pt x="159" y="33"/>
                  </a:cubicBezTo>
                  <a:close/>
                  <a:moveTo>
                    <a:pt x="61" y="42"/>
                  </a:moveTo>
                  <a:cubicBezTo>
                    <a:pt x="58" y="45"/>
                    <a:pt x="31" y="80"/>
                    <a:pt x="26" y="99"/>
                  </a:cubicBezTo>
                  <a:cubicBezTo>
                    <a:pt x="29" y="120"/>
                    <a:pt x="34" y="136"/>
                    <a:pt x="48" y="157"/>
                  </a:cubicBezTo>
                  <a:cubicBezTo>
                    <a:pt x="37" y="104"/>
                    <a:pt x="55" y="57"/>
                    <a:pt x="61" y="42"/>
                  </a:cubicBezTo>
                  <a:close/>
                  <a:moveTo>
                    <a:pt x="66" y="45"/>
                  </a:moveTo>
                  <a:cubicBezTo>
                    <a:pt x="56" y="64"/>
                    <a:pt x="38" y="121"/>
                    <a:pt x="61" y="167"/>
                  </a:cubicBezTo>
                  <a:cubicBezTo>
                    <a:pt x="67" y="151"/>
                    <a:pt x="103" y="113"/>
                    <a:pt x="98" y="109"/>
                  </a:cubicBezTo>
                  <a:cubicBezTo>
                    <a:pt x="94" y="105"/>
                    <a:pt x="76" y="61"/>
                    <a:pt x="66" y="45"/>
                  </a:cubicBezTo>
                  <a:close/>
                  <a:moveTo>
                    <a:pt x="17" y="65"/>
                  </a:moveTo>
                  <a:cubicBezTo>
                    <a:pt x="17" y="65"/>
                    <a:pt x="16" y="65"/>
                    <a:pt x="16" y="65"/>
                  </a:cubicBezTo>
                  <a:cubicBezTo>
                    <a:pt x="12" y="85"/>
                    <a:pt x="13" y="105"/>
                    <a:pt x="15" y="125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19"/>
                    <a:pt x="17" y="110"/>
                    <a:pt x="21" y="102"/>
                  </a:cubicBezTo>
                  <a:cubicBezTo>
                    <a:pt x="16" y="88"/>
                    <a:pt x="17" y="78"/>
                    <a:pt x="17" y="65"/>
                  </a:cubicBezTo>
                  <a:close/>
                  <a:moveTo>
                    <a:pt x="13" y="71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5" y="90"/>
                    <a:pt x="5" y="100"/>
                    <a:pt x="6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1" y="104"/>
                    <a:pt x="11" y="88"/>
                    <a:pt x="13" y="71"/>
                  </a:cubicBezTo>
                  <a:close/>
                  <a:moveTo>
                    <a:pt x="212" y="76"/>
                  </a:moveTo>
                  <a:cubicBezTo>
                    <a:pt x="211" y="85"/>
                    <a:pt x="209" y="94"/>
                    <a:pt x="207" y="103"/>
                  </a:cubicBezTo>
                  <a:cubicBezTo>
                    <a:pt x="213" y="103"/>
                    <a:pt x="221" y="103"/>
                    <a:pt x="227" y="102"/>
                  </a:cubicBezTo>
                  <a:lnTo>
                    <a:pt x="212" y="76"/>
                  </a:lnTo>
                  <a:close/>
                  <a:moveTo>
                    <a:pt x="6" y="82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5" y="86"/>
                    <a:pt x="5" y="90"/>
                    <a:pt x="4" y="93"/>
                  </a:cubicBezTo>
                  <a:cubicBezTo>
                    <a:pt x="5" y="89"/>
                    <a:pt x="6" y="86"/>
                    <a:pt x="6" y="82"/>
                  </a:cubicBezTo>
                  <a:close/>
                  <a:moveTo>
                    <a:pt x="4" y="87"/>
                  </a:moveTo>
                  <a:cubicBezTo>
                    <a:pt x="3" y="89"/>
                    <a:pt x="3" y="89"/>
                    <a:pt x="3" y="89"/>
                  </a:cubicBezTo>
                  <a:cubicBezTo>
                    <a:pt x="3" y="91"/>
                    <a:pt x="3" y="93"/>
                    <a:pt x="3" y="95"/>
                  </a:cubicBezTo>
                  <a:cubicBezTo>
                    <a:pt x="3" y="92"/>
                    <a:pt x="3" y="90"/>
                    <a:pt x="4" y="87"/>
                  </a:cubicBezTo>
                  <a:close/>
                  <a:moveTo>
                    <a:pt x="1" y="91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7"/>
                    <a:pt x="0" y="99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1"/>
                    <a:pt x="2" y="100"/>
                  </a:cubicBezTo>
                  <a:cubicBezTo>
                    <a:pt x="2" y="97"/>
                    <a:pt x="1" y="94"/>
                    <a:pt x="1" y="91"/>
                  </a:cubicBezTo>
                  <a:close/>
                  <a:moveTo>
                    <a:pt x="23" y="105"/>
                  </a:moveTo>
                  <a:cubicBezTo>
                    <a:pt x="28" y="138"/>
                    <a:pt x="36" y="163"/>
                    <a:pt x="50" y="186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40" y="157"/>
                    <a:pt x="33" y="143"/>
                    <a:pt x="23" y="105"/>
                  </a:cubicBezTo>
                  <a:close/>
                  <a:moveTo>
                    <a:pt x="21" y="108"/>
                  </a:moveTo>
                  <a:cubicBezTo>
                    <a:pt x="19" y="116"/>
                    <a:pt x="18" y="124"/>
                    <a:pt x="18" y="131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28" y="138"/>
                    <a:pt x="25" y="122"/>
                    <a:pt x="21" y="108"/>
                  </a:cubicBezTo>
                  <a:close/>
                  <a:moveTo>
                    <a:pt x="194" y="118"/>
                  </a:moveTo>
                  <a:cubicBezTo>
                    <a:pt x="170" y="120"/>
                    <a:pt x="147" y="119"/>
                    <a:pt x="117" y="119"/>
                  </a:cubicBezTo>
                  <a:cubicBezTo>
                    <a:pt x="127" y="138"/>
                    <a:pt x="137" y="161"/>
                    <a:pt x="146" y="180"/>
                  </a:cubicBezTo>
                  <a:lnTo>
                    <a:pt x="194" y="118"/>
                  </a:lnTo>
                  <a:close/>
                  <a:moveTo>
                    <a:pt x="222" y="118"/>
                  </a:moveTo>
                  <a:cubicBezTo>
                    <a:pt x="199" y="118"/>
                    <a:pt x="202" y="134"/>
                    <a:pt x="203" y="152"/>
                  </a:cubicBezTo>
                  <a:lnTo>
                    <a:pt x="222" y="118"/>
                  </a:lnTo>
                  <a:close/>
                  <a:moveTo>
                    <a:pt x="108" y="127"/>
                  </a:moveTo>
                  <a:cubicBezTo>
                    <a:pt x="103" y="138"/>
                    <a:pt x="84" y="163"/>
                    <a:pt x="77" y="176"/>
                  </a:cubicBezTo>
                  <a:cubicBezTo>
                    <a:pt x="96" y="185"/>
                    <a:pt x="119" y="185"/>
                    <a:pt x="141" y="185"/>
                  </a:cubicBezTo>
                  <a:cubicBezTo>
                    <a:pt x="127" y="168"/>
                    <a:pt x="119" y="144"/>
                    <a:pt x="108" y="127"/>
                  </a:cubicBezTo>
                  <a:close/>
                  <a:moveTo>
                    <a:pt x="194" y="129"/>
                  </a:moveTo>
                  <a:cubicBezTo>
                    <a:pt x="185" y="142"/>
                    <a:pt x="171" y="164"/>
                    <a:pt x="150" y="185"/>
                  </a:cubicBezTo>
                  <a:cubicBezTo>
                    <a:pt x="198" y="174"/>
                    <a:pt x="204" y="160"/>
                    <a:pt x="194" y="129"/>
                  </a:cubicBezTo>
                  <a:close/>
                  <a:moveTo>
                    <a:pt x="189" y="177"/>
                  </a:moveTo>
                  <a:cubicBezTo>
                    <a:pt x="149" y="191"/>
                    <a:pt x="149" y="191"/>
                    <a:pt x="149" y="191"/>
                  </a:cubicBezTo>
                  <a:cubicBezTo>
                    <a:pt x="160" y="202"/>
                    <a:pt x="160" y="202"/>
                    <a:pt x="160" y="202"/>
                  </a:cubicBezTo>
                  <a:cubicBezTo>
                    <a:pt x="175" y="202"/>
                    <a:pt x="175" y="202"/>
                    <a:pt x="175" y="202"/>
                  </a:cubicBezTo>
                  <a:lnTo>
                    <a:pt x="189" y="177"/>
                  </a:lnTo>
                  <a:close/>
                  <a:moveTo>
                    <a:pt x="74" y="185"/>
                  </a:moveTo>
                  <a:cubicBezTo>
                    <a:pt x="81" y="192"/>
                    <a:pt x="87" y="198"/>
                    <a:pt x="94" y="202"/>
                  </a:cubicBezTo>
                  <a:cubicBezTo>
                    <a:pt x="124" y="202"/>
                    <a:pt x="124" y="202"/>
                    <a:pt x="124" y="202"/>
                  </a:cubicBezTo>
                  <a:cubicBezTo>
                    <a:pt x="127" y="201"/>
                    <a:pt x="130" y="200"/>
                    <a:pt x="133" y="198"/>
                  </a:cubicBezTo>
                  <a:cubicBezTo>
                    <a:pt x="140" y="193"/>
                    <a:pt x="140" y="193"/>
                    <a:pt x="140" y="193"/>
                  </a:cubicBezTo>
                  <a:cubicBezTo>
                    <a:pt x="119" y="192"/>
                    <a:pt x="93" y="192"/>
                    <a:pt x="74" y="185"/>
                  </a:cubicBezTo>
                  <a:close/>
                  <a:moveTo>
                    <a:pt x="66" y="188"/>
                  </a:moveTo>
                  <a:cubicBezTo>
                    <a:pt x="60" y="201"/>
                    <a:pt x="60" y="201"/>
                    <a:pt x="60" y="201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6" y="202"/>
                    <a:pt x="86" y="202"/>
                    <a:pt x="86" y="202"/>
                  </a:cubicBezTo>
                  <a:lnTo>
                    <a:pt x="66" y="188"/>
                  </a:lnTo>
                  <a:close/>
                  <a:moveTo>
                    <a:pt x="145" y="194"/>
                  </a:moveTo>
                  <a:cubicBezTo>
                    <a:pt x="132" y="202"/>
                    <a:pt x="132" y="202"/>
                    <a:pt x="132" y="202"/>
                  </a:cubicBezTo>
                  <a:cubicBezTo>
                    <a:pt x="154" y="202"/>
                    <a:pt x="154" y="202"/>
                    <a:pt x="154" y="202"/>
                  </a:cubicBezTo>
                  <a:lnTo>
                    <a:pt x="145" y="194"/>
                  </a:lnTo>
                  <a:close/>
                </a:path>
              </a:pathLst>
            </a:custGeom>
            <a:solidFill>
              <a:srgbClr val="0B2A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066" y="1383"/>
              <a:ext cx="131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>
                  <a:solidFill>
                    <a:srgbClr val="000000"/>
                  </a:solidFill>
                  <a:latin typeface="DIN-BoldAlternate" pitchFamily="34" charset="0"/>
                </a:rPr>
                <a:t>Computer Graphics</a:t>
              </a:r>
              <a:endParaRPr lang="de-DE" sz="1400" dirty="0">
                <a:latin typeface="Arial" charset="0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077" y="1552"/>
              <a:ext cx="25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 err="1">
                  <a:solidFill>
                    <a:srgbClr val="000000"/>
                  </a:solidFill>
                  <a:latin typeface="DIN-BoldAlternate" pitchFamily="34" charset="0"/>
                </a:rPr>
                <a:t>and</a:t>
              </a:r>
              <a:endParaRPr lang="de-DE" sz="1400" dirty="0">
                <a:latin typeface="Arial" charset="0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361" y="1552"/>
              <a:ext cx="91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SzTx/>
                <a:defRPr/>
              </a:pPr>
              <a:r>
                <a:rPr lang="de-DE" sz="1400" dirty="0">
                  <a:solidFill>
                    <a:srgbClr val="000000"/>
                  </a:solidFill>
                  <a:latin typeface="DIN-BoldAlternate" pitchFamily="34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DIN-BoldAlternate" pitchFamily="34" charset="0"/>
                </a:rPr>
                <a:t>Visualization</a:t>
              </a:r>
              <a:endParaRPr lang="de-DE" sz="1400" dirty="0">
                <a:latin typeface="Arial" charset="0"/>
              </a:endParaRPr>
            </a:p>
          </p:txBody>
        </p:sp>
      </p:grpSp>
      <p:sp>
        <p:nvSpPr>
          <p:cNvPr id="33" name="Datumsplatzhalter 3"/>
          <p:cNvSpPr txBox="1">
            <a:spLocks/>
          </p:cNvSpPr>
          <p:nvPr userDrawn="1"/>
        </p:nvSpPr>
        <p:spPr>
          <a:xfrm>
            <a:off x="10690500" y="6494400"/>
            <a:ext cx="612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Univers 55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KOMPLEXPRAKTIKUM (SOSE 2016)</a:t>
            </a:r>
          </a:p>
        </p:txBody>
      </p:sp>
    </p:spTree>
    <p:extLst>
      <p:ext uri="{BB962C8B-B14F-4D97-AF65-F5344CB8AC3E}">
        <p14:creationId xmlns:p14="http://schemas.microsoft.com/office/powerpoint/2010/main" val="139526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2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dt="0"/>
  <p:txStyles>
    <p:titleStyle>
      <a:lvl1pPr algn="l" defTabSz="10334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de-DE" sz="2800" kern="1200" dirty="0">
          <a:solidFill>
            <a:schemeClr val="tx1"/>
          </a:solidFill>
          <a:latin typeface="DIN-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 2" pitchFamily="18" charset="2"/>
        <a:buChar char=""/>
        <a:defRPr sz="2400" kern="1200">
          <a:solidFill>
            <a:schemeClr val="tx2"/>
          </a:solidFill>
          <a:latin typeface="Univers 45 Light" pitchFamily="2" charset="0"/>
          <a:ea typeface="+mn-ea"/>
          <a:cs typeface="+mn-cs"/>
        </a:defRPr>
      </a:lvl1pPr>
      <a:lvl2pPr marL="625475" indent="-285750" algn="l" defTabSz="914400" rtl="0" eaLnBrk="1" latinLnBrk="0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 2" pitchFamily="18" charset="2"/>
        <a:buChar char=""/>
        <a:defRPr sz="2000" kern="1200">
          <a:solidFill>
            <a:schemeClr val="tx2"/>
          </a:solidFill>
          <a:latin typeface="Univers 45 Light" pitchFamily="2" charset="0"/>
          <a:ea typeface="+mn-ea"/>
          <a:cs typeface="+mn-cs"/>
        </a:defRPr>
      </a:lvl2pPr>
      <a:lvl3pPr marL="898525" indent="-228600" algn="l" defTabSz="914400" rtl="0" eaLnBrk="1" latinLnBrk="0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 2" pitchFamily="18" charset="2"/>
        <a:buChar char=""/>
        <a:defRPr sz="1800" kern="1200">
          <a:solidFill>
            <a:schemeClr val="tx2"/>
          </a:solidFill>
          <a:latin typeface="Univers 45 Light" pitchFamily="2" charset="0"/>
          <a:ea typeface="+mn-ea"/>
          <a:cs typeface="+mn-cs"/>
        </a:defRPr>
      </a:lvl3pPr>
      <a:lvl4pPr marL="1163638" indent="-228600" algn="l" defTabSz="914400" rtl="0" eaLnBrk="1" latinLnBrk="0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 2" pitchFamily="18" charset="2"/>
        <a:buChar char=""/>
        <a:defRPr sz="1600" kern="1200">
          <a:solidFill>
            <a:schemeClr val="tx2"/>
          </a:solidFill>
          <a:latin typeface="Univers 45 Light" pitchFamily="2" charset="0"/>
          <a:ea typeface="+mn-ea"/>
          <a:cs typeface="+mn-cs"/>
        </a:defRPr>
      </a:lvl4pPr>
      <a:lvl5pPr marL="1435100" indent="-228600" algn="l" defTabSz="914400" rtl="0" eaLnBrk="1" latinLnBrk="0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 2" pitchFamily="18" charset="2"/>
        <a:buChar char=""/>
        <a:defRPr sz="1600" kern="1200">
          <a:solidFill>
            <a:schemeClr val="tx2"/>
          </a:solidFill>
          <a:latin typeface="Univers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85800" y="1446356"/>
            <a:ext cx="7772400" cy="2308324"/>
          </a:xfrm>
        </p:spPr>
        <p:txBody>
          <a:bodyPr/>
          <a:lstStyle/>
          <a:p>
            <a:r>
              <a:rPr lang="de-DE" b="1" dirty="0"/>
              <a:t>GRUPPENSPIEL </a:t>
            </a:r>
            <a:r>
              <a:rPr lang="de-DE" b="1" dirty="0" smtClean="0"/>
              <a:t>MIT KINECT UND POWERWALL</a:t>
            </a:r>
            <a:endParaRPr lang="de-DE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KOMPLEXPRAKTIKUM (SOSE 2016)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1</a:t>
            </a:fld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685800" y="4615958"/>
            <a:ext cx="436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err="1"/>
              <a:t>Tutoren</a:t>
            </a:r>
            <a:r>
              <a:rPr lang="ca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/>
              <a:t>Dr. Sebastian </a:t>
            </a:r>
            <a:r>
              <a:rPr lang="ca-ES" sz="2000" dirty="0" err="1"/>
              <a:t>Grottel</a:t>
            </a:r>
            <a:endParaRPr lang="ca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/>
              <a:t>Dipl</a:t>
            </a:r>
            <a:r>
              <a:rPr lang="ca-ES" sz="2000" dirty="0"/>
              <a:t>.-</a:t>
            </a:r>
            <a:r>
              <a:rPr lang="ca-ES" sz="2000" dirty="0" err="1"/>
              <a:t>Medieninf</a:t>
            </a:r>
            <a:r>
              <a:rPr lang="ca-ES" sz="2000" dirty="0"/>
              <a:t>. Eric </a:t>
            </a:r>
            <a:r>
              <a:rPr lang="ca-ES" sz="2000" dirty="0" err="1"/>
              <a:t>Brachmann</a:t>
            </a:r>
            <a:endParaRPr lang="es-E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52646" y="4615958"/>
            <a:ext cx="3956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smtClean="0"/>
              <a:t>Gruppenmitglieder: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Andrés, Brandon, Felix, Markus</a:t>
            </a:r>
          </a:p>
          <a:p>
            <a:endParaRPr lang="de-DE" sz="2000" dirty="0"/>
          </a:p>
          <a:p>
            <a:endParaRPr lang="ca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1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7600" y="2385225"/>
            <a:ext cx="7772400" cy="584775"/>
          </a:xfrm>
        </p:spPr>
        <p:txBody>
          <a:bodyPr/>
          <a:lstStyle/>
          <a:p>
            <a:r>
              <a:rPr lang="de-DE" dirty="0" smtClean="0"/>
              <a:t>Kurze Vorführung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Rendering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800" y="1209822"/>
            <a:ext cx="8229600" cy="5291012"/>
          </a:xfrm>
        </p:spPr>
        <p:txBody>
          <a:bodyPr/>
          <a:lstStyle/>
          <a:p>
            <a:r>
              <a:rPr lang="de-DE" dirty="0"/>
              <a:t>Publikumserkennung mit Kinect</a:t>
            </a:r>
          </a:p>
          <a:p>
            <a:r>
              <a:rPr lang="de-DE" dirty="0"/>
              <a:t>Ausgestreckte Arme in der Tiefenkarte</a:t>
            </a:r>
          </a:p>
          <a:p>
            <a:r>
              <a:rPr lang="de-DE" dirty="0"/>
              <a:t>3D-Rendering mit </a:t>
            </a:r>
            <a:r>
              <a:rPr lang="de-DE" dirty="0" smtClean="0"/>
              <a:t>Effekten</a:t>
            </a:r>
            <a:endParaRPr lang="de-DE" dirty="0"/>
          </a:p>
          <a:p>
            <a:r>
              <a:rPr lang="de-DE" dirty="0"/>
              <a:t>Schönes Design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>
          <a:xfrm>
            <a:off x="9604800" y="1209822"/>
            <a:ext cx="8229600" cy="52917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Konzeptgraph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3" y="1174085"/>
            <a:ext cx="3376247" cy="51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7600" y="2385225"/>
            <a:ext cx="7772400" cy="584775"/>
          </a:xfrm>
        </p:spPr>
        <p:txBody>
          <a:bodyPr/>
          <a:lstStyle/>
          <a:p>
            <a:r>
              <a:rPr lang="de-DE" dirty="0" smtClean="0"/>
              <a:t>Rendering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Andrés, Brandon, Felix, Markus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de-DE" dirty="0" smtClean="0"/>
              <a:t>Alter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9" descr="Imag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57200" y="1431929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39885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Performance </a:t>
            </a:r>
            <a:endParaRPr lang="de-DE" dirty="0"/>
          </a:p>
          <a:p>
            <a:pPr lvl="1"/>
            <a:r>
              <a:rPr lang="de-DE" dirty="0"/>
              <a:t>Wenige FPS</a:t>
            </a:r>
          </a:p>
          <a:p>
            <a:pPr lvl="1"/>
            <a:r>
              <a:rPr lang="de-DE" dirty="0"/>
              <a:t>Kann an die Beleuchtung oder die Wolken liegen</a:t>
            </a:r>
          </a:p>
          <a:p>
            <a:r>
              <a:rPr lang="de-DE" dirty="0"/>
              <a:t>Schatten werden auf den Hintergrund geworfen</a:t>
            </a:r>
          </a:p>
          <a:p>
            <a:r>
              <a:rPr lang="de-DE" dirty="0"/>
              <a:t>Sterne sehen nicht hell genug </a:t>
            </a:r>
            <a:r>
              <a:rPr lang="de-DE" dirty="0" smtClean="0"/>
              <a:t>aus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solidFill>
                  <a:srgbClr val="FF0000"/>
                </a:solidFill>
              </a:rPr>
              <a:t>Diese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Fehler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wurden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behoben</a:t>
            </a:r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9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52265"/>
            <a:ext cx="8229600" cy="419640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en-GB" dirty="0" err="1" smtClean="0"/>
              <a:t>Benutzte</a:t>
            </a:r>
            <a:r>
              <a:rPr lang="en-GB" dirty="0" smtClean="0"/>
              <a:t> </a:t>
            </a:r>
            <a:r>
              <a:rPr lang="en-GB" dirty="0" err="1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800" y="1000108"/>
            <a:ext cx="3876738" cy="5330354"/>
          </a:xfrm>
        </p:spPr>
        <p:txBody>
          <a:bodyPr/>
          <a:lstStyle/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800" y="430780"/>
            <a:ext cx="6184800" cy="523220"/>
          </a:xfrm>
        </p:spPr>
        <p:txBody>
          <a:bodyPr/>
          <a:lstStyle/>
          <a:p>
            <a:r>
              <a:rPr lang="de-DE" dirty="0"/>
              <a:t>Rendering Teamorganisation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995045" lvl="3" indent="-342900"/>
            <a:r>
              <a:rPr lang="de-DE" sz="2400" dirty="0"/>
              <a:t>Andrés Dorado Hamann</a:t>
            </a:r>
          </a:p>
          <a:p>
            <a:pPr marL="1266190" lvl="4" indent="-342900"/>
            <a:r>
              <a:rPr lang="de-DE" sz="2000" dirty="0"/>
              <a:t>Architektur (MVC)</a:t>
            </a:r>
          </a:p>
          <a:p>
            <a:pPr marL="1266190" lvl="4" indent="-342900"/>
            <a:r>
              <a:rPr lang="de-DE" sz="2000" dirty="0" smtClean="0"/>
              <a:t>Weltdarstellung + Animationen</a:t>
            </a:r>
          </a:p>
          <a:p>
            <a:pPr marL="1266190" lvl="4" indent="-342900"/>
            <a:r>
              <a:rPr lang="de-DE" sz="2000" dirty="0" smtClean="0"/>
              <a:t>Texturierung</a:t>
            </a:r>
            <a:endParaRPr lang="de-DE" sz="2000" dirty="0"/>
          </a:p>
          <a:p>
            <a:pPr marL="1266190" lvl="4" indent="-342900"/>
            <a:r>
              <a:rPr lang="de-DE" sz="2000" dirty="0"/>
              <a:t>Netzwerkverbindung</a:t>
            </a:r>
          </a:p>
          <a:p>
            <a:pPr marL="995045" lvl="3" indent="-342900"/>
            <a:r>
              <a:rPr lang="de-DE" sz="2400" dirty="0"/>
              <a:t>Brandon Schmitt</a:t>
            </a:r>
          </a:p>
          <a:p>
            <a:pPr marL="1266190" lvl="4" indent="-342900"/>
            <a:r>
              <a:rPr lang="de-DE" sz="2000" dirty="0"/>
              <a:t>Licht-, Schattenberechnung</a:t>
            </a:r>
          </a:p>
          <a:p>
            <a:pPr marL="1266190" lvl="4" indent="-342900"/>
            <a:r>
              <a:rPr lang="de-DE" sz="2000" dirty="0"/>
              <a:t>Obj Dateien Unterstützung</a:t>
            </a:r>
          </a:p>
          <a:p>
            <a:pPr marL="1266190" lvl="4" indent="-342900"/>
            <a:r>
              <a:rPr lang="de-DE" sz="2000" dirty="0"/>
              <a:t>Stereo Visualisierung</a:t>
            </a:r>
          </a:p>
          <a:p>
            <a:pPr marL="995045" lvl="3" indent="-342900"/>
            <a:r>
              <a:rPr lang="de-DE" sz="2400" dirty="0"/>
              <a:t>Felix Sebastian Wollert</a:t>
            </a:r>
          </a:p>
          <a:p>
            <a:pPr marL="1266190" lvl="4" indent="-342900"/>
            <a:r>
              <a:rPr lang="de-DE" sz="2000" dirty="0"/>
              <a:t>Wolken Logik und Darstellung</a:t>
            </a:r>
          </a:p>
          <a:p>
            <a:pPr marL="995045" lvl="3" indent="-342900"/>
            <a:r>
              <a:rPr lang="de-DE" sz="2400" dirty="0"/>
              <a:t>Markus Bürger</a:t>
            </a:r>
          </a:p>
          <a:p>
            <a:pPr marL="1266190" lvl="4" indent="-342900"/>
            <a:r>
              <a:rPr lang="de-DE" sz="2000" dirty="0"/>
              <a:t>GUI (Fenster, Menü, Callbacks)</a:t>
            </a:r>
          </a:p>
          <a:p>
            <a:pPr marL="1266190" lvl="4" indent="-342900"/>
            <a:r>
              <a:rPr lang="de-DE" sz="2000" dirty="0"/>
              <a:t>3D-Text Rendern</a:t>
            </a:r>
          </a:p>
          <a:p>
            <a:pPr marL="1266190" lvl="4" indent="-342900"/>
            <a:r>
              <a:rPr lang="de-DE" sz="2000" dirty="0"/>
              <a:t>Config Datei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>
              <a:latin typeface="DIN-Bold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latin typeface="Arial" charset="0"/>
            </a:endParaRPr>
          </a:p>
          <a:p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79" y="1058714"/>
            <a:ext cx="4004321" cy="2402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79" y="3630843"/>
            <a:ext cx="1966721" cy="1618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5312941"/>
            <a:ext cx="2505075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479" y="3630728"/>
            <a:ext cx="4004321" cy="16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781385" y="1448440"/>
            <a:ext cx="7772400" cy="584775"/>
          </a:xfrm>
        </p:spPr>
        <p:txBody>
          <a:bodyPr/>
          <a:lstStyle/>
          <a:p>
            <a:r>
              <a:rPr lang="en-GB" dirty="0" smtClean="0"/>
              <a:t>Résumé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448285"/>
            <a:ext cx="6400800" cy="2066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Gut </a:t>
            </a:r>
            <a:r>
              <a:rPr lang="en-GB" dirty="0" err="1" smtClean="0"/>
              <a:t>strukturierte</a:t>
            </a:r>
            <a:r>
              <a:rPr lang="en-GB" dirty="0" smtClean="0"/>
              <a:t> </a:t>
            </a:r>
            <a:r>
              <a:rPr lang="en-GB" dirty="0" err="1" smtClean="0"/>
              <a:t>Teamorganisation</a:t>
            </a:r>
            <a:endParaRPr lang="en-GB" dirty="0" smtClean="0"/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13677-993E-4B12-9487-985EDC8B8DE2}" type="slidenum">
              <a:rPr lang="de-DE" smtClean="0"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KOMPLEXPRAKTIKUM (SOSE 2016)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v_2014">
  <a:themeElements>
    <a:clrScheme name="TUD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0059A3"/>
      </a:accent1>
      <a:accent2>
        <a:srgbClr val="51297F"/>
      </a:accent2>
      <a:accent3>
        <a:srgbClr val="811A78"/>
      </a:accent3>
      <a:accent4>
        <a:srgbClr val="007A47"/>
      </a:accent4>
      <a:accent5>
        <a:srgbClr val="22AD36"/>
      </a:accent5>
      <a:accent6>
        <a:srgbClr val="E87B14"/>
      </a:accent6>
      <a:hlink>
        <a:srgbClr val="0070C0"/>
      </a:hlink>
      <a:folHlink>
        <a:srgbClr val="00CC99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7030A0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gv_2014" id="{820A7FD9-D3CF-48EB-AC30-11D90EE08934}" vid="{0C50A50E-FD39-482F-B49C-8D233F963A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cgv_2014</Template>
  <TotalTime>0</TotalTime>
  <Words>203</Words>
  <Application>Microsoft Office PowerPoint</Application>
  <PresentationFormat>Benutzerdefiniert</PresentationFormat>
  <Paragraphs>74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Angsana New</vt:lpstr>
      <vt:lpstr>Arial</vt:lpstr>
      <vt:lpstr>Calibri</vt:lpstr>
      <vt:lpstr>DIN-Bold</vt:lpstr>
      <vt:lpstr>DIN-BoldAlternate</vt:lpstr>
      <vt:lpstr>Univers 45 Light</vt:lpstr>
      <vt:lpstr>Univers 55</vt:lpstr>
      <vt:lpstr>Wingdings 2</vt:lpstr>
      <vt:lpstr>cgv_2014</vt:lpstr>
      <vt:lpstr>GRUPPENSPIEL MIT KINECT UND POWERWALL</vt:lpstr>
      <vt:lpstr>Aufgabenstellung</vt:lpstr>
      <vt:lpstr>Rendering</vt:lpstr>
      <vt:lpstr>Alter Stand</vt:lpstr>
      <vt:lpstr>Probleme</vt:lpstr>
      <vt:lpstr>Aktueller Stand</vt:lpstr>
      <vt:lpstr>Benutzte Techniken</vt:lpstr>
      <vt:lpstr>Rendering Teamorganisation</vt:lpstr>
      <vt:lpstr>Résumé</vt:lpstr>
      <vt:lpstr>Kurze Vorführung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gumhold</dc:creator>
  <cp:lastModifiedBy>Black Horror</cp:lastModifiedBy>
  <cp:revision>98</cp:revision>
  <dcterms:created xsi:type="dcterms:W3CDTF">2014-06-27T06:43:35Z</dcterms:created>
  <dcterms:modified xsi:type="dcterms:W3CDTF">2016-09-05T11:19:21Z</dcterms:modified>
</cp:coreProperties>
</file>