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ikalanrajasri@gmail.com" TargetMode="External" /><Relationship Id="rId2" Type="http://schemas.openxmlformats.org/officeDocument/2006/relationships/hyperlink" Target="mailto:ds0225341@gmail.com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mailto:sgsudharsan0@gmail.com" TargetMode="Externa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ds0225341@gmail.com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Cookbook Virtual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TEAM LEADER:</a:t>
            </a:r>
          </a:p>
          <a:p>
            <a:pPr marL="0" indent="0">
              <a:buNone/>
            </a:pPr>
            <a:r>
              <a:rPr lang="en-IN" dirty="0"/>
              <a:t>                        Name: S.DIVYA</a:t>
            </a:r>
          </a:p>
          <a:p>
            <a:pPr marL="0" indent="0">
              <a:buNone/>
            </a:pPr>
            <a:r>
              <a:rPr lang="en-IN" dirty="0"/>
              <a:t>                        Email: </a:t>
            </a:r>
            <a:r>
              <a:rPr lang="en-IN" dirty="0">
                <a:hlinkClick r:id="rId2"/>
              </a:rPr>
              <a:t>ds0225341@gmail.com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TEAM MEMBERS:</a:t>
            </a:r>
          </a:p>
          <a:p>
            <a:pPr marL="0" indent="0">
              <a:buNone/>
            </a:pPr>
            <a:r>
              <a:rPr lang="en-IN" dirty="0"/>
              <a:t>                       Name: </a:t>
            </a:r>
            <a:r>
              <a:rPr lang="en-IN" dirty="0" err="1"/>
              <a:t>K.Rajasri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</a:t>
            </a:r>
            <a:r>
              <a:rPr lang="en-IN" dirty="0">
                <a:hlinkClick r:id="rId3"/>
              </a:rPr>
              <a:t>karikalanrajasri@gmail.com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                   Name: </a:t>
            </a:r>
            <a:r>
              <a:rPr lang="en-IN" dirty="0" err="1"/>
              <a:t>G.Sudharsan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/>
              <a:t>                       </a:t>
            </a:r>
            <a:r>
              <a:rPr lang="en-IN">
                <a:hlinkClick r:id="rId4"/>
              </a:rPr>
              <a:t>sgsudharsan0@gmail.com</a:t>
            </a:r>
            <a:r>
              <a:rPr lang="en-IN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time in cooking</a:t>
            </a:r>
          </a:p>
          <a:p>
            <a:r>
              <a:t>- Encourages healthy eating</a:t>
            </a:r>
          </a:p>
          <a:p>
            <a:r>
              <a:t>- Minimizes food wastage</a:t>
            </a:r>
          </a:p>
          <a:p>
            <a:r>
              <a:t>- Enhances user cooking skills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Beginner cooks learning new recipes</a:t>
            </a:r>
          </a:p>
          <a:p>
            <a:r>
              <a:t>- Health-conscious individuals tracking nutrition</a:t>
            </a:r>
          </a:p>
          <a:p>
            <a:r>
              <a:t>- Busy professionals managing quick meals</a:t>
            </a:r>
          </a:p>
          <a:p>
            <a:r>
              <a:t>- Families planning weekly meals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Natural Language Processing (NLP)</a:t>
            </a:r>
          </a:p>
          <a:p>
            <a:r>
              <a:t>- Machine Learning recommendation engine</a:t>
            </a:r>
          </a:p>
          <a:p>
            <a:r>
              <a:t>- Cloud storage and synchronization</a:t>
            </a:r>
          </a:p>
          <a:p>
            <a:r>
              <a:t>- IoT device connectivity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Maintaining recipe accuracy</a:t>
            </a:r>
          </a:p>
          <a:p>
            <a:r>
              <a:t>- Understanding diverse accents in voice input</a:t>
            </a:r>
          </a:p>
          <a:p>
            <a:r>
              <a:t>- Ensuring data privacy and security</a:t>
            </a:r>
          </a:p>
          <a:p>
            <a:r>
              <a:t>- User adoption in traditional kitchens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AI-driven cooking tutorials</a:t>
            </a:r>
          </a:p>
          <a:p>
            <a:r>
              <a:t>- AR-based live cooking guidance</a:t>
            </a:r>
          </a:p>
          <a:p>
            <a:r>
              <a:t>- Deeper integration with kitchen robotics</a:t>
            </a:r>
          </a:p>
          <a:p>
            <a:r>
              <a:t>- Social sharing and community features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Cookbook Virtual Assistant transforms cooking</a:t>
            </a:r>
          </a:p>
          <a:p>
            <a:r>
              <a:t>- Brings AI into everyday kitchen use</a:t>
            </a:r>
          </a:p>
          <a:p>
            <a:r>
              <a:t>- Encourages smarter, healthier, and easier cooking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3E7A-2895-546B-ADEB-6C2C89F8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2BF7-5D97-98A9-D16A-4FBCEFEB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Question </a:t>
            </a:r>
          </a:p>
          <a:p>
            <a:r>
              <a:rPr lang="en-IN" dirty="0"/>
              <a:t>Contact:</a:t>
            </a:r>
          </a:p>
          <a:p>
            <a:r>
              <a:rPr lang="en-IN"/>
              <a:t>    [Team Leader: </a:t>
            </a:r>
            <a:r>
              <a:rPr lang="en-IN" dirty="0" err="1"/>
              <a:t>S.Divya</a:t>
            </a:r>
            <a:endParaRPr lang="en-IN" dirty="0"/>
          </a:p>
          <a:p>
            <a:r>
              <a:rPr lang="en-IN" dirty="0"/>
              <a:t>     Email: </a:t>
            </a:r>
            <a:r>
              <a:rPr lang="en-IN" dirty="0">
                <a:hlinkClick r:id="rId2"/>
              </a:rPr>
              <a:t>ds0225341@gmail.com</a:t>
            </a:r>
            <a:r>
              <a:rPr lang="en-IN" dirty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Cookbook Virtual Assistant</a:t>
            </a:r>
          </a:p>
          <a:p>
            <a:r>
              <a:t>- AI-powered tool designed to help users in the kitchen</a:t>
            </a:r>
          </a:p>
          <a:p>
            <a:r>
              <a:t>- Provides recipes, cooking tips, and meal planning assistance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Simplify cooking process</a:t>
            </a:r>
          </a:p>
          <a:p>
            <a:r>
              <a:t>- Provide personalized recipe suggestions</a:t>
            </a:r>
          </a:p>
          <a:p>
            <a:r>
              <a:t>- Reduce food wastage</a:t>
            </a:r>
          </a:p>
          <a:p>
            <a:r>
              <a:t>- Assist with diet-specific needs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Voice-enabled assistance</a:t>
            </a:r>
          </a:p>
          <a:p>
            <a:r>
              <a:t>- Step-by-step cooking guidance</a:t>
            </a:r>
          </a:p>
          <a:p>
            <a:r>
              <a:t>- Recipe search by ingredients</a:t>
            </a:r>
          </a:p>
          <a:p>
            <a:r>
              <a:t>- Nutritional analysis of recipes</a:t>
            </a:r>
          </a:p>
          <a:p>
            <a:r>
              <a:t>- Meal planning and grocery list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and intuitive design</a:t>
            </a:r>
          </a:p>
          <a:p>
            <a:r>
              <a:t>- Voice commands and text input supported</a:t>
            </a:r>
          </a:p>
          <a:p>
            <a:r>
              <a:t>- Interactive recipe display with timers and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Voice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Hands-free cooking support</a:t>
            </a:r>
          </a:p>
          <a:p>
            <a:r>
              <a:t>- Real-time query answering</a:t>
            </a:r>
          </a:p>
          <a:p>
            <a:r>
              <a:t>- Adjust recipe steps on user’s request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Recipe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Vast collection of recipes from multiple cuisines</a:t>
            </a:r>
          </a:p>
          <a:p>
            <a:r>
              <a:t>- Searchable by ingredient, cuisine, or dietary preference</a:t>
            </a:r>
          </a:p>
          <a:p>
            <a:r>
              <a:t>- User-submitted and AI-curated recipes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 meal plans based on preferences</a:t>
            </a:r>
          </a:p>
          <a:p>
            <a:r>
              <a:t>- Allergy and diet-specific filtering</a:t>
            </a:r>
          </a:p>
          <a:p>
            <a:r>
              <a:t>- History-based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Smart kitchen appliance integration</a:t>
            </a:r>
          </a:p>
          <a:p>
            <a:r>
              <a:t>- Mobile app and smart speaker compatibility</a:t>
            </a:r>
          </a:p>
          <a:p>
            <a:r>
              <a:t>- Cloud sync for saved recipes and grocery lists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Cookbook Virtual Assistant</vt:lpstr>
      <vt:lpstr>Introduction</vt:lpstr>
      <vt:lpstr>Objectives</vt:lpstr>
      <vt:lpstr>Features</vt:lpstr>
      <vt:lpstr>User Interface</vt:lpstr>
      <vt:lpstr>Voice Assistance</vt:lpstr>
      <vt:lpstr>Recipe Database</vt:lpstr>
      <vt:lpstr>Personalization</vt:lpstr>
      <vt:lpstr>Integration</vt:lpstr>
      <vt:lpstr>Benefits</vt:lpstr>
      <vt:lpstr>Use Cases</vt:lpstr>
      <vt:lpstr>Technology Used</vt:lpstr>
      <vt:lpstr>Challenges</vt:lpstr>
      <vt:lpstr>Future Enhancements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Cookbook Virtual Assistant</dc:title>
  <dc:subject/>
  <dc:creator/>
  <cp:keywords/>
  <dc:description>generated using python-pptx</dc:description>
  <cp:lastModifiedBy>Divya Kowsi</cp:lastModifiedBy>
  <cp:revision>9</cp:revision>
  <dcterms:created xsi:type="dcterms:W3CDTF">2013-01-27T09:14:16Z</dcterms:created>
  <dcterms:modified xsi:type="dcterms:W3CDTF">2025-09-19T04:03:05Z</dcterms:modified>
  <cp:category/>
</cp:coreProperties>
</file>