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3.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3672" r:id="rId2"/>
    <p:sldMasterId id="2147483684" r:id="rId3"/>
    <p:sldMasterId id="2147483660" r:id="rId4"/>
  </p:sldMasterIdLst>
  <p:notesMasterIdLst>
    <p:notesMasterId r:id="rId16"/>
  </p:notesMasterIdLst>
  <p:sldIdLst>
    <p:sldId id="256" r:id="rId5"/>
    <p:sldId id="257" r:id="rId6"/>
    <p:sldId id="258" r:id="rId7"/>
    <p:sldId id="259" r:id="rId8"/>
    <p:sldId id="260" r:id="rId9"/>
    <p:sldId id="265" r:id="rId10"/>
    <p:sldId id="271" r:id="rId11"/>
    <p:sldId id="273" r:id="rId12"/>
    <p:sldId id="274" r:id="rId13"/>
    <p:sldId id="272" r:id="rId14"/>
    <p:sldId id="276"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2D8D8"/>
    <a:srgbClr val="006666"/>
    <a:srgbClr val="66B2B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slideMaster" Target="slideMasters/slideMaster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BFD27B-9DE5-45D4-AB41-6963F7CAE95A}" type="datetimeFigureOut">
              <a:rPr lang="en-IN" smtClean="0"/>
              <a:t>25-01-2025</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ADAE8B-05D8-4A7B-B804-349075D95154}" type="slidenum">
              <a:rPr lang="en-IN" smtClean="0"/>
              <a:t>‹#›</a:t>
            </a:fld>
            <a:endParaRPr lang="en-IN" dirty="0"/>
          </a:p>
        </p:txBody>
      </p:sp>
    </p:spTree>
    <p:extLst>
      <p:ext uri="{BB962C8B-B14F-4D97-AF65-F5344CB8AC3E}">
        <p14:creationId xmlns:p14="http://schemas.microsoft.com/office/powerpoint/2010/main" val="41396793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9ADDB-EB20-709F-0631-DC64D72D9322}"/>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a:t>Click to edit Master title style</a:t>
            </a:r>
            <a:endParaRPr lang="en-IN" dirty="0"/>
          </a:p>
        </p:txBody>
      </p:sp>
      <p:sp>
        <p:nvSpPr>
          <p:cNvPr id="3" name="Subtitle 2">
            <a:extLst>
              <a:ext uri="{FF2B5EF4-FFF2-40B4-BE49-F238E27FC236}">
                <a16:creationId xmlns:a16="http://schemas.microsoft.com/office/drawing/2014/main" id="{F32AF3C7-7F04-0982-9D97-5ED48C002B39}"/>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406FFAE-F19A-F066-16C7-1AE00FD3B0DC}"/>
              </a:ext>
            </a:extLst>
          </p:cNvPr>
          <p:cNvSpPr>
            <a:spLocks noGrp="1"/>
          </p:cNvSpPr>
          <p:nvPr>
            <p:ph type="dt" sz="half" idx="10"/>
          </p:nvPr>
        </p:nvSpPr>
        <p:spPr>
          <a:xfrm>
            <a:off x="8763916" y="4688525"/>
            <a:ext cx="3065688" cy="457239"/>
          </a:xfrm>
          <a:prstGeom prst="rect">
            <a:avLst/>
          </a:prstGeom>
        </p:spPr>
        <p:txBody>
          <a:bodyPr/>
          <a:lstStyle/>
          <a:p>
            <a:endParaRPr lang="en-IN" dirty="0"/>
          </a:p>
        </p:txBody>
      </p:sp>
      <p:sp>
        <p:nvSpPr>
          <p:cNvPr id="5" name="Footer Placeholder 4">
            <a:extLst>
              <a:ext uri="{FF2B5EF4-FFF2-40B4-BE49-F238E27FC236}">
                <a16:creationId xmlns:a16="http://schemas.microsoft.com/office/drawing/2014/main" id="{E37B7EFB-A564-39E6-36E2-CE5C2D14983A}"/>
              </a:ext>
            </a:extLst>
          </p:cNvPr>
          <p:cNvSpPr>
            <a:spLocks noGrp="1"/>
          </p:cNvSpPr>
          <p:nvPr>
            <p:ph type="ftr" sz="quarter" idx="11"/>
          </p:nvPr>
        </p:nvSpPr>
        <p:spPr>
          <a:xfrm>
            <a:off x="6858000" y="5797958"/>
            <a:ext cx="4114800" cy="365125"/>
          </a:xfrm>
          <a:prstGeom prst="rect">
            <a:avLst/>
          </a:prstGeom>
        </p:spPr>
        <p:txBody>
          <a:bodyPr/>
          <a:lstStyle/>
          <a:p>
            <a:endParaRPr lang="en-IN" dirty="0"/>
          </a:p>
        </p:txBody>
      </p:sp>
      <p:sp>
        <p:nvSpPr>
          <p:cNvPr id="6" name="Slide Number Placeholder 5">
            <a:extLst>
              <a:ext uri="{FF2B5EF4-FFF2-40B4-BE49-F238E27FC236}">
                <a16:creationId xmlns:a16="http://schemas.microsoft.com/office/drawing/2014/main" id="{F6C5FDEF-E801-3740-0F45-E12EB4673F20}"/>
              </a:ext>
            </a:extLst>
          </p:cNvPr>
          <p:cNvSpPr>
            <a:spLocks noGrp="1"/>
          </p:cNvSpPr>
          <p:nvPr>
            <p:ph type="sldNum" sz="quarter" idx="12"/>
          </p:nvPr>
        </p:nvSpPr>
        <p:spPr>
          <a:xfrm>
            <a:off x="8610600" y="6356350"/>
            <a:ext cx="2743200" cy="365125"/>
          </a:xfrm>
          <a:prstGeom prst="rect">
            <a:avLst/>
          </a:prstGeom>
        </p:spPr>
        <p:txBody>
          <a:bodyPr/>
          <a:lstStyle/>
          <a:p>
            <a:fld id="{DA94A82A-0E88-431F-A4AE-9AEAF106DE52}" type="slidenum">
              <a:rPr lang="en-IN" smtClean="0"/>
              <a:t>‹#›</a:t>
            </a:fld>
            <a:endParaRPr lang="en-IN" dirty="0"/>
          </a:p>
        </p:txBody>
      </p:sp>
    </p:spTree>
    <p:extLst>
      <p:ext uri="{BB962C8B-B14F-4D97-AF65-F5344CB8AC3E}">
        <p14:creationId xmlns:p14="http://schemas.microsoft.com/office/powerpoint/2010/main" val="26740563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9C0ABE-8CF3-9D34-B5E2-5C7223893AD0}"/>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1DCCCD1-15EB-97B0-A2E4-D61E6435BC16}"/>
              </a:ext>
            </a:extLst>
          </p:cNvPr>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a:extLst>
              <a:ext uri="{FF2B5EF4-FFF2-40B4-BE49-F238E27FC236}">
                <a16:creationId xmlns:a16="http://schemas.microsoft.com/office/drawing/2014/main" id="{9E04E9A5-4854-8EFC-5BAD-8E8E5BDD8D3F}"/>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1C85112-E71D-E4A1-8E8A-B0507720B7C6}"/>
              </a:ext>
            </a:extLst>
          </p:cNvPr>
          <p:cNvSpPr>
            <a:spLocks noGrp="1"/>
          </p:cNvSpPr>
          <p:nvPr>
            <p:ph type="dt" sz="half" idx="10"/>
          </p:nvPr>
        </p:nvSpPr>
        <p:spPr>
          <a:xfrm>
            <a:off x="838200" y="6356350"/>
            <a:ext cx="2743200" cy="365125"/>
          </a:xfrm>
          <a:prstGeom prst="rect">
            <a:avLst/>
          </a:prstGeom>
        </p:spPr>
        <p:txBody>
          <a:bodyPr/>
          <a:lstStyle/>
          <a:p>
            <a:endParaRPr lang="en-IN" dirty="0"/>
          </a:p>
        </p:txBody>
      </p:sp>
      <p:sp>
        <p:nvSpPr>
          <p:cNvPr id="6" name="Footer Placeholder 5">
            <a:extLst>
              <a:ext uri="{FF2B5EF4-FFF2-40B4-BE49-F238E27FC236}">
                <a16:creationId xmlns:a16="http://schemas.microsoft.com/office/drawing/2014/main" id="{39294BAC-765C-DB7E-897B-F677E36F05E6}"/>
              </a:ext>
            </a:extLst>
          </p:cNvPr>
          <p:cNvSpPr>
            <a:spLocks noGrp="1"/>
          </p:cNvSpPr>
          <p:nvPr>
            <p:ph type="ftr" sz="quarter" idx="11"/>
          </p:nvPr>
        </p:nvSpPr>
        <p:spPr>
          <a:xfrm>
            <a:off x="4038600" y="6356350"/>
            <a:ext cx="4114800" cy="365125"/>
          </a:xfrm>
          <a:prstGeom prst="rect">
            <a:avLst/>
          </a:prstGeom>
        </p:spPr>
        <p:txBody>
          <a:bodyPr/>
          <a:lstStyle/>
          <a:p>
            <a:endParaRPr lang="en-IN" dirty="0"/>
          </a:p>
        </p:txBody>
      </p:sp>
      <p:sp>
        <p:nvSpPr>
          <p:cNvPr id="7" name="Slide Number Placeholder 6">
            <a:extLst>
              <a:ext uri="{FF2B5EF4-FFF2-40B4-BE49-F238E27FC236}">
                <a16:creationId xmlns:a16="http://schemas.microsoft.com/office/drawing/2014/main" id="{54580084-F72A-8F98-3C3C-AE0B8951D895}"/>
              </a:ext>
            </a:extLst>
          </p:cNvPr>
          <p:cNvSpPr>
            <a:spLocks noGrp="1"/>
          </p:cNvSpPr>
          <p:nvPr>
            <p:ph type="sldNum" sz="quarter" idx="12"/>
          </p:nvPr>
        </p:nvSpPr>
        <p:spPr>
          <a:xfrm>
            <a:off x="8610600" y="6356350"/>
            <a:ext cx="2743200" cy="365125"/>
          </a:xfrm>
          <a:prstGeom prst="rect">
            <a:avLst/>
          </a:prstGeom>
        </p:spPr>
        <p:txBody>
          <a:bodyPr/>
          <a:lstStyle/>
          <a:p>
            <a:fld id="{176A9944-3C46-4C54-B219-E8A8456D2007}" type="slidenum">
              <a:rPr lang="en-IN" smtClean="0"/>
              <a:t>‹#›</a:t>
            </a:fld>
            <a:endParaRPr lang="en-IN" dirty="0"/>
          </a:p>
        </p:txBody>
      </p:sp>
    </p:spTree>
    <p:extLst>
      <p:ext uri="{BB962C8B-B14F-4D97-AF65-F5344CB8AC3E}">
        <p14:creationId xmlns:p14="http://schemas.microsoft.com/office/powerpoint/2010/main" val="24547640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58E7A3-109A-AF57-163F-916C46432972}"/>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FCA8E86-F629-2A1B-41E9-E8A3DB86CB6E}"/>
              </a:ext>
            </a:extLst>
          </p:cNvPr>
          <p:cNvSpPr>
            <a:spLocks noGrp="1"/>
          </p:cNvSpPr>
          <p:nvPr>
            <p:ph type="body" orient="vert" idx="1"/>
          </p:nvPr>
        </p:nvSpPr>
        <p:spPr>
          <a:xfrm>
            <a:off x="838200" y="1825625"/>
            <a:ext cx="105156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546B672-D15C-3B89-601F-14655005C5A1}"/>
              </a:ext>
            </a:extLst>
          </p:cNvPr>
          <p:cNvSpPr>
            <a:spLocks noGrp="1"/>
          </p:cNvSpPr>
          <p:nvPr>
            <p:ph type="dt" sz="half" idx="10"/>
          </p:nvPr>
        </p:nvSpPr>
        <p:spPr>
          <a:xfrm>
            <a:off x="838200" y="6356350"/>
            <a:ext cx="2743200" cy="365125"/>
          </a:xfrm>
          <a:prstGeom prst="rect">
            <a:avLst/>
          </a:prstGeom>
        </p:spPr>
        <p:txBody>
          <a:bodyPr/>
          <a:lstStyle/>
          <a:p>
            <a:endParaRPr lang="en-IN" dirty="0"/>
          </a:p>
        </p:txBody>
      </p:sp>
      <p:sp>
        <p:nvSpPr>
          <p:cNvPr id="5" name="Footer Placeholder 4">
            <a:extLst>
              <a:ext uri="{FF2B5EF4-FFF2-40B4-BE49-F238E27FC236}">
                <a16:creationId xmlns:a16="http://schemas.microsoft.com/office/drawing/2014/main" id="{86778B97-6341-D317-47B2-D277E0DE16B6}"/>
              </a:ext>
            </a:extLst>
          </p:cNvPr>
          <p:cNvSpPr>
            <a:spLocks noGrp="1"/>
          </p:cNvSpPr>
          <p:nvPr>
            <p:ph type="ftr" sz="quarter" idx="11"/>
          </p:nvPr>
        </p:nvSpPr>
        <p:spPr>
          <a:xfrm>
            <a:off x="4038600" y="6356350"/>
            <a:ext cx="4114800" cy="365125"/>
          </a:xfrm>
          <a:prstGeom prst="rect">
            <a:avLst/>
          </a:prstGeom>
        </p:spPr>
        <p:txBody>
          <a:bodyPr/>
          <a:lstStyle/>
          <a:p>
            <a:endParaRPr lang="en-IN" dirty="0"/>
          </a:p>
        </p:txBody>
      </p:sp>
      <p:sp>
        <p:nvSpPr>
          <p:cNvPr id="6" name="Slide Number Placeholder 5">
            <a:extLst>
              <a:ext uri="{FF2B5EF4-FFF2-40B4-BE49-F238E27FC236}">
                <a16:creationId xmlns:a16="http://schemas.microsoft.com/office/drawing/2014/main" id="{68735E3A-09F2-A7FD-0E01-4126CCE5996C}"/>
              </a:ext>
            </a:extLst>
          </p:cNvPr>
          <p:cNvSpPr>
            <a:spLocks noGrp="1"/>
          </p:cNvSpPr>
          <p:nvPr>
            <p:ph type="sldNum" sz="quarter" idx="12"/>
          </p:nvPr>
        </p:nvSpPr>
        <p:spPr>
          <a:xfrm>
            <a:off x="8610600" y="6356350"/>
            <a:ext cx="2743200" cy="365125"/>
          </a:xfrm>
          <a:prstGeom prst="rect">
            <a:avLst/>
          </a:prstGeom>
        </p:spPr>
        <p:txBody>
          <a:bodyPr/>
          <a:lstStyle/>
          <a:p>
            <a:fld id="{176A9944-3C46-4C54-B219-E8A8456D2007}" type="slidenum">
              <a:rPr lang="en-IN" smtClean="0"/>
              <a:t>‹#›</a:t>
            </a:fld>
            <a:endParaRPr lang="en-IN" dirty="0"/>
          </a:p>
        </p:txBody>
      </p:sp>
    </p:spTree>
    <p:extLst>
      <p:ext uri="{BB962C8B-B14F-4D97-AF65-F5344CB8AC3E}">
        <p14:creationId xmlns:p14="http://schemas.microsoft.com/office/powerpoint/2010/main" val="29062633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4A1D3E2-7A34-9115-156A-39B320CE2E2B}"/>
              </a:ext>
            </a:extLst>
          </p:cNvPr>
          <p:cNvSpPr>
            <a:spLocks noGrp="1"/>
          </p:cNvSpPr>
          <p:nvPr>
            <p:ph type="title" orient="vert"/>
          </p:nvPr>
        </p:nvSpPr>
        <p:spPr>
          <a:xfrm>
            <a:off x="8724900" y="365125"/>
            <a:ext cx="2628900" cy="5811838"/>
          </a:xfrm>
          <a:prstGeom prst="rect">
            <a:avLst/>
          </a:prstGeo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BCC369F-0D24-262D-1EC4-C33049E44FD5}"/>
              </a:ext>
            </a:extLst>
          </p:cNvPr>
          <p:cNvSpPr>
            <a:spLocks noGrp="1"/>
          </p:cNvSpPr>
          <p:nvPr>
            <p:ph type="body" orient="vert" idx="1"/>
          </p:nvPr>
        </p:nvSpPr>
        <p:spPr>
          <a:xfrm>
            <a:off x="838200" y="365125"/>
            <a:ext cx="7734300"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4054617-4B02-C455-EF0C-385EC92DEB1B}"/>
              </a:ext>
            </a:extLst>
          </p:cNvPr>
          <p:cNvSpPr>
            <a:spLocks noGrp="1"/>
          </p:cNvSpPr>
          <p:nvPr>
            <p:ph type="dt" sz="half" idx="10"/>
          </p:nvPr>
        </p:nvSpPr>
        <p:spPr>
          <a:xfrm>
            <a:off x="838200" y="6356350"/>
            <a:ext cx="2743200" cy="365125"/>
          </a:xfrm>
          <a:prstGeom prst="rect">
            <a:avLst/>
          </a:prstGeom>
        </p:spPr>
        <p:txBody>
          <a:bodyPr/>
          <a:lstStyle/>
          <a:p>
            <a:endParaRPr lang="en-IN" dirty="0"/>
          </a:p>
        </p:txBody>
      </p:sp>
      <p:sp>
        <p:nvSpPr>
          <p:cNvPr id="5" name="Footer Placeholder 4">
            <a:extLst>
              <a:ext uri="{FF2B5EF4-FFF2-40B4-BE49-F238E27FC236}">
                <a16:creationId xmlns:a16="http://schemas.microsoft.com/office/drawing/2014/main" id="{FE0E9A16-C408-AF8D-4848-FACD873C1E80}"/>
              </a:ext>
            </a:extLst>
          </p:cNvPr>
          <p:cNvSpPr>
            <a:spLocks noGrp="1"/>
          </p:cNvSpPr>
          <p:nvPr>
            <p:ph type="ftr" sz="quarter" idx="11"/>
          </p:nvPr>
        </p:nvSpPr>
        <p:spPr>
          <a:xfrm>
            <a:off x="4038600" y="6356350"/>
            <a:ext cx="4114800" cy="365125"/>
          </a:xfrm>
          <a:prstGeom prst="rect">
            <a:avLst/>
          </a:prstGeom>
        </p:spPr>
        <p:txBody>
          <a:bodyPr/>
          <a:lstStyle/>
          <a:p>
            <a:endParaRPr lang="en-IN" dirty="0"/>
          </a:p>
        </p:txBody>
      </p:sp>
      <p:sp>
        <p:nvSpPr>
          <p:cNvPr id="6" name="Slide Number Placeholder 5">
            <a:extLst>
              <a:ext uri="{FF2B5EF4-FFF2-40B4-BE49-F238E27FC236}">
                <a16:creationId xmlns:a16="http://schemas.microsoft.com/office/drawing/2014/main" id="{1907F21C-F5D8-178D-7141-1C8A0EAA0241}"/>
              </a:ext>
            </a:extLst>
          </p:cNvPr>
          <p:cNvSpPr>
            <a:spLocks noGrp="1"/>
          </p:cNvSpPr>
          <p:nvPr>
            <p:ph type="sldNum" sz="quarter" idx="12"/>
          </p:nvPr>
        </p:nvSpPr>
        <p:spPr>
          <a:xfrm>
            <a:off x="8610600" y="6356350"/>
            <a:ext cx="2743200" cy="365125"/>
          </a:xfrm>
          <a:prstGeom prst="rect">
            <a:avLst/>
          </a:prstGeom>
        </p:spPr>
        <p:txBody>
          <a:bodyPr/>
          <a:lstStyle/>
          <a:p>
            <a:fld id="{176A9944-3C46-4C54-B219-E8A8456D2007}" type="slidenum">
              <a:rPr lang="en-IN" smtClean="0"/>
              <a:t>‹#›</a:t>
            </a:fld>
            <a:endParaRPr lang="en-IN" dirty="0"/>
          </a:p>
        </p:txBody>
      </p:sp>
    </p:spTree>
    <p:extLst>
      <p:ext uri="{BB962C8B-B14F-4D97-AF65-F5344CB8AC3E}">
        <p14:creationId xmlns:p14="http://schemas.microsoft.com/office/powerpoint/2010/main" val="18222831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354CB-EF85-BB14-5FE6-66BBF4FC6A9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5B623AE-D3D6-22B5-0FFB-3CE465C228C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6A273FC-A3C7-D21B-D6E5-86FE35EBD20A}"/>
              </a:ext>
            </a:extLst>
          </p:cNvPr>
          <p:cNvSpPr>
            <a:spLocks noGrp="1"/>
          </p:cNvSpPr>
          <p:nvPr>
            <p:ph type="dt" sz="half" idx="10"/>
          </p:nvPr>
        </p:nvSpPr>
        <p:spPr/>
        <p:txBody>
          <a:bodyPr/>
          <a:lstStyle/>
          <a:p>
            <a:endParaRPr lang="en-IN" dirty="0"/>
          </a:p>
        </p:txBody>
      </p:sp>
      <p:sp>
        <p:nvSpPr>
          <p:cNvPr id="5" name="Footer Placeholder 4">
            <a:extLst>
              <a:ext uri="{FF2B5EF4-FFF2-40B4-BE49-F238E27FC236}">
                <a16:creationId xmlns:a16="http://schemas.microsoft.com/office/drawing/2014/main" id="{A3738A3E-ABAF-8668-92D6-92844E7883F8}"/>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378A5283-586C-79F6-C8D4-02EBA18B3A18}"/>
              </a:ext>
            </a:extLst>
          </p:cNvPr>
          <p:cNvSpPr>
            <a:spLocks noGrp="1"/>
          </p:cNvSpPr>
          <p:nvPr>
            <p:ph type="sldNum" sz="quarter" idx="12"/>
          </p:nvPr>
        </p:nvSpPr>
        <p:spPr/>
        <p:txBody>
          <a:bodyPr/>
          <a:lstStyle/>
          <a:p>
            <a:fld id="{8D09754C-506C-4C89-8C40-090BDC59EBC7}" type="slidenum">
              <a:rPr lang="en-IN" smtClean="0"/>
              <a:t>‹#›</a:t>
            </a:fld>
            <a:endParaRPr lang="en-IN" dirty="0"/>
          </a:p>
        </p:txBody>
      </p:sp>
    </p:spTree>
    <p:extLst>
      <p:ext uri="{BB962C8B-B14F-4D97-AF65-F5344CB8AC3E}">
        <p14:creationId xmlns:p14="http://schemas.microsoft.com/office/powerpoint/2010/main" val="16461447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D3D5D2-8D59-B9D4-D16E-555A0917166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61DD738-BB16-B452-9921-D3F8C6B615D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1C30034-8A45-9DA5-BBA4-5362F52338F5}"/>
              </a:ext>
            </a:extLst>
          </p:cNvPr>
          <p:cNvSpPr>
            <a:spLocks noGrp="1"/>
          </p:cNvSpPr>
          <p:nvPr>
            <p:ph type="dt" sz="half" idx="10"/>
          </p:nvPr>
        </p:nvSpPr>
        <p:spPr/>
        <p:txBody>
          <a:bodyPr/>
          <a:lstStyle/>
          <a:p>
            <a:endParaRPr lang="en-IN" dirty="0"/>
          </a:p>
        </p:txBody>
      </p:sp>
      <p:sp>
        <p:nvSpPr>
          <p:cNvPr id="5" name="Footer Placeholder 4">
            <a:extLst>
              <a:ext uri="{FF2B5EF4-FFF2-40B4-BE49-F238E27FC236}">
                <a16:creationId xmlns:a16="http://schemas.microsoft.com/office/drawing/2014/main" id="{C179831A-B18E-11C9-ECA5-342BF025CB6D}"/>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717590E2-BDBC-C686-21AC-62199C4CC3EB}"/>
              </a:ext>
            </a:extLst>
          </p:cNvPr>
          <p:cNvSpPr>
            <a:spLocks noGrp="1"/>
          </p:cNvSpPr>
          <p:nvPr>
            <p:ph type="sldNum" sz="quarter" idx="12"/>
          </p:nvPr>
        </p:nvSpPr>
        <p:spPr/>
        <p:txBody>
          <a:bodyPr/>
          <a:lstStyle/>
          <a:p>
            <a:fld id="{8D09754C-506C-4C89-8C40-090BDC59EBC7}" type="slidenum">
              <a:rPr lang="en-IN" smtClean="0"/>
              <a:t>‹#›</a:t>
            </a:fld>
            <a:endParaRPr lang="en-IN" dirty="0"/>
          </a:p>
        </p:txBody>
      </p:sp>
    </p:spTree>
    <p:extLst>
      <p:ext uri="{BB962C8B-B14F-4D97-AF65-F5344CB8AC3E}">
        <p14:creationId xmlns:p14="http://schemas.microsoft.com/office/powerpoint/2010/main" val="143711587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09E020-C8BC-933D-C98C-3D2E7A30ADC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BE41724-16E4-5533-AB6F-7D0D98B81B8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8C4352E-0BAF-BF2E-B06F-B598342870CF}"/>
              </a:ext>
            </a:extLst>
          </p:cNvPr>
          <p:cNvSpPr>
            <a:spLocks noGrp="1"/>
          </p:cNvSpPr>
          <p:nvPr>
            <p:ph type="dt" sz="half" idx="10"/>
          </p:nvPr>
        </p:nvSpPr>
        <p:spPr/>
        <p:txBody>
          <a:bodyPr/>
          <a:lstStyle/>
          <a:p>
            <a:endParaRPr lang="en-IN" dirty="0"/>
          </a:p>
        </p:txBody>
      </p:sp>
      <p:sp>
        <p:nvSpPr>
          <p:cNvPr id="5" name="Footer Placeholder 4">
            <a:extLst>
              <a:ext uri="{FF2B5EF4-FFF2-40B4-BE49-F238E27FC236}">
                <a16:creationId xmlns:a16="http://schemas.microsoft.com/office/drawing/2014/main" id="{E3BB807C-0BC6-7A54-5FF9-D6E3E131AFEB}"/>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1439340D-00EF-29A1-067B-EF2B0993A393}"/>
              </a:ext>
            </a:extLst>
          </p:cNvPr>
          <p:cNvSpPr>
            <a:spLocks noGrp="1"/>
          </p:cNvSpPr>
          <p:nvPr>
            <p:ph type="sldNum" sz="quarter" idx="12"/>
          </p:nvPr>
        </p:nvSpPr>
        <p:spPr/>
        <p:txBody>
          <a:bodyPr/>
          <a:lstStyle/>
          <a:p>
            <a:fld id="{8D09754C-506C-4C89-8C40-090BDC59EBC7}" type="slidenum">
              <a:rPr lang="en-IN" smtClean="0"/>
              <a:t>‹#›</a:t>
            </a:fld>
            <a:endParaRPr lang="en-IN" dirty="0"/>
          </a:p>
        </p:txBody>
      </p:sp>
    </p:spTree>
    <p:extLst>
      <p:ext uri="{BB962C8B-B14F-4D97-AF65-F5344CB8AC3E}">
        <p14:creationId xmlns:p14="http://schemas.microsoft.com/office/powerpoint/2010/main" val="32477857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9F7DD2-C869-C4D7-F278-8A5432494F3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D1825BB-BF20-347B-49B9-B7D72FF24DE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5249AA0-DCEE-70EA-0A65-3EECEB72570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77F9326-9A05-1FA9-0C1B-620EE0EA296C}"/>
              </a:ext>
            </a:extLst>
          </p:cNvPr>
          <p:cNvSpPr>
            <a:spLocks noGrp="1"/>
          </p:cNvSpPr>
          <p:nvPr>
            <p:ph type="dt" sz="half" idx="10"/>
          </p:nvPr>
        </p:nvSpPr>
        <p:spPr/>
        <p:txBody>
          <a:bodyPr/>
          <a:lstStyle/>
          <a:p>
            <a:endParaRPr lang="en-IN" dirty="0"/>
          </a:p>
        </p:txBody>
      </p:sp>
      <p:sp>
        <p:nvSpPr>
          <p:cNvPr id="6" name="Footer Placeholder 5">
            <a:extLst>
              <a:ext uri="{FF2B5EF4-FFF2-40B4-BE49-F238E27FC236}">
                <a16:creationId xmlns:a16="http://schemas.microsoft.com/office/drawing/2014/main" id="{A1A72151-8D79-AF18-9EF1-8F0B0B6BC042}"/>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E4F3D8A1-780F-F0E9-A23C-1F8FF8F35402}"/>
              </a:ext>
            </a:extLst>
          </p:cNvPr>
          <p:cNvSpPr>
            <a:spLocks noGrp="1"/>
          </p:cNvSpPr>
          <p:nvPr>
            <p:ph type="sldNum" sz="quarter" idx="12"/>
          </p:nvPr>
        </p:nvSpPr>
        <p:spPr/>
        <p:txBody>
          <a:bodyPr/>
          <a:lstStyle/>
          <a:p>
            <a:fld id="{8D09754C-506C-4C89-8C40-090BDC59EBC7}" type="slidenum">
              <a:rPr lang="en-IN" smtClean="0"/>
              <a:t>‹#›</a:t>
            </a:fld>
            <a:endParaRPr lang="en-IN" dirty="0"/>
          </a:p>
        </p:txBody>
      </p:sp>
    </p:spTree>
    <p:extLst>
      <p:ext uri="{BB962C8B-B14F-4D97-AF65-F5344CB8AC3E}">
        <p14:creationId xmlns:p14="http://schemas.microsoft.com/office/powerpoint/2010/main" val="180558587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A17752-684B-1A40-1750-0C2CB9A7A2D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391B69F-1D83-1915-047A-9D259545610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483B265-6084-4630-C5E1-D4B8FC7407D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722E9B6-0275-DA1A-D62D-611F1F35A31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109D893-1759-A948-A43C-E7F71300993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E281494-8E4D-5361-74CF-4365A644924D}"/>
              </a:ext>
            </a:extLst>
          </p:cNvPr>
          <p:cNvSpPr>
            <a:spLocks noGrp="1"/>
          </p:cNvSpPr>
          <p:nvPr>
            <p:ph type="dt" sz="half" idx="10"/>
          </p:nvPr>
        </p:nvSpPr>
        <p:spPr/>
        <p:txBody>
          <a:bodyPr/>
          <a:lstStyle/>
          <a:p>
            <a:endParaRPr lang="en-IN" dirty="0"/>
          </a:p>
        </p:txBody>
      </p:sp>
      <p:sp>
        <p:nvSpPr>
          <p:cNvPr id="8" name="Footer Placeholder 7">
            <a:extLst>
              <a:ext uri="{FF2B5EF4-FFF2-40B4-BE49-F238E27FC236}">
                <a16:creationId xmlns:a16="http://schemas.microsoft.com/office/drawing/2014/main" id="{0557209A-D754-5D08-D1C5-D394B7A9874E}"/>
              </a:ext>
            </a:extLst>
          </p:cNvPr>
          <p:cNvSpPr>
            <a:spLocks noGrp="1"/>
          </p:cNvSpPr>
          <p:nvPr>
            <p:ph type="ftr" sz="quarter" idx="11"/>
          </p:nvPr>
        </p:nvSpPr>
        <p:spPr/>
        <p:txBody>
          <a:bodyPr/>
          <a:lstStyle/>
          <a:p>
            <a:endParaRPr lang="en-IN" dirty="0"/>
          </a:p>
        </p:txBody>
      </p:sp>
      <p:sp>
        <p:nvSpPr>
          <p:cNvPr id="9" name="Slide Number Placeholder 8">
            <a:extLst>
              <a:ext uri="{FF2B5EF4-FFF2-40B4-BE49-F238E27FC236}">
                <a16:creationId xmlns:a16="http://schemas.microsoft.com/office/drawing/2014/main" id="{1C888754-4AC7-C027-02EB-3652383A2287}"/>
              </a:ext>
            </a:extLst>
          </p:cNvPr>
          <p:cNvSpPr>
            <a:spLocks noGrp="1"/>
          </p:cNvSpPr>
          <p:nvPr>
            <p:ph type="sldNum" sz="quarter" idx="12"/>
          </p:nvPr>
        </p:nvSpPr>
        <p:spPr/>
        <p:txBody>
          <a:bodyPr/>
          <a:lstStyle/>
          <a:p>
            <a:fld id="{8D09754C-506C-4C89-8C40-090BDC59EBC7}" type="slidenum">
              <a:rPr lang="en-IN" smtClean="0"/>
              <a:t>‹#›</a:t>
            </a:fld>
            <a:endParaRPr lang="en-IN" dirty="0"/>
          </a:p>
        </p:txBody>
      </p:sp>
    </p:spTree>
    <p:extLst>
      <p:ext uri="{BB962C8B-B14F-4D97-AF65-F5344CB8AC3E}">
        <p14:creationId xmlns:p14="http://schemas.microsoft.com/office/powerpoint/2010/main" val="421985829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2B51FF-E016-7DC4-253C-B77E083C492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9AB9B56-66E8-FDAE-B085-180628D09DBD}"/>
              </a:ext>
            </a:extLst>
          </p:cNvPr>
          <p:cNvSpPr>
            <a:spLocks noGrp="1"/>
          </p:cNvSpPr>
          <p:nvPr>
            <p:ph type="dt" sz="half" idx="10"/>
          </p:nvPr>
        </p:nvSpPr>
        <p:spPr/>
        <p:txBody>
          <a:bodyPr/>
          <a:lstStyle/>
          <a:p>
            <a:endParaRPr lang="en-IN" dirty="0"/>
          </a:p>
        </p:txBody>
      </p:sp>
      <p:sp>
        <p:nvSpPr>
          <p:cNvPr id="4" name="Footer Placeholder 3">
            <a:extLst>
              <a:ext uri="{FF2B5EF4-FFF2-40B4-BE49-F238E27FC236}">
                <a16:creationId xmlns:a16="http://schemas.microsoft.com/office/drawing/2014/main" id="{A36FA896-C0FA-565B-31C0-B6E740012B3E}"/>
              </a:ext>
            </a:extLst>
          </p:cNvPr>
          <p:cNvSpPr>
            <a:spLocks noGrp="1"/>
          </p:cNvSpPr>
          <p:nvPr>
            <p:ph type="ftr" sz="quarter" idx="11"/>
          </p:nvPr>
        </p:nvSpPr>
        <p:spPr/>
        <p:txBody>
          <a:bodyPr/>
          <a:lstStyle/>
          <a:p>
            <a:endParaRPr lang="en-IN" dirty="0"/>
          </a:p>
        </p:txBody>
      </p:sp>
      <p:sp>
        <p:nvSpPr>
          <p:cNvPr id="5" name="Slide Number Placeholder 4">
            <a:extLst>
              <a:ext uri="{FF2B5EF4-FFF2-40B4-BE49-F238E27FC236}">
                <a16:creationId xmlns:a16="http://schemas.microsoft.com/office/drawing/2014/main" id="{CFBE47D9-97BB-5CED-6839-73154CBF6084}"/>
              </a:ext>
            </a:extLst>
          </p:cNvPr>
          <p:cNvSpPr>
            <a:spLocks noGrp="1"/>
          </p:cNvSpPr>
          <p:nvPr>
            <p:ph type="sldNum" sz="quarter" idx="12"/>
          </p:nvPr>
        </p:nvSpPr>
        <p:spPr/>
        <p:txBody>
          <a:bodyPr/>
          <a:lstStyle/>
          <a:p>
            <a:fld id="{8D09754C-506C-4C89-8C40-090BDC59EBC7}" type="slidenum">
              <a:rPr lang="en-IN" smtClean="0"/>
              <a:t>‹#›</a:t>
            </a:fld>
            <a:endParaRPr lang="en-IN" dirty="0"/>
          </a:p>
        </p:txBody>
      </p:sp>
    </p:spTree>
    <p:extLst>
      <p:ext uri="{BB962C8B-B14F-4D97-AF65-F5344CB8AC3E}">
        <p14:creationId xmlns:p14="http://schemas.microsoft.com/office/powerpoint/2010/main" val="294846566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449FF79-728A-F854-BC8D-9B59FF6B0824}"/>
              </a:ext>
            </a:extLst>
          </p:cNvPr>
          <p:cNvSpPr>
            <a:spLocks noGrp="1"/>
          </p:cNvSpPr>
          <p:nvPr>
            <p:ph type="dt" sz="half" idx="10"/>
          </p:nvPr>
        </p:nvSpPr>
        <p:spPr/>
        <p:txBody>
          <a:bodyPr/>
          <a:lstStyle/>
          <a:p>
            <a:endParaRPr lang="en-IN" dirty="0"/>
          </a:p>
        </p:txBody>
      </p:sp>
      <p:sp>
        <p:nvSpPr>
          <p:cNvPr id="3" name="Footer Placeholder 2">
            <a:extLst>
              <a:ext uri="{FF2B5EF4-FFF2-40B4-BE49-F238E27FC236}">
                <a16:creationId xmlns:a16="http://schemas.microsoft.com/office/drawing/2014/main" id="{17051021-EB3F-4F49-0936-8EC675B16049}"/>
              </a:ext>
            </a:extLst>
          </p:cNvPr>
          <p:cNvSpPr>
            <a:spLocks noGrp="1"/>
          </p:cNvSpPr>
          <p:nvPr>
            <p:ph type="ftr" sz="quarter" idx="11"/>
          </p:nvPr>
        </p:nvSpPr>
        <p:spPr/>
        <p:txBody>
          <a:bodyPr/>
          <a:lstStyle/>
          <a:p>
            <a:endParaRPr lang="en-IN" dirty="0"/>
          </a:p>
        </p:txBody>
      </p:sp>
      <p:sp>
        <p:nvSpPr>
          <p:cNvPr id="4" name="Slide Number Placeholder 3">
            <a:extLst>
              <a:ext uri="{FF2B5EF4-FFF2-40B4-BE49-F238E27FC236}">
                <a16:creationId xmlns:a16="http://schemas.microsoft.com/office/drawing/2014/main" id="{D4357AA6-F873-D3E7-44B4-B4BABCCCE14F}"/>
              </a:ext>
            </a:extLst>
          </p:cNvPr>
          <p:cNvSpPr>
            <a:spLocks noGrp="1"/>
          </p:cNvSpPr>
          <p:nvPr>
            <p:ph type="sldNum" sz="quarter" idx="12"/>
          </p:nvPr>
        </p:nvSpPr>
        <p:spPr/>
        <p:txBody>
          <a:bodyPr/>
          <a:lstStyle/>
          <a:p>
            <a:fld id="{8D09754C-506C-4C89-8C40-090BDC59EBC7}" type="slidenum">
              <a:rPr lang="en-IN" smtClean="0"/>
              <a:t>‹#›</a:t>
            </a:fld>
            <a:endParaRPr lang="en-IN" dirty="0"/>
          </a:p>
        </p:txBody>
      </p:sp>
    </p:spTree>
    <p:extLst>
      <p:ext uri="{BB962C8B-B14F-4D97-AF65-F5344CB8AC3E}">
        <p14:creationId xmlns:p14="http://schemas.microsoft.com/office/powerpoint/2010/main" val="5477327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41BF4D-1E7F-3739-ADCF-EE37EF21D1CB}"/>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C98A091-EFA8-0FB0-0A46-B584422ED97D}"/>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AEACE06-7F91-67A4-322E-2B4DEA4DAB61}"/>
              </a:ext>
            </a:extLst>
          </p:cNvPr>
          <p:cNvSpPr>
            <a:spLocks noGrp="1"/>
          </p:cNvSpPr>
          <p:nvPr>
            <p:ph type="dt" sz="half" idx="10"/>
          </p:nvPr>
        </p:nvSpPr>
        <p:spPr>
          <a:xfrm>
            <a:off x="63137" y="50386"/>
            <a:ext cx="2743200" cy="365125"/>
          </a:xfrm>
          <a:prstGeom prst="rect">
            <a:avLst/>
          </a:prstGeom>
        </p:spPr>
        <p:txBody>
          <a:bodyPr/>
          <a:lstStyle>
            <a:lvl1pPr>
              <a:defRPr i="1"/>
            </a:lvl1pPr>
          </a:lstStyle>
          <a:p>
            <a:endParaRPr lang="en-IN" dirty="0"/>
          </a:p>
        </p:txBody>
      </p:sp>
      <p:sp>
        <p:nvSpPr>
          <p:cNvPr id="5" name="Footer Placeholder 4">
            <a:extLst>
              <a:ext uri="{FF2B5EF4-FFF2-40B4-BE49-F238E27FC236}">
                <a16:creationId xmlns:a16="http://schemas.microsoft.com/office/drawing/2014/main" id="{1F1D833D-4CE4-D163-056F-695583A52AE1}"/>
              </a:ext>
            </a:extLst>
          </p:cNvPr>
          <p:cNvSpPr>
            <a:spLocks noGrp="1"/>
          </p:cNvSpPr>
          <p:nvPr>
            <p:ph type="ftr" sz="quarter" idx="11"/>
          </p:nvPr>
        </p:nvSpPr>
        <p:spPr>
          <a:xfrm>
            <a:off x="108857" y="6521771"/>
            <a:ext cx="8090263" cy="242301"/>
          </a:xfrm>
          <a:prstGeom prst="rect">
            <a:avLst/>
          </a:prstGeom>
        </p:spPr>
        <p:txBody>
          <a:bodyPr/>
          <a:lstStyle>
            <a:lvl1pPr>
              <a:defRPr sz="1200">
                <a:solidFill>
                  <a:schemeClr val="bg1"/>
                </a:solidFill>
              </a:defRPr>
            </a:lvl1pPr>
          </a:lstStyle>
          <a:p>
            <a:endParaRPr lang="en-IN" dirty="0"/>
          </a:p>
        </p:txBody>
      </p:sp>
      <p:sp>
        <p:nvSpPr>
          <p:cNvPr id="6" name="Slide Number Placeholder 5">
            <a:extLst>
              <a:ext uri="{FF2B5EF4-FFF2-40B4-BE49-F238E27FC236}">
                <a16:creationId xmlns:a16="http://schemas.microsoft.com/office/drawing/2014/main" id="{AEA8E325-83BC-9CAA-39A1-76ABA241FC10}"/>
              </a:ext>
            </a:extLst>
          </p:cNvPr>
          <p:cNvSpPr>
            <a:spLocks noGrp="1"/>
          </p:cNvSpPr>
          <p:nvPr>
            <p:ph type="sldNum" sz="quarter" idx="12"/>
          </p:nvPr>
        </p:nvSpPr>
        <p:spPr>
          <a:xfrm>
            <a:off x="11678194" y="0"/>
            <a:ext cx="450669" cy="365125"/>
          </a:xfrm>
          <a:prstGeom prst="rect">
            <a:avLst/>
          </a:prstGeom>
        </p:spPr>
        <p:txBody>
          <a:bodyPr/>
          <a:lstStyle>
            <a:lvl1pPr>
              <a:defRPr>
                <a:solidFill>
                  <a:schemeClr val="bg1"/>
                </a:solidFill>
              </a:defRPr>
            </a:lvl1pPr>
          </a:lstStyle>
          <a:p>
            <a:r>
              <a:rPr lang="en-US" dirty="0"/>
              <a:t>01</a:t>
            </a:r>
            <a:endParaRPr lang="en-IN" dirty="0"/>
          </a:p>
        </p:txBody>
      </p:sp>
    </p:spTree>
    <p:extLst>
      <p:ext uri="{BB962C8B-B14F-4D97-AF65-F5344CB8AC3E}">
        <p14:creationId xmlns:p14="http://schemas.microsoft.com/office/powerpoint/2010/main" val="229479437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F4BAA5-F6DB-F933-EBCF-781DA6EFB14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DCC895C-2E88-6E1F-8FEB-66FFE3128B8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495BC91-8F14-20BD-2800-6984E417E63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8DB633F-61B3-D206-8A0E-4D4211DC4C94}"/>
              </a:ext>
            </a:extLst>
          </p:cNvPr>
          <p:cNvSpPr>
            <a:spLocks noGrp="1"/>
          </p:cNvSpPr>
          <p:nvPr>
            <p:ph type="dt" sz="half" idx="10"/>
          </p:nvPr>
        </p:nvSpPr>
        <p:spPr/>
        <p:txBody>
          <a:bodyPr/>
          <a:lstStyle/>
          <a:p>
            <a:endParaRPr lang="en-IN" dirty="0"/>
          </a:p>
        </p:txBody>
      </p:sp>
      <p:sp>
        <p:nvSpPr>
          <p:cNvPr id="6" name="Footer Placeholder 5">
            <a:extLst>
              <a:ext uri="{FF2B5EF4-FFF2-40B4-BE49-F238E27FC236}">
                <a16:creationId xmlns:a16="http://schemas.microsoft.com/office/drawing/2014/main" id="{FE9055BF-B2E1-E1D8-916F-D145836848E5}"/>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2F1A580F-24FE-382E-4C64-2A3794C3D1EA}"/>
              </a:ext>
            </a:extLst>
          </p:cNvPr>
          <p:cNvSpPr>
            <a:spLocks noGrp="1"/>
          </p:cNvSpPr>
          <p:nvPr>
            <p:ph type="sldNum" sz="quarter" idx="12"/>
          </p:nvPr>
        </p:nvSpPr>
        <p:spPr/>
        <p:txBody>
          <a:bodyPr/>
          <a:lstStyle/>
          <a:p>
            <a:fld id="{8D09754C-506C-4C89-8C40-090BDC59EBC7}" type="slidenum">
              <a:rPr lang="en-IN" smtClean="0"/>
              <a:t>‹#›</a:t>
            </a:fld>
            <a:endParaRPr lang="en-IN" dirty="0"/>
          </a:p>
        </p:txBody>
      </p:sp>
    </p:spTree>
    <p:extLst>
      <p:ext uri="{BB962C8B-B14F-4D97-AF65-F5344CB8AC3E}">
        <p14:creationId xmlns:p14="http://schemas.microsoft.com/office/powerpoint/2010/main" val="381943961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4DECC1-B14A-D245-FBDA-D521126671E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8FFFFA3-A62C-2DFB-8675-11E4D6A374C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a:extLst>
              <a:ext uri="{FF2B5EF4-FFF2-40B4-BE49-F238E27FC236}">
                <a16:creationId xmlns:a16="http://schemas.microsoft.com/office/drawing/2014/main" id="{E8151116-0FB9-2E27-A45B-F476DE9A0B8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6F4C602-5A03-DE64-8FB6-0CDD5A903BB8}"/>
              </a:ext>
            </a:extLst>
          </p:cNvPr>
          <p:cNvSpPr>
            <a:spLocks noGrp="1"/>
          </p:cNvSpPr>
          <p:nvPr>
            <p:ph type="dt" sz="half" idx="10"/>
          </p:nvPr>
        </p:nvSpPr>
        <p:spPr/>
        <p:txBody>
          <a:bodyPr/>
          <a:lstStyle/>
          <a:p>
            <a:endParaRPr lang="en-IN" dirty="0"/>
          </a:p>
        </p:txBody>
      </p:sp>
      <p:sp>
        <p:nvSpPr>
          <p:cNvPr id="6" name="Footer Placeholder 5">
            <a:extLst>
              <a:ext uri="{FF2B5EF4-FFF2-40B4-BE49-F238E27FC236}">
                <a16:creationId xmlns:a16="http://schemas.microsoft.com/office/drawing/2014/main" id="{A2FAF980-1522-BAE4-BF7D-D33861FC5CE2}"/>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EF75A169-F78A-406B-0C0C-5E833E6FF74F}"/>
              </a:ext>
            </a:extLst>
          </p:cNvPr>
          <p:cNvSpPr>
            <a:spLocks noGrp="1"/>
          </p:cNvSpPr>
          <p:nvPr>
            <p:ph type="sldNum" sz="quarter" idx="12"/>
          </p:nvPr>
        </p:nvSpPr>
        <p:spPr/>
        <p:txBody>
          <a:bodyPr/>
          <a:lstStyle/>
          <a:p>
            <a:fld id="{8D09754C-506C-4C89-8C40-090BDC59EBC7}" type="slidenum">
              <a:rPr lang="en-IN" smtClean="0"/>
              <a:t>‹#›</a:t>
            </a:fld>
            <a:endParaRPr lang="en-IN" dirty="0"/>
          </a:p>
        </p:txBody>
      </p:sp>
    </p:spTree>
    <p:extLst>
      <p:ext uri="{BB962C8B-B14F-4D97-AF65-F5344CB8AC3E}">
        <p14:creationId xmlns:p14="http://schemas.microsoft.com/office/powerpoint/2010/main" val="32243796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ECBA1F-61CA-8E40-57F8-695BFB8C68F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E83683C-DC99-AE63-8C6B-B37B1303053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1968377-D1CD-3B7E-B8AD-A0309F6221B2}"/>
              </a:ext>
            </a:extLst>
          </p:cNvPr>
          <p:cNvSpPr>
            <a:spLocks noGrp="1"/>
          </p:cNvSpPr>
          <p:nvPr>
            <p:ph type="dt" sz="half" idx="10"/>
          </p:nvPr>
        </p:nvSpPr>
        <p:spPr/>
        <p:txBody>
          <a:bodyPr/>
          <a:lstStyle/>
          <a:p>
            <a:endParaRPr lang="en-IN" dirty="0"/>
          </a:p>
        </p:txBody>
      </p:sp>
      <p:sp>
        <p:nvSpPr>
          <p:cNvPr id="5" name="Footer Placeholder 4">
            <a:extLst>
              <a:ext uri="{FF2B5EF4-FFF2-40B4-BE49-F238E27FC236}">
                <a16:creationId xmlns:a16="http://schemas.microsoft.com/office/drawing/2014/main" id="{7012F4BF-3B09-2F8B-3F8F-8E91B6FF1694}"/>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FF2CFAE4-260C-7416-5411-DAB5C5EB8896}"/>
              </a:ext>
            </a:extLst>
          </p:cNvPr>
          <p:cNvSpPr>
            <a:spLocks noGrp="1"/>
          </p:cNvSpPr>
          <p:nvPr>
            <p:ph type="sldNum" sz="quarter" idx="12"/>
          </p:nvPr>
        </p:nvSpPr>
        <p:spPr/>
        <p:txBody>
          <a:bodyPr/>
          <a:lstStyle/>
          <a:p>
            <a:fld id="{8D09754C-506C-4C89-8C40-090BDC59EBC7}" type="slidenum">
              <a:rPr lang="en-IN" smtClean="0"/>
              <a:t>‹#›</a:t>
            </a:fld>
            <a:endParaRPr lang="en-IN" dirty="0"/>
          </a:p>
        </p:txBody>
      </p:sp>
    </p:spTree>
    <p:extLst>
      <p:ext uri="{BB962C8B-B14F-4D97-AF65-F5344CB8AC3E}">
        <p14:creationId xmlns:p14="http://schemas.microsoft.com/office/powerpoint/2010/main" val="427651200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DEE0242-4AF0-76A8-9BA5-6BB234652D8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89D4142-6A04-8082-E8A6-154C699AC0C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DC374AE-347A-01B5-5709-39692E8CC76E}"/>
              </a:ext>
            </a:extLst>
          </p:cNvPr>
          <p:cNvSpPr>
            <a:spLocks noGrp="1"/>
          </p:cNvSpPr>
          <p:nvPr>
            <p:ph type="dt" sz="half" idx="10"/>
          </p:nvPr>
        </p:nvSpPr>
        <p:spPr/>
        <p:txBody>
          <a:bodyPr/>
          <a:lstStyle/>
          <a:p>
            <a:endParaRPr lang="en-IN" dirty="0"/>
          </a:p>
        </p:txBody>
      </p:sp>
      <p:sp>
        <p:nvSpPr>
          <p:cNvPr id="5" name="Footer Placeholder 4">
            <a:extLst>
              <a:ext uri="{FF2B5EF4-FFF2-40B4-BE49-F238E27FC236}">
                <a16:creationId xmlns:a16="http://schemas.microsoft.com/office/drawing/2014/main" id="{2EDA4787-7C8B-B774-8ED4-6A4890B987E6}"/>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B65AD47B-6923-5B36-B42E-259E0EAC4EB9}"/>
              </a:ext>
            </a:extLst>
          </p:cNvPr>
          <p:cNvSpPr>
            <a:spLocks noGrp="1"/>
          </p:cNvSpPr>
          <p:nvPr>
            <p:ph type="sldNum" sz="quarter" idx="12"/>
          </p:nvPr>
        </p:nvSpPr>
        <p:spPr/>
        <p:txBody>
          <a:bodyPr/>
          <a:lstStyle/>
          <a:p>
            <a:fld id="{8D09754C-506C-4C89-8C40-090BDC59EBC7}" type="slidenum">
              <a:rPr lang="en-IN" smtClean="0"/>
              <a:t>‹#›</a:t>
            </a:fld>
            <a:endParaRPr lang="en-IN" dirty="0"/>
          </a:p>
        </p:txBody>
      </p:sp>
    </p:spTree>
    <p:extLst>
      <p:ext uri="{BB962C8B-B14F-4D97-AF65-F5344CB8AC3E}">
        <p14:creationId xmlns:p14="http://schemas.microsoft.com/office/powerpoint/2010/main" val="294910764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7EF6D9-A5FC-A01A-F050-7123ACC2350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2135036-8482-F40D-C070-0A29C67224E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B4E8A54-8082-8ADC-B2C7-65BD40D46281}"/>
              </a:ext>
            </a:extLst>
          </p:cNvPr>
          <p:cNvSpPr>
            <a:spLocks noGrp="1"/>
          </p:cNvSpPr>
          <p:nvPr>
            <p:ph type="dt" sz="half" idx="10"/>
          </p:nvPr>
        </p:nvSpPr>
        <p:spPr/>
        <p:txBody>
          <a:bodyPr/>
          <a:lstStyle/>
          <a:p>
            <a:endParaRPr lang="en-IN" dirty="0"/>
          </a:p>
        </p:txBody>
      </p:sp>
      <p:sp>
        <p:nvSpPr>
          <p:cNvPr id="5" name="Footer Placeholder 4">
            <a:extLst>
              <a:ext uri="{FF2B5EF4-FFF2-40B4-BE49-F238E27FC236}">
                <a16:creationId xmlns:a16="http://schemas.microsoft.com/office/drawing/2014/main" id="{6B92847C-8C71-A109-0F25-1D9FCA77DBDC}"/>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C2E1B07B-44A0-8277-6F76-792A8D116566}"/>
              </a:ext>
            </a:extLst>
          </p:cNvPr>
          <p:cNvSpPr>
            <a:spLocks noGrp="1"/>
          </p:cNvSpPr>
          <p:nvPr>
            <p:ph type="sldNum" sz="quarter" idx="12"/>
          </p:nvPr>
        </p:nvSpPr>
        <p:spPr/>
        <p:txBody>
          <a:bodyPr/>
          <a:lstStyle/>
          <a:p>
            <a:fld id="{C903EDEE-70D7-407C-BA83-04B126AD43E7}" type="slidenum">
              <a:rPr lang="en-IN" smtClean="0"/>
              <a:t>‹#›</a:t>
            </a:fld>
            <a:endParaRPr lang="en-IN" dirty="0"/>
          </a:p>
        </p:txBody>
      </p:sp>
    </p:spTree>
    <p:extLst>
      <p:ext uri="{BB962C8B-B14F-4D97-AF65-F5344CB8AC3E}">
        <p14:creationId xmlns:p14="http://schemas.microsoft.com/office/powerpoint/2010/main" val="170768096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DFD47-E6A6-1166-F829-4FC5D0A80C0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2D17126-EBCE-1A95-0842-F2132BEE0EE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7FD761F-5A6D-67F8-CA0C-CADF9D274FA7}"/>
              </a:ext>
            </a:extLst>
          </p:cNvPr>
          <p:cNvSpPr>
            <a:spLocks noGrp="1"/>
          </p:cNvSpPr>
          <p:nvPr>
            <p:ph type="dt" sz="half" idx="10"/>
          </p:nvPr>
        </p:nvSpPr>
        <p:spPr/>
        <p:txBody>
          <a:bodyPr/>
          <a:lstStyle/>
          <a:p>
            <a:endParaRPr lang="en-IN" dirty="0"/>
          </a:p>
        </p:txBody>
      </p:sp>
      <p:sp>
        <p:nvSpPr>
          <p:cNvPr id="5" name="Footer Placeholder 4">
            <a:extLst>
              <a:ext uri="{FF2B5EF4-FFF2-40B4-BE49-F238E27FC236}">
                <a16:creationId xmlns:a16="http://schemas.microsoft.com/office/drawing/2014/main" id="{35D92E50-250B-EE3E-8C56-EE7B8E4A70AF}"/>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0E510A49-4D8F-93E4-0783-6DE857D40E2E}"/>
              </a:ext>
            </a:extLst>
          </p:cNvPr>
          <p:cNvSpPr>
            <a:spLocks noGrp="1"/>
          </p:cNvSpPr>
          <p:nvPr>
            <p:ph type="sldNum" sz="quarter" idx="12"/>
          </p:nvPr>
        </p:nvSpPr>
        <p:spPr/>
        <p:txBody>
          <a:bodyPr/>
          <a:lstStyle/>
          <a:p>
            <a:fld id="{C903EDEE-70D7-407C-BA83-04B126AD43E7}" type="slidenum">
              <a:rPr lang="en-IN" smtClean="0"/>
              <a:t>‹#›</a:t>
            </a:fld>
            <a:endParaRPr lang="en-IN" dirty="0"/>
          </a:p>
        </p:txBody>
      </p:sp>
    </p:spTree>
    <p:extLst>
      <p:ext uri="{BB962C8B-B14F-4D97-AF65-F5344CB8AC3E}">
        <p14:creationId xmlns:p14="http://schemas.microsoft.com/office/powerpoint/2010/main" val="366150156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7E7E3F-7027-6808-4541-2D0080EA6AC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4A6B0BE-5A06-E9F1-6033-9816C0C8EE8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EBF9A22-17FB-D3C4-BE70-69517FB602E1}"/>
              </a:ext>
            </a:extLst>
          </p:cNvPr>
          <p:cNvSpPr>
            <a:spLocks noGrp="1"/>
          </p:cNvSpPr>
          <p:nvPr>
            <p:ph type="dt" sz="half" idx="10"/>
          </p:nvPr>
        </p:nvSpPr>
        <p:spPr/>
        <p:txBody>
          <a:bodyPr/>
          <a:lstStyle/>
          <a:p>
            <a:endParaRPr lang="en-IN" dirty="0"/>
          </a:p>
        </p:txBody>
      </p:sp>
      <p:sp>
        <p:nvSpPr>
          <p:cNvPr id="5" name="Footer Placeholder 4">
            <a:extLst>
              <a:ext uri="{FF2B5EF4-FFF2-40B4-BE49-F238E27FC236}">
                <a16:creationId xmlns:a16="http://schemas.microsoft.com/office/drawing/2014/main" id="{0CD6E4EE-C6CD-60AB-EB72-F325AB192618}"/>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2D08CA4D-86B0-BA9F-A766-B14F82E5D80B}"/>
              </a:ext>
            </a:extLst>
          </p:cNvPr>
          <p:cNvSpPr>
            <a:spLocks noGrp="1"/>
          </p:cNvSpPr>
          <p:nvPr>
            <p:ph type="sldNum" sz="quarter" idx="12"/>
          </p:nvPr>
        </p:nvSpPr>
        <p:spPr/>
        <p:txBody>
          <a:bodyPr/>
          <a:lstStyle/>
          <a:p>
            <a:fld id="{C903EDEE-70D7-407C-BA83-04B126AD43E7}" type="slidenum">
              <a:rPr lang="en-IN" smtClean="0"/>
              <a:t>‹#›</a:t>
            </a:fld>
            <a:endParaRPr lang="en-IN" dirty="0"/>
          </a:p>
        </p:txBody>
      </p:sp>
    </p:spTree>
    <p:extLst>
      <p:ext uri="{BB962C8B-B14F-4D97-AF65-F5344CB8AC3E}">
        <p14:creationId xmlns:p14="http://schemas.microsoft.com/office/powerpoint/2010/main" val="319519681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1F5D35-58C4-B5E7-5B0F-9706D48DC1D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D0F0C6F-80AB-76B8-02A8-22E6AB1CA38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395ED00-BF2E-338D-C29B-905491CE686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CE280DD-FFBA-D13E-EAE3-0986339D1922}"/>
              </a:ext>
            </a:extLst>
          </p:cNvPr>
          <p:cNvSpPr>
            <a:spLocks noGrp="1"/>
          </p:cNvSpPr>
          <p:nvPr>
            <p:ph type="dt" sz="half" idx="10"/>
          </p:nvPr>
        </p:nvSpPr>
        <p:spPr/>
        <p:txBody>
          <a:bodyPr/>
          <a:lstStyle/>
          <a:p>
            <a:endParaRPr lang="en-IN" dirty="0"/>
          </a:p>
        </p:txBody>
      </p:sp>
      <p:sp>
        <p:nvSpPr>
          <p:cNvPr id="6" name="Footer Placeholder 5">
            <a:extLst>
              <a:ext uri="{FF2B5EF4-FFF2-40B4-BE49-F238E27FC236}">
                <a16:creationId xmlns:a16="http://schemas.microsoft.com/office/drawing/2014/main" id="{611502B3-88E8-FD71-CB2C-D448B124F135}"/>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57A174B2-43D5-98EB-E326-5992886CB871}"/>
              </a:ext>
            </a:extLst>
          </p:cNvPr>
          <p:cNvSpPr>
            <a:spLocks noGrp="1"/>
          </p:cNvSpPr>
          <p:nvPr>
            <p:ph type="sldNum" sz="quarter" idx="12"/>
          </p:nvPr>
        </p:nvSpPr>
        <p:spPr/>
        <p:txBody>
          <a:bodyPr/>
          <a:lstStyle/>
          <a:p>
            <a:fld id="{C903EDEE-70D7-407C-BA83-04B126AD43E7}" type="slidenum">
              <a:rPr lang="en-IN" smtClean="0"/>
              <a:t>‹#›</a:t>
            </a:fld>
            <a:endParaRPr lang="en-IN" dirty="0"/>
          </a:p>
        </p:txBody>
      </p:sp>
    </p:spTree>
    <p:extLst>
      <p:ext uri="{BB962C8B-B14F-4D97-AF65-F5344CB8AC3E}">
        <p14:creationId xmlns:p14="http://schemas.microsoft.com/office/powerpoint/2010/main" val="48745326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E7E317-DD29-455A-9EB9-12170DF0A83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B38780B-07C1-024F-2830-4B141189CCA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7715B08-C89A-F3DC-CAC9-48E2FDDB0C4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2998099-B833-547C-5515-39C0FD9507D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67ED7F2-AE74-B869-EDB5-3BDBEF37DE4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1768CA9-2A67-E5AE-F92D-D2C8D86A4B3E}"/>
              </a:ext>
            </a:extLst>
          </p:cNvPr>
          <p:cNvSpPr>
            <a:spLocks noGrp="1"/>
          </p:cNvSpPr>
          <p:nvPr>
            <p:ph type="dt" sz="half" idx="10"/>
          </p:nvPr>
        </p:nvSpPr>
        <p:spPr/>
        <p:txBody>
          <a:bodyPr/>
          <a:lstStyle/>
          <a:p>
            <a:endParaRPr lang="en-IN" dirty="0"/>
          </a:p>
        </p:txBody>
      </p:sp>
      <p:sp>
        <p:nvSpPr>
          <p:cNvPr id="8" name="Footer Placeholder 7">
            <a:extLst>
              <a:ext uri="{FF2B5EF4-FFF2-40B4-BE49-F238E27FC236}">
                <a16:creationId xmlns:a16="http://schemas.microsoft.com/office/drawing/2014/main" id="{A3B4087A-9682-3A87-1E25-EB03A43A90E0}"/>
              </a:ext>
            </a:extLst>
          </p:cNvPr>
          <p:cNvSpPr>
            <a:spLocks noGrp="1"/>
          </p:cNvSpPr>
          <p:nvPr>
            <p:ph type="ftr" sz="quarter" idx="11"/>
          </p:nvPr>
        </p:nvSpPr>
        <p:spPr/>
        <p:txBody>
          <a:bodyPr/>
          <a:lstStyle/>
          <a:p>
            <a:endParaRPr lang="en-IN" dirty="0"/>
          </a:p>
        </p:txBody>
      </p:sp>
      <p:sp>
        <p:nvSpPr>
          <p:cNvPr id="9" name="Slide Number Placeholder 8">
            <a:extLst>
              <a:ext uri="{FF2B5EF4-FFF2-40B4-BE49-F238E27FC236}">
                <a16:creationId xmlns:a16="http://schemas.microsoft.com/office/drawing/2014/main" id="{7E4A2747-CB4F-035C-81AA-D346A8F6E268}"/>
              </a:ext>
            </a:extLst>
          </p:cNvPr>
          <p:cNvSpPr>
            <a:spLocks noGrp="1"/>
          </p:cNvSpPr>
          <p:nvPr>
            <p:ph type="sldNum" sz="quarter" idx="12"/>
          </p:nvPr>
        </p:nvSpPr>
        <p:spPr/>
        <p:txBody>
          <a:bodyPr/>
          <a:lstStyle/>
          <a:p>
            <a:fld id="{C903EDEE-70D7-407C-BA83-04B126AD43E7}" type="slidenum">
              <a:rPr lang="en-IN" smtClean="0"/>
              <a:t>‹#›</a:t>
            </a:fld>
            <a:endParaRPr lang="en-IN" dirty="0"/>
          </a:p>
        </p:txBody>
      </p:sp>
    </p:spTree>
    <p:extLst>
      <p:ext uri="{BB962C8B-B14F-4D97-AF65-F5344CB8AC3E}">
        <p14:creationId xmlns:p14="http://schemas.microsoft.com/office/powerpoint/2010/main" val="370614280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D923ED-39C5-B24F-5698-7CBD70E1342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FDC6E14-5F1B-BB48-38C7-B31E31890039}"/>
              </a:ext>
            </a:extLst>
          </p:cNvPr>
          <p:cNvSpPr>
            <a:spLocks noGrp="1"/>
          </p:cNvSpPr>
          <p:nvPr>
            <p:ph type="dt" sz="half" idx="10"/>
          </p:nvPr>
        </p:nvSpPr>
        <p:spPr/>
        <p:txBody>
          <a:bodyPr/>
          <a:lstStyle/>
          <a:p>
            <a:endParaRPr lang="en-IN" dirty="0"/>
          </a:p>
        </p:txBody>
      </p:sp>
      <p:sp>
        <p:nvSpPr>
          <p:cNvPr id="4" name="Footer Placeholder 3">
            <a:extLst>
              <a:ext uri="{FF2B5EF4-FFF2-40B4-BE49-F238E27FC236}">
                <a16:creationId xmlns:a16="http://schemas.microsoft.com/office/drawing/2014/main" id="{B3BC1D1C-EE09-A1D9-DC47-46497AA1E1B1}"/>
              </a:ext>
            </a:extLst>
          </p:cNvPr>
          <p:cNvSpPr>
            <a:spLocks noGrp="1"/>
          </p:cNvSpPr>
          <p:nvPr>
            <p:ph type="ftr" sz="quarter" idx="11"/>
          </p:nvPr>
        </p:nvSpPr>
        <p:spPr/>
        <p:txBody>
          <a:bodyPr/>
          <a:lstStyle/>
          <a:p>
            <a:endParaRPr lang="en-IN" dirty="0"/>
          </a:p>
        </p:txBody>
      </p:sp>
      <p:sp>
        <p:nvSpPr>
          <p:cNvPr id="5" name="Slide Number Placeholder 4">
            <a:extLst>
              <a:ext uri="{FF2B5EF4-FFF2-40B4-BE49-F238E27FC236}">
                <a16:creationId xmlns:a16="http://schemas.microsoft.com/office/drawing/2014/main" id="{28E551F7-D502-4A18-0BAD-3ADFEDF6AFA0}"/>
              </a:ext>
            </a:extLst>
          </p:cNvPr>
          <p:cNvSpPr>
            <a:spLocks noGrp="1"/>
          </p:cNvSpPr>
          <p:nvPr>
            <p:ph type="sldNum" sz="quarter" idx="12"/>
          </p:nvPr>
        </p:nvSpPr>
        <p:spPr/>
        <p:txBody>
          <a:bodyPr/>
          <a:lstStyle/>
          <a:p>
            <a:fld id="{C903EDEE-70D7-407C-BA83-04B126AD43E7}" type="slidenum">
              <a:rPr lang="en-IN" smtClean="0"/>
              <a:t>‹#›</a:t>
            </a:fld>
            <a:endParaRPr lang="en-IN" dirty="0"/>
          </a:p>
        </p:txBody>
      </p:sp>
    </p:spTree>
    <p:extLst>
      <p:ext uri="{BB962C8B-B14F-4D97-AF65-F5344CB8AC3E}">
        <p14:creationId xmlns:p14="http://schemas.microsoft.com/office/powerpoint/2010/main" val="40587828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544AD2-830F-06A5-525E-991C04180F09}"/>
              </a:ext>
            </a:extLst>
          </p:cNvPr>
          <p:cNvSpPr>
            <a:spLocks noGrp="1"/>
          </p:cNvSpPr>
          <p:nvPr>
            <p:ph type="title"/>
          </p:nvPr>
        </p:nvSpPr>
        <p:spPr>
          <a:xfrm>
            <a:off x="838200" y="365125"/>
            <a:ext cx="10515600" cy="1325563"/>
          </a:xfrm>
          <a:prstGeom prst="rect">
            <a:avLst/>
          </a:prstGeom>
        </p:spPr>
        <p:txBody>
          <a:bodyPr/>
          <a:lstStyle/>
          <a:p>
            <a:r>
              <a:rPr lang="en-US" dirty="0"/>
              <a:t>Click to edit Master title style</a:t>
            </a:r>
            <a:endParaRPr lang="en-IN" dirty="0"/>
          </a:p>
        </p:txBody>
      </p:sp>
      <p:sp>
        <p:nvSpPr>
          <p:cNvPr id="3" name="Content Placeholder 2">
            <a:extLst>
              <a:ext uri="{FF2B5EF4-FFF2-40B4-BE49-F238E27FC236}">
                <a16:creationId xmlns:a16="http://schemas.microsoft.com/office/drawing/2014/main" id="{9710B8FF-FA62-0D88-915D-D9B8982469EC}"/>
              </a:ext>
            </a:extLst>
          </p:cNvPr>
          <p:cNvSpPr>
            <a:spLocks noGrp="1"/>
          </p:cNvSpPr>
          <p:nvPr>
            <p:ph idx="1"/>
          </p:nvPr>
        </p:nvSpPr>
        <p:spPr>
          <a:xfrm>
            <a:off x="838200" y="1825625"/>
            <a:ext cx="10515600" cy="4351338"/>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Date Placeholder 3">
            <a:extLst>
              <a:ext uri="{FF2B5EF4-FFF2-40B4-BE49-F238E27FC236}">
                <a16:creationId xmlns:a16="http://schemas.microsoft.com/office/drawing/2014/main" id="{0E0661BA-A76C-B8F3-378C-02E75E651F70}"/>
              </a:ext>
            </a:extLst>
          </p:cNvPr>
          <p:cNvSpPr>
            <a:spLocks noGrp="1"/>
          </p:cNvSpPr>
          <p:nvPr>
            <p:ph type="dt" sz="half" idx="10"/>
          </p:nvPr>
        </p:nvSpPr>
        <p:spPr>
          <a:xfrm>
            <a:off x="838200" y="6356350"/>
            <a:ext cx="2743200" cy="365125"/>
          </a:xfrm>
          <a:prstGeom prst="rect">
            <a:avLst/>
          </a:prstGeom>
        </p:spPr>
        <p:txBody>
          <a:bodyPr/>
          <a:lstStyle/>
          <a:p>
            <a:endParaRPr lang="en-IN" dirty="0"/>
          </a:p>
        </p:txBody>
      </p:sp>
      <p:sp>
        <p:nvSpPr>
          <p:cNvPr id="5" name="Footer Placeholder 4">
            <a:extLst>
              <a:ext uri="{FF2B5EF4-FFF2-40B4-BE49-F238E27FC236}">
                <a16:creationId xmlns:a16="http://schemas.microsoft.com/office/drawing/2014/main" id="{7E115038-9306-D15C-7DBB-EB7AA7C4F422}"/>
              </a:ext>
            </a:extLst>
          </p:cNvPr>
          <p:cNvSpPr>
            <a:spLocks noGrp="1"/>
          </p:cNvSpPr>
          <p:nvPr>
            <p:ph type="ftr" sz="quarter" idx="11"/>
          </p:nvPr>
        </p:nvSpPr>
        <p:spPr>
          <a:xfrm>
            <a:off x="4038600" y="6356350"/>
            <a:ext cx="4114800" cy="365125"/>
          </a:xfrm>
          <a:prstGeom prst="rect">
            <a:avLst/>
          </a:prstGeom>
        </p:spPr>
        <p:txBody>
          <a:bodyPr/>
          <a:lstStyle/>
          <a:p>
            <a:endParaRPr lang="en-IN" dirty="0"/>
          </a:p>
        </p:txBody>
      </p:sp>
      <p:sp>
        <p:nvSpPr>
          <p:cNvPr id="6" name="Slide Number Placeholder 5">
            <a:extLst>
              <a:ext uri="{FF2B5EF4-FFF2-40B4-BE49-F238E27FC236}">
                <a16:creationId xmlns:a16="http://schemas.microsoft.com/office/drawing/2014/main" id="{369ED4A7-657A-7559-F0D7-9A9667D5A6A3}"/>
              </a:ext>
            </a:extLst>
          </p:cNvPr>
          <p:cNvSpPr>
            <a:spLocks noGrp="1"/>
          </p:cNvSpPr>
          <p:nvPr>
            <p:ph type="sldNum" sz="quarter" idx="12"/>
          </p:nvPr>
        </p:nvSpPr>
        <p:spPr>
          <a:xfrm>
            <a:off x="8610600" y="6356350"/>
            <a:ext cx="2743200" cy="365125"/>
          </a:xfrm>
          <a:prstGeom prst="rect">
            <a:avLst/>
          </a:prstGeom>
        </p:spPr>
        <p:txBody>
          <a:bodyPr/>
          <a:lstStyle/>
          <a:p>
            <a:fld id="{176A9944-3C46-4C54-B219-E8A8456D2007}" type="slidenum">
              <a:rPr lang="en-IN" smtClean="0"/>
              <a:t>‹#›</a:t>
            </a:fld>
            <a:endParaRPr lang="en-IN" dirty="0"/>
          </a:p>
        </p:txBody>
      </p:sp>
    </p:spTree>
    <p:extLst>
      <p:ext uri="{BB962C8B-B14F-4D97-AF65-F5344CB8AC3E}">
        <p14:creationId xmlns:p14="http://schemas.microsoft.com/office/powerpoint/2010/main" val="91527879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B4FDA5E-9E76-BD7B-A5B8-40AA941FF236}"/>
              </a:ext>
            </a:extLst>
          </p:cNvPr>
          <p:cNvSpPr>
            <a:spLocks noGrp="1"/>
          </p:cNvSpPr>
          <p:nvPr>
            <p:ph type="dt" sz="half" idx="10"/>
          </p:nvPr>
        </p:nvSpPr>
        <p:spPr/>
        <p:txBody>
          <a:bodyPr/>
          <a:lstStyle/>
          <a:p>
            <a:endParaRPr lang="en-IN" dirty="0"/>
          </a:p>
        </p:txBody>
      </p:sp>
      <p:sp>
        <p:nvSpPr>
          <p:cNvPr id="3" name="Footer Placeholder 2">
            <a:extLst>
              <a:ext uri="{FF2B5EF4-FFF2-40B4-BE49-F238E27FC236}">
                <a16:creationId xmlns:a16="http://schemas.microsoft.com/office/drawing/2014/main" id="{3A376088-5CD3-BDB5-FFFF-EC66138A9F47}"/>
              </a:ext>
            </a:extLst>
          </p:cNvPr>
          <p:cNvSpPr>
            <a:spLocks noGrp="1"/>
          </p:cNvSpPr>
          <p:nvPr>
            <p:ph type="ftr" sz="quarter" idx="11"/>
          </p:nvPr>
        </p:nvSpPr>
        <p:spPr/>
        <p:txBody>
          <a:bodyPr/>
          <a:lstStyle/>
          <a:p>
            <a:endParaRPr lang="en-IN" dirty="0"/>
          </a:p>
        </p:txBody>
      </p:sp>
      <p:sp>
        <p:nvSpPr>
          <p:cNvPr id="4" name="Slide Number Placeholder 3">
            <a:extLst>
              <a:ext uri="{FF2B5EF4-FFF2-40B4-BE49-F238E27FC236}">
                <a16:creationId xmlns:a16="http://schemas.microsoft.com/office/drawing/2014/main" id="{1B6BF755-21E4-2EDB-2557-51DC63DFD344}"/>
              </a:ext>
            </a:extLst>
          </p:cNvPr>
          <p:cNvSpPr>
            <a:spLocks noGrp="1"/>
          </p:cNvSpPr>
          <p:nvPr>
            <p:ph type="sldNum" sz="quarter" idx="12"/>
          </p:nvPr>
        </p:nvSpPr>
        <p:spPr/>
        <p:txBody>
          <a:bodyPr/>
          <a:lstStyle/>
          <a:p>
            <a:fld id="{C903EDEE-70D7-407C-BA83-04B126AD43E7}" type="slidenum">
              <a:rPr lang="en-IN" smtClean="0"/>
              <a:t>‹#›</a:t>
            </a:fld>
            <a:endParaRPr lang="en-IN" dirty="0"/>
          </a:p>
        </p:txBody>
      </p:sp>
    </p:spTree>
    <p:extLst>
      <p:ext uri="{BB962C8B-B14F-4D97-AF65-F5344CB8AC3E}">
        <p14:creationId xmlns:p14="http://schemas.microsoft.com/office/powerpoint/2010/main" val="203474933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DD03FC-2D73-2F65-0752-C17DFF3742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3A13BEE-6170-B499-739C-67C3E474CBB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F593D24-C4A0-9F90-B1EB-1C3CE1A08B1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5585DB1-8EC0-6A59-05ED-CB4B95D71B31}"/>
              </a:ext>
            </a:extLst>
          </p:cNvPr>
          <p:cNvSpPr>
            <a:spLocks noGrp="1"/>
          </p:cNvSpPr>
          <p:nvPr>
            <p:ph type="dt" sz="half" idx="10"/>
          </p:nvPr>
        </p:nvSpPr>
        <p:spPr/>
        <p:txBody>
          <a:bodyPr/>
          <a:lstStyle/>
          <a:p>
            <a:endParaRPr lang="en-IN" dirty="0"/>
          </a:p>
        </p:txBody>
      </p:sp>
      <p:sp>
        <p:nvSpPr>
          <p:cNvPr id="6" name="Footer Placeholder 5">
            <a:extLst>
              <a:ext uri="{FF2B5EF4-FFF2-40B4-BE49-F238E27FC236}">
                <a16:creationId xmlns:a16="http://schemas.microsoft.com/office/drawing/2014/main" id="{4394AD1F-58D2-14D2-97CE-D243CBA0DF69}"/>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5B6029BA-2681-D149-BB9B-2B07BB93AC31}"/>
              </a:ext>
            </a:extLst>
          </p:cNvPr>
          <p:cNvSpPr>
            <a:spLocks noGrp="1"/>
          </p:cNvSpPr>
          <p:nvPr>
            <p:ph type="sldNum" sz="quarter" idx="12"/>
          </p:nvPr>
        </p:nvSpPr>
        <p:spPr/>
        <p:txBody>
          <a:bodyPr/>
          <a:lstStyle/>
          <a:p>
            <a:fld id="{C903EDEE-70D7-407C-BA83-04B126AD43E7}" type="slidenum">
              <a:rPr lang="en-IN" smtClean="0"/>
              <a:t>‹#›</a:t>
            </a:fld>
            <a:endParaRPr lang="en-IN" dirty="0"/>
          </a:p>
        </p:txBody>
      </p:sp>
    </p:spTree>
    <p:extLst>
      <p:ext uri="{BB962C8B-B14F-4D97-AF65-F5344CB8AC3E}">
        <p14:creationId xmlns:p14="http://schemas.microsoft.com/office/powerpoint/2010/main" val="405823562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442C6D-0E11-EF17-020E-8EE4C40B8CB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A04D323-550D-DAA1-676B-43943723A85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a:extLst>
              <a:ext uri="{FF2B5EF4-FFF2-40B4-BE49-F238E27FC236}">
                <a16:creationId xmlns:a16="http://schemas.microsoft.com/office/drawing/2014/main" id="{E99345EA-BDAE-8E1E-2F7A-00B2BD1D889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756A137-F9A2-EE34-D157-71F2A16AA781}"/>
              </a:ext>
            </a:extLst>
          </p:cNvPr>
          <p:cNvSpPr>
            <a:spLocks noGrp="1"/>
          </p:cNvSpPr>
          <p:nvPr>
            <p:ph type="dt" sz="half" idx="10"/>
          </p:nvPr>
        </p:nvSpPr>
        <p:spPr/>
        <p:txBody>
          <a:bodyPr/>
          <a:lstStyle/>
          <a:p>
            <a:endParaRPr lang="en-IN" dirty="0"/>
          </a:p>
        </p:txBody>
      </p:sp>
      <p:sp>
        <p:nvSpPr>
          <p:cNvPr id="6" name="Footer Placeholder 5">
            <a:extLst>
              <a:ext uri="{FF2B5EF4-FFF2-40B4-BE49-F238E27FC236}">
                <a16:creationId xmlns:a16="http://schemas.microsoft.com/office/drawing/2014/main" id="{0E49C480-20D6-6D36-8AE8-FB2191CF31C4}"/>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3CEE5A86-6E36-6FEC-4599-1A1A05E98183}"/>
              </a:ext>
            </a:extLst>
          </p:cNvPr>
          <p:cNvSpPr>
            <a:spLocks noGrp="1"/>
          </p:cNvSpPr>
          <p:nvPr>
            <p:ph type="sldNum" sz="quarter" idx="12"/>
          </p:nvPr>
        </p:nvSpPr>
        <p:spPr/>
        <p:txBody>
          <a:bodyPr/>
          <a:lstStyle/>
          <a:p>
            <a:fld id="{C903EDEE-70D7-407C-BA83-04B126AD43E7}" type="slidenum">
              <a:rPr lang="en-IN" smtClean="0"/>
              <a:t>‹#›</a:t>
            </a:fld>
            <a:endParaRPr lang="en-IN" dirty="0"/>
          </a:p>
        </p:txBody>
      </p:sp>
    </p:spTree>
    <p:extLst>
      <p:ext uri="{BB962C8B-B14F-4D97-AF65-F5344CB8AC3E}">
        <p14:creationId xmlns:p14="http://schemas.microsoft.com/office/powerpoint/2010/main" val="255601188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2CEB67-EE6E-C742-4F37-DFB789CA70D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5B6A13D-9986-56D0-0B7E-CAEE143D098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DBEE961-61F9-EDAD-17E8-2FAFCAAD2404}"/>
              </a:ext>
            </a:extLst>
          </p:cNvPr>
          <p:cNvSpPr>
            <a:spLocks noGrp="1"/>
          </p:cNvSpPr>
          <p:nvPr>
            <p:ph type="dt" sz="half" idx="10"/>
          </p:nvPr>
        </p:nvSpPr>
        <p:spPr/>
        <p:txBody>
          <a:bodyPr/>
          <a:lstStyle/>
          <a:p>
            <a:endParaRPr lang="en-IN" dirty="0"/>
          </a:p>
        </p:txBody>
      </p:sp>
      <p:sp>
        <p:nvSpPr>
          <p:cNvPr id="5" name="Footer Placeholder 4">
            <a:extLst>
              <a:ext uri="{FF2B5EF4-FFF2-40B4-BE49-F238E27FC236}">
                <a16:creationId xmlns:a16="http://schemas.microsoft.com/office/drawing/2014/main" id="{53453100-957E-4573-B55B-1A98F004F632}"/>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6B172CC5-963B-5661-797F-A1AE7BC8E395}"/>
              </a:ext>
            </a:extLst>
          </p:cNvPr>
          <p:cNvSpPr>
            <a:spLocks noGrp="1"/>
          </p:cNvSpPr>
          <p:nvPr>
            <p:ph type="sldNum" sz="quarter" idx="12"/>
          </p:nvPr>
        </p:nvSpPr>
        <p:spPr/>
        <p:txBody>
          <a:bodyPr/>
          <a:lstStyle/>
          <a:p>
            <a:fld id="{C903EDEE-70D7-407C-BA83-04B126AD43E7}" type="slidenum">
              <a:rPr lang="en-IN" smtClean="0"/>
              <a:t>‹#›</a:t>
            </a:fld>
            <a:endParaRPr lang="en-IN" dirty="0"/>
          </a:p>
        </p:txBody>
      </p:sp>
    </p:spTree>
    <p:extLst>
      <p:ext uri="{BB962C8B-B14F-4D97-AF65-F5344CB8AC3E}">
        <p14:creationId xmlns:p14="http://schemas.microsoft.com/office/powerpoint/2010/main" val="261880898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A11A942-DB08-851D-DFF4-58E8ADF815B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B853C97-E741-439A-BF1F-CC1B17BCBCF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CB0E1FD-F472-5BA7-D326-6AB1461B812E}"/>
              </a:ext>
            </a:extLst>
          </p:cNvPr>
          <p:cNvSpPr>
            <a:spLocks noGrp="1"/>
          </p:cNvSpPr>
          <p:nvPr>
            <p:ph type="dt" sz="half" idx="10"/>
          </p:nvPr>
        </p:nvSpPr>
        <p:spPr/>
        <p:txBody>
          <a:bodyPr/>
          <a:lstStyle/>
          <a:p>
            <a:endParaRPr lang="en-IN" dirty="0"/>
          </a:p>
        </p:txBody>
      </p:sp>
      <p:sp>
        <p:nvSpPr>
          <p:cNvPr id="5" name="Footer Placeholder 4">
            <a:extLst>
              <a:ext uri="{FF2B5EF4-FFF2-40B4-BE49-F238E27FC236}">
                <a16:creationId xmlns:a16="http://schemas.microsoft.com/office/drawing/2014/main" id="{6FDF7074-70EB-39D2-23E4-2656B219F637}"/>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1E075DD9-B446-42FA-D1AD-614A40CC1609}"/>
              </a:ext>
            </a:extLst>
          </p:cNvPr>
          <p:cNvSpPr>
            <a:spLocks noGrp="1"/>
          </p:cNvSpPr>
          <p:nvPr>
            <p:ph type="sldNum" sz="quarter" idx="12"/>
          </p:nvPr>
        </p:nvSpPr>
        <p:spPr/>
        <p:txBody>
          <a:bodyPr/>
          <a:lstStyle/>
          <a:p>
            <a:fld id="{C903EDEE-70D7-407C-BA83-04B126AD43E7}" type="slidenum">
              <a:rPr lang="en-IN" smtClean="0"/>
              <a:t>‹#›</a:t>
            </a:fld>
            <a:endParaRPr lang="en-IN" dirty="0"/>
          </a:p>
        </p:txBody>
      </p:sp>
    </p:spTree>
    <p:extLst>
      <p:ext uri="{BB962C8B-B14F-4D97-AF65-F5344CB8AC3E}">
        <p14:creationId xmlns:p14="http://schemas.microsoft.com/office/powerpoint/2010/main" val="38848259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E91EA-DACA-4BAB-4B85-DC2A10E1D11C}"/>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D3FEC35-A303-D53D-DFF0-8A2E3F21A803}"/>
              </a:ext>
            </a:extLst>
          </p:cNvPr>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341C560-05CB-CEA6-08F1-26F1A237B727}"/>
              </a:ext>
            </a:extLst>
          </p:cNvPr>
          <p:cNvSpPr>
            <a:spLocks noGrp="1"/>
          </p:cNvSpPr>
          <p:nvPr>
            <p:ph type="dt" sz="half" idx="10"/>
          </p:nvPr>
        </p:nvSpPr>
        <p:spPr>
          <a:xfrm>
            <a:off x="838200" y="6356350"/>
            <a:ext cx="2743200" cy="365125"/>
          </a:xfrm>
          <a:prstGeom prst="rect">
            <a:avLst/>
          </a:prstGeom>
        </p:spPr>
        <p:txBody>
          <a:bodyPr/>
          <a:lstStyle/>
          <a:p>
            <a:endParaRPr lang="en-IN" dirty="0"/>
          </a:p>
        </p:txBody>
      </p:sp>
      <p:sp>
        <p:nvSpPr>
          <p:cNvPr id="5" name="Footer Placeholder 4">
            <a:extLst>
              <a:ext uri="{FF2B5EF4-FFF2-40B4-BE49-F238E27FC236}">
                <a16:creationId xmlns:a16="http://schemas.microsoft.com/office/drawing/2014/main" id="{79CFF30B-7A8B-41AE-F0CC-03409B11F821}"/>
              </a:ext>
            </a:extLst>
          </p:cNvPr>
          <p:cNvSpPr>
            <a:spLocks noGrp="1"/>
          </p:cNvSpPr>
          <p:nvPr>
            <p:ph type="ftr" sz="quarter" idx="11"/>
          </p:nvPr>
        </p:nvSpPr>
        <p:spPr>
          <a:xfrm>
            <a:off x="4038600" y="6356350"/>
            <a:ext cx="4114800" cy="365125"/>
          </a:xfrm>
          <a:prstGeom prst="rect">
            <a:avLst/>
          </a:prstGeom>
        </p:spPr>
        <p:txBody>
          <a:bodyPr/>
          <a:lstStyle/>
          <a:p>
            <a:endParaRPr lang="en-IN" dirty="0"/>
          </a:p>
        </p:txBody>
      </p:sp>
      <p:sp>
        <p:nvSpPr>
          <p:cNvPr id="6" name="Slide Number Placeholder 5">
            <a:extLst>
              <a:ext uri="{FF2B5EF4-FFF2-40B4-BE49-F238E27FC236}">
                <a16:creationId xmlns:a16="http://schemas.microsoft.com/office/drawing/2014/main" id="{C68ADECD-FABE-5FAD-F138-E721A91AD430}"/>
              </a:ext>
            </a:extLst>
          </p:cNvPr>
          <p:cNvSpPr>
            <a:spLocks noGrp="1"/>
          </p:cNvSpPr>
          <p:nvPr>
            <p:ph type="sldNum" sz="quarter" idx="12"/>
          </p:nvPr>
        </p:nvSpPr>
        <p:spPr>
          <a:xfrm>
            <a:off x="8610600" y="6356350"/>
            <a:ext cx="2743200" cy="365125"/>
          </a:xfrm>
          <a:prstGeom prst="rect">
            <a:avLst/>
          </a:prstGeom>
        </p:spPr>
        <p:txBody>
          <a:bodyPr/>
          <a:lstStyle/>
          <a:p>
            <a:fld id="{176A9944-3C46-4C54-B219-E8A8456D2007}" type="slidenum">
              <a:rPr lang="en-IN" smtClean="0"/>
              <a:t>‹#›</a:t>
            </a:fld>
            <a:endParaRPr lang="en-IN" dirty="0"/>
          </a:p>
        </p:txBody>
      </p:sp>
    </p:spTree>
    <p:extLst>
      <p:ext uri="{BB962C8B-B14F-4D97-AF65-F5344CB8AC3E}">
        <p14:creationId xmlns:p14="http://schemas.microsoft.com/office/powerpoint/2010/main" val="35374082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F4A566-273C-95A6-FBF3-0BD986BAEAB8}"/>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F7F06BD-F37E-1CD9-9761-F151073B2B98}"/>
              </a:ext>
            </a:extLst>
          </p:cNvPr>
          <p:cNvSpPr>
            <a:spLocks noGrp="1"/>
          </p:cNvSpPr>
          <p:nvPr>
            <p:ph sz="half" idx="1"/>
          </p:nvPr>
        </p:nvSpPr>
        <p:spPr>
          <a:xfrm>
            <a:off x="838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80E5CEB-2D74-69AC-4A85-C5DD5CC4680E}"/>
              </a:ext>
            </a:extLst>
          </p:cNvPr>
          <p:cNvSpPr>
            <a:spLocks noGrp="1"/>
          </p:cNvSpPr>
          <p:nvPr>
            <p:ph sz="half" idx="2"/>
          </p:nvPr>
        </p:nvSpPr>
        <p:spPr>
          <a:xfrm>
            <a:off x="6172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3022B14-6106-555D-B13F-835987B0BC9A}"/>
              </a:ext>
            </a:extLst>
          </p:cNvPr>
          <p:cNvSpPr>
            <a:spLocks noGrp="1"/>
          </p:cNvSpPr>
          <p:nvPr>
            <p:ph type="dt" sz="half" idx="10"/>
          </p:nvPr>
        </p:nvSpPr>
        <p:spPr>
          <a:xfrm>
            <a:off x="838200" y="6356350"/>
            <a:ext cx="2743200" cy="365125"/>
          </a:xfrm>
          <a:prstGeom prst="rect">
            <a:avLst/>
          </a:prstGeom>
        </p:spPr>
        <p:txBody>
          <a:bodyPr/>
          <a:lstStyle/>
          <a:p>
            <a:endParaRPr lang="en-IN" dirty="0"/>
          </a:p>
        </p:txBody>
      </p:sp>
      <p:sp>
        <p:nvSpPr>
          <p:cNvPr id="6" name="Footer Placeholder 5">
            <a:extLst>
              <a:ext uri="{FF2B5EF4-FFF2-40B4-BE49-F238E27FC236}">
                <a16:creationId xmlns:a16="http://schemas.microsoft.com/office/drawing/2014/main" id="{942AEAB0-9696-F25C-E55E-226729FA4ECF}"/>
              </a:ext>
            </a:extLst>
          </p:cNvPr>
          <p:cNvSpPr>
            <a:spLocks noGrp="1"/>
          </p:cNvSpPr>
          <p:nvPr>
            <p:ph type="ftr" sz="quarter" idx="11"/>
          </p:nvPr>
        </p:nvSpPr>
        <p:spPr>
          <a:xfrm>
            <a:off x="4038600" y="6356350"/>
            <a:ext cx="4114800" cy="365125"/>
          </a:xfrm>
          <a:prstGeom prst="rect">
            <a:avLst/>
          </a:prstGeom>
        </p:spPr>
        <p:txBody>
          <a:bodyPr/>
          <a:lstStyle/>
          <a:p>
            <a:endParaRPr lang="en-IN" dirty="0"/>
          </a:p>
        </p:txBody>
      </p:sp>
      <p:sp>
        <p:nvSpPr>
          <p:cNvPr id="7" name="Slide Number Placeholder 6">
            <a:extLst>
              <a:ext uri="{FF2B5EF4-FFF2-40B4-BE49-F238E27FC236}">
                <a16:creationId xmlns:a16="http://schemas.microsoft.com/office/drawing/2014/main" id="{CA21BE7E-2753-9A66-E507-59C76DBD1478}"/>
              </a:ext>
            </a:extLst>
          </p:cNvPr>
          <p:cNvSpPr>
            <a:spLocks noGrp="1"/>
          </p:cNvSpPr>
          <p:nvPr>
            <p:ph type="sldNum" sz="quarter" idx="12"/>
          </p:nvPr>
        </p:nvSpPr>
        <p:spPr>
          <a:xfrm>
            <a:off x="8610600" y="6356350"/>
            <a:ext cx="2743200" cy="365125"/>
          </a:xfrm>
          <a:prstGeom prst="rect">
            <a:avLst/>
          </a:prstGeom>
        </p:spPr>
        <p:txBody>
          <a:bodyPr/>
          <a:lstStyle/>
          <a:p>
            <a:fld id="{176A9944-3C46-4C54-B219-E8A8456D2007}" type="slidenum">
              <a:rPr lang="en-IN" smtClean="0"/>
              <a:t>‹#›</a:t>
            </a:fld>
            <a:endParaRPr lang="en-IN" dirty="0"/>
          </a:p>
        </p:txBody>
      </p:sp>
    </p:spTree>
    <p:extLst>
      <p:ext uri="{BB962C8B-B14F-4D97-AF65-F5344CB8AC3E}">
        <p14:creationId xmlns:p14="http://schemas.microsoft.com/office/powerpoint/2010/main" val="18858533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719FEA-D571-6420-DB6B-F8A63E0E5742}"/>
              </a:ext>
            </a:extLst>
          </p:cNvPr>
          <p:cNvSpPr>
            <a:spLocks noGrp="1"/>
          </p:cNvSpPr>
          <p:nvPr>
            <p:ph type="title"/>
          </p:nvPr>
        </p:nvSpPr>
        <p:spPr>
          <a:xfrm>
            <a:off x="839788" y="365125"/>
            <a:ext cx="10515600" cy="1325563"/>
          </a:xfrm>
          <a:prstGeom prst="rect">
            <a:avLst/>
          </a:prstGeo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54BFF4C-8C88-A6A4-F2C8-D95B6B9D5B55}"/>
              </a:ext>
            </a:extLst>
          </p:cNvPr>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9565B66-9218-466A-2489-B3F4EFAF4A20}"/>
              </a:ext>
            </a:extLst>
          </p:cNvPr>
          <p:cNvSpPr>
            <a:spLocks noGrp="1"/>
          </p:cNvSpPr>
          <p:nvPr>
            <p:ph sz="half" idx="2"/>
          </p:nvPr>
        </p:nvSpPr>
        <p:spPr>
          <a:xfrm>
            <a:off x="839788" y="2505075"/>
            <a:ext cx="515778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0C3B211-2FC9-C61F-43CA-8D1217C14966}"/>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4863D39-D9B0-1E10-B276-B9916FD8A976}"/>
              </a:ext>
            </a:extLst>
          </p:cNvPr>
          <p:cNvSpPr>
            <a:spLocks noGrp="1"/>
          </p:cNvSpPr>
          <p:nvPr>
            <p:ph sz="quarter" idx="4"/>
          </p:nvPr>
        </p:nvSpPr>
        <p:spPr>
          <a:xfrm>
            <a:off x="6172200" y="2505075"/>
            <a:ext cx="51831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6FD047B-864F-A403-2FFE-4A6ED3A2A7D6}"/>
              </a:ext>
            </a:extLst>
          </p:cNvPr>
          <p:cNvSpPr>
            <a:spLocks noGrp="1"/>
          </p:cNvSpPr>
          <p:nvPr>
            <p:ph type="dt" sz="half" idx="10"/>
          </p:nvPr>
        </p:nvSpPr>
        <p:spPr>
          <a:xfrm>
            <a:off x="838200" y="6356350"/>
            <a:ext cx="2743200" cy="365125"/>
          </a:xfrm>
          <a:prstGeom prst="rect">
            <a:avLst/>
          </a:prstGeom>
        </p:spPr>
        <p:txBody>
          <a:bodyPr/>
          <a:lstStyle/>
          <a:p>
            <a:endParaRPr lang="en-IN" dirty="0"/>
          </a:p>
        </p:txBody>
      </p:sp>
      <p:sp>
        <p:nvSpPr>
          <p:cNvPr id="8" name="Footer Placeholder 7">
            <a:extLst>
              <a:ext uri="{FF2B5EF4-FFF2-40B4-BE49-F238E27FC236}">
                <a16:creationId xmlns:a16="http://schemas.microsoft.com/office/drawing/2014/main" id="{141905CA-BD96-C851-CB3B-E68964E3E5D6}"/>
              </a:ext>
            </a:extLst>
          </p:cNvPr>
          <p:cNvSpPr>
            <a:spLocks noGrp="1"/>
          </p:cNvSpPr>
          <p:nvPr>
            <p:ph type="ftr" sz="quarter" idx="11"/>
          </p:nvPr>
        </p:nvSpPr>
        <p:spPr>
          <a:xfrm>
            <a:off x="4038600" y="6356350"/>
            <a:ext cx="4114800" cy="365125"/>
          </a:xfrm>
          <a:prstGeom prst="rect">
            <a:avLst/>
          </a:prstGeom>
        </p:spPr>
        <p:txBody>
          <a:bodyPr/>
          <a:lstStyle/>
          <a:p>
            <a:endParaRPr lang="en-IN" dirty="0"/>
          </a:p>
        </p:txBody>
      </p:sp>
      <p:sp>
        <p:nvSpPr>
          <p:cNvPr id="9" name="Slide Number Placeholder 8">
            <a:extLst>
              <a:ext uri="{FF2B5EF4-FFF2-40B4-BE49-F238E27FC236}">
                <a16:creationId xmlns:a16="http://schemas.microsoft.com/office/drawing/2014/main" id="{DB81929C-E26B-42CB-389F-A9A769430D40}"/>
              </a:ext>
            </a:extLst>
          </p:cNvPr>
          <p:cNvSpPr>
            <a:spLocks noGrp="1"/>
          </p:cNvSpPr>
          <p:nvPr>
            <p:ph type="sldNum" sz="quarter" idx="12"/>
          </p:nvPr>
        </p:nvSpPr>
        <p:spPr>
          <a:xfrm>
            <a:off x="8610600" y="6356350"/>
            <a:ext cx="2743200" cy="365125"/>
          </a:xfrm>
          <a:prstGeom prst="rect">
            <a:avLst/>
          </a:prstGeom>
        </p:spPr>
        <p:txBody>
          <a:bodyPr/>
          <a:lstStyle/>
          <a:p>
            <a:fld id="{176A9944-3C46-4C54-B219-E8A8456D2007}" type="slidenum">
              <a:rPr lang="en-IN" smtClean="0"/>
              <a:t>‹#›</a:t>
            </a:fld>
            <a:endParaRPr lang="en-IN" dirty="0"/>
          </a:p>
        </p:txBody>
      </p:sp>
    </p:spTree>
    <p:extLst>
      <p:ext uri="{BB962C8B-B14F-4D97-AF65-F5344CB8AC3E}">
        <p14:creationId xmlns:p14="http://schemas.microsoft.com/office/powerpoint/2010/main" val="7265737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F6C68-05E6-2AC3-92A4-72C8696F1835}"/>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987929C-644D-807B-8A59-A438738A7D68}"/>
              </a:ext>
            </a:extLst>
          </p:cNvPr>
          <p:cNvSpPr>
            <a:spLocks noGrp="1"/>
          </p:cNvSpPr>
          <p:nvPr>
            <p:ph type="dt" sz="half" idx="10"/>
          </p:nvPr>
        </p:nvSpPr>
        <p:spPr>
          <a:xfrm>
            <a:off x="838200" y="6356350"/>
            <a:ext cx="2743200" cy="365125"/>
          </a:xfrm>
          <a:prstGeom prst="rect">
            <a:avLst/>
          </a:prstGeom>
        </p:spPr>
        <p:txBody>
          <a:bodyPr/>
          <a:lstStyle/>
          <a:p>
            <a:endParaRPr lang="en-IN" dirty="0"/>
          </a:p>
        </p:txBody>
      </p:sp>
      <p:sp>
        <p:nvSpPr>
          <p:cNvPr id="4" name="Footer Placeholder 3">
            <a:extLst>
              <a:ext uri="{FF2B5EF4-FFF2-40B4-BE49-F238E27FC236}">
                <a16:creationId xmlns:a16="http://schemas.microsoft.com/office/drawing/2014/main" id="{A8CA534A-9D77-BD5E-77C0-0014EBFC967E}"/>
              </a:ext>
            </a:extLst>
          </p:cNvPr>
          <p:cNvSpPr>
            <a:spLocks noGrp="1"/>
          </p:cNvSpPr>
          <p:nvPr>
            <p:ph type="ftr" sz="quarter" idx="11"/>
          </p:nvPr>
        </p:nvSpPr>
        <p:spPr>
          <a:xfrm>
            <a:off x="4038600" y="6356350"/>
            <a:ext cx="4114800" cy="365125"/>
          </a:xfrm>
          <a:prstGeom prst="rect">
            <a:avLst/>
          </a:prstGeom>
        </p:spPr>
        <p:txBody>
          <a:bodyPr/>
          <a:lstStyle/>
          <a:p>
            <a:endParaRPr lang="en-IN" dirty="0"/>
          </a:p>
        </p:txBody>
      </p:sp>
      <p:sp>
        <p:nvSpPr>
          <p:cNvPr id="5" name="Slide Number Placeholder 4">
            <a:extLst>
              <a:ext uri="{FF2B5EF4-FFF2-40B4-BE49-F238E27FC236}">
                <a16:creationId xmlns:a16="http://schemas.microsoft.com/office/drawing/2014/main" id="{3EABE308-702E-D9CD-8072-28F52697818A}"/>
              </a:ext>
            </a:extLst>
          </p:cNvPr>
          <p:cNvSpPr>
            <a:spLocks noGrp="1"/>
          </p:cNvSpPr>
          <p:nvPr>
            <p:ph type="sldNum" sz="quarter" idx="12"/>
          </p:nvPr>
        </p:nvSpPr>
        <p:spPr>
          <a:xfrm>
            <a:off x="8610600" y="6356350"/>
            <a:ext cx="2743200" cy="365125"/>
          </a:xfrm>
          <a:prstGeom prst="rect">
            <a:avLst/>
          </a:prstGeom>
        </p:spPr>
        <p:txBody>
          <a:bodyPr/>
          <a:lstStyle/>
          <a:p>
            <a:fld id="{176A9944-3C46-4C54-B219-E8A8456D2007}" type="slidenum">
              <a:rPr lang="en-IN" smtClean="0"/>
              <a:t>‹#›</a:t>
            </a:fld>
            <a:endParaRPr lang="en-IN" dirty="0"/>
          </a:p>
        </p:txBody>
      </p:sp>
    </p:spTree>
    <p:extLst>
      <p:ext uri="{BB962C8B-B14F-4D97-AF65-F5344CB8AC3E}">
        <p14:creationId xmlns:p14="http://schemas.microsoft.com/office/powerpoint/2010/main" val="10429427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6DC5610-1952-ECC0-282B-FDE841A0E816}"/>
              </a:ext>
            </a:extLst>
          </p:cNvPr>
          <p:cNvSpPr>
            <a:spLocks noGrp="1"/>
          </p:cNvSpPr>
          <p:nvPr>
            <p:ph type="dt" sz="half" idx="10"/>
          </p:nvPr>
        </p:nvSpPr>
        <p:spPr>
          <a:xfrm>
            <a:off x="838200" y="6356350"/>
            <a:ext cx="2743200" cy="365125"/>
          </a:xfrm>
          <a:prstGeom prst="rect">
            <a:avLst/>
          </a:prstGeom>
        </p:spPr>
        <p:txBody>
          <a:bodyPr/>
          <a:lstStyle/>
          <a:p>
            <a:endParaRPr lang="en-IN" dirty="0"/>
          </a:p>
        </p:txBody>
      </p:sp>
      <p:sp>
        <p:nvSpPr>
          <p:cNvPr id="3" name="Footer Placeholder 2">
            <a:extLst>
              <a:ext uri="{FF2B5EF4-FFF2-40B4-BE49-F238E27FC236}">
                <a16:creationId xmlns:a16="http://schemas.microsoft.com/office/drawing/2014/main" id="{BB294E41-F0DA-1253-C395-226A58995DA6}"/>
              </a:ext>
            </a:extLst>
          </p:cNvPr>
          <p:cNvSpPr>
            <a:spLocks noGrp="1"/>
          </p:cNvSpPr>
          <p:nvPr>
            <p:ph type="ftr" sz="quarter" idx="11"/>
          </p:nvPr>
        </p:nvSpPr>
        <p:spPr>
          <a:xfrm>
            <a:off x="4038600" y="6356350"/>
            <a:ext cx="4114800" cy="365125"/>
          </a:xfrm>
          <a:prstGeom prst="rect">
            <a:avLst/>
          </a:prstGeom>
        </p:spPr>
        <p:txBody>
          <a:bodyPr/>
          <a:lstStyle/>
          <a:p>
            <a:endParaRPr lang="en-IN" dirty="0"/>
          </a:p>
        </p:txBody>
      </p:sp>
      <p:sp>
        <p:nvSpPr>
          <p:cNvPr id="4" name="Slide Number Placeholder 3">
            <a:extLst>
              <a:ext uri="{FF2B5EF4-FFF2-40B4-BE49-F238E27FC236}">
                <a16:creationId xmlns:a16="http://schemas.microsoft.com/office/drawing/2014/main" id="{2B23138A-9FF6-222C-F514-47988DCFD37B}"/>
              </a:ext>
            </a:extLst>
          </p:cNvPr>
          <p:cNvSpPr>
            <a:spLocks noGrp="1"/>
          </p:cNvSpPr>
          <p:nvPr>
            <p:ph type="sldNum" sz="quarter" idx="12"/>
          </p:nvPr>
        </p:nvSpPr>
        <p:spPr>
          <a:xfrm>
            <a:off x="8610600" y="6356350"/>
            <a:ext cx="2743200" cy="365125"/>
          </a:xfrm>
          <a:prstGeom prst="rect">
            <a:avLst/>
          </a:prstGeom>
        </p:spPr>
        <p:txBody>
          <a:bodyPr/>
          <a:lstStyle/>
          <a:p>
            <a:fld id="{176A9944-3C46-4C54-B219-E8A8456D2007}" type="slidenum">
              <a:rPr lang="en-IN" smtClean="0"/>
              <a:t>‹#›</a:t>
            </a:fld>
            <a:endParaRPr lang="en-IN" dirty="0"/>
          </a:p>
        </p:txBody>
      </p:sp>
    </p:spTree>
    <p:extLst>
      <p:ext uri="{BB962C8B-B14F-4D97-AF65-F5344CB8AC3E}">
        <p14:creationId xmlns:p14="http://schemas.microsoft.com/office/powerpoint/2010/main" val="21850622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75E715-C4AA-E25F-C049-3E6E7B6FDF92}"/>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084B1BA-18A6-1A34-2E6C-5F48ECA3B16E}"/>
              </a:ext>
            </a:extLst>
          </p:cNvPr>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5016D5B-8E92-33A4-E32B-D73DAC4218CC}"/>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9A892A-053D-2448-DF84-85E546A6886C}"/>
              </a:ext>
            </a:extLst>
          </p:cNvPr>
          <p:cNvSpPr>
            <a:spLocks noGrp="1"/>
          </p:cNvSpPr>
          <p:nvPr>
            <p:ph type="dt" sz="half" idx="10"/>
          </p:nvPr>
        </p:nvSpPr>
        <p:spPr>
          <a:xfrm>
            <a:off x="838200" y="6356350"/>
            <a:ext cx="2743200" cy="365125"/>
          </a:xfrm>
          <a:prstGeom prst="rect">
            <a:avLst/>
          </a:prstGeom>
        </p:spPr>
        <p:txBody>
          <a:bodyPr/>
          <a:lstStyle/>
          <a:p>
            <a:endParaRPr lang="en-IN" dirty="0"/>
          </a:p>
        </p:txBody>
      </p:sp>
      <p:sp>
        <p:nvSpPr>
          <p:cNvPr id="6" name="Footer Placeholder 5">
            <a:extLst>
              <a:ext uri="{FF2B5EF4-FFF2-40B4-BE49-F238E27FC236}">
                <a16:creationId xmlns:a16="http://schemas.microsoft.com/office/drawing/2014/main" id="{31086FAF-6EB4-6193-963D-4509EB2C3C04}"/>
              </a:ext>
            </a:extLst>
          </p:cNvPr>
          <p:cNvSpPr>
            <a:spLocks noGrp="1"/>
          </p:cNvSpPr>
          <p:nvPr>
            <p:ph type="ftr" sz="quarter" idx="11"/>
          </p:nvPr>
        </p:nvSpPr>
        <p:spPr>
          <a:xfrm>
            <a:off x="4038600" y="6356350"/>
            <a:ext cx="4114800" cy="365125"/>
          </a:xfrm>
          <a:prstGeom prst="rect">
            <a:avLst/>
          </a:prstGeom>
        </p:spPr>
        <p:txBody>
          <a:bodyPr/>
          <a:lstStyle/>
          <a:p>
            <a:endParaRPr lang="en-IN" dirty="0"/>
          </a:p>
        </p:txBody>
      </p:sp>
      <p:sp>
        <p:nvSpPr>
          <p:cNvPr id="7" name="Slide Number Placeholder 6">
            <a:extLst>
              <a:ext uri="{FF2B5EF4-FFF2-40B4-BE49-F238E27FC236}">
                <a16:creationId xmlns:a16="http://schemas.microsoft.com/office/drawing/2014/main" id="{8266C778-E845-EF61-D56E-B600840CB0E8}"/>
              </a:ext>
            </a:extLst>
          </p:cNvPr>
          <p:cNvSpPr>
            <a:spLocks noGrp="1"/>
          </p:cNvSpPr>
          <p:nvPr>
            <p:ph type="sldNum" sz="quarter" idx="12"/>
          </p:nvPr>
        </p:nvSpPr>
        <p:spPr>
          <a:xfrm>
            <a:off x="8610600" y="6356350"/>
            <a:ext cx="2743200" cy="365125"/>
          </a:xfrm>
          <a:prstGeom prst="rect">
            <a:avLst/>
          </a:prstGeom>
        </p:spPr>
        <p:txBody>
          <a:bodyPr/>
          <a:lstStyle/>
          <a:p>
            <a:fld id="{176A9944-3C46-4C54-B219-E8A8456D2007}" type="slidenum">
              <a:rPr lang="en-IN" smtClean="0"/>
              <a:t>‹#›</a:t>
            </a:fld>
            <a:endParaRPr lang="en-IN" dirty="0"/>
          </a:p>
        </p:txBody>
      </p:sp>
    </p:spTree>
    <p:extLst>
      <p:ext uri="{BB962C8B-B14F-4D97-AF65-F5344CB8AC3E}">
        <p14:creationId xmlns:p14="http://schemas.microsoft.com/office/powerpoint/2010/main" val="130183056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3" Type="http://schemas.openxmlformats.org/officeDocument/2006/relationships/slideLayout" Target="../slideLayouts/slideLayout4.xml"/><Relationship Id="rId7" Type="http://schemas.openxmlformats.org/officeDocument/2006/relationships/slideLayout" Target="../slideLayouts/slideLayout8.xml"/><Relationship Id="rId12" Type="http://schemas.openxmlformats.org/officeDocument/2006/relationships/theme" Target="../theme/theme2.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slideLayout" Target="../slideLayouts/slideLayout12.xml"/><Relationship Id="rId5" Type="http://schemas.openxmlformats.org/officeDocument/2006/relationships/slideLayout" Target="../slideLayouts/slideLayout6.xml"/><Relationship Id="rId10" Type="http://schemas.openxmlformats.org/officeDocument/2006/relationships/slideLayout" Target="../slideLayouts/slideLayout11.xml"/><Relationship Id="rId4" Type="http://schemas.openxmlformats.org/officeDocument/2006/relationships/slideLayout" Target="../slideLayouts/slideLayout5.xml"/><Relationship Id="rId9" Type="http://schemas.openxmlformats.org/officeDocument/2006/relationships/slideLayout" Target="../slideLayouts/slideLayout1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3.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1.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4.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20" name="Picture 19">
            <a:extLst>
              <a:ext uri="{FF2B5EF4-FFF2-40B4-BE49-F238E27FC236}">
                <a16:creationId xmlns:a16="http://schemas.microsoft.com/office/drawing/2014/main" id="{E655264B-FAA9-9B8A-1286-74DE8BC5006D}"/>
              </a:ext>
            </a:extLst>
          </p:cNvPr>
          <p:cNvPicPr>
            <a:picLocks noChangeAspect="1"/>
          </p:cNvPicPr>
          <p:nvPr/>
        </p:nvPicPr>
        <p:blipFill>
          <a:blip r:embed="rId3"/>
          <a:stretch>
            <a:fillRect/>
          </a:stretch>
        </p:blipFill>
        <p:spPr>
          <a:xfrm>
            <a:off x="-10200" y="0"/>
            <a:ext cx="7877175" cy="6858000"/>
          </a:xfrm>
          <a:prstGeom prst="rect">
            <a:avLst/>
          </a:prstGeom>
        </p:spPr>
      </p:pic>
      <p:pic>
        <p:nvPicPr>
          <p:cNvPr id="21" name="Picture 20">
            <a:extLst>
              <a:ext uri="{FF2B5EF4-FFF2-40B4-BE49-F238E27FC236}">
                <a16:creationId xmlns:a16="http://schemas.microsoft.com/office/drawing/2014/main" id="{FFF840B0-51C5-9BD3-FA4C-A12E5028A497}"/>
              </a:ext>
            </a:extLst>
          </p:cNvPr>
          <p:cNvPicPr>
            <a:picLocks noChangeAspect="1"/>
          </p:cNvPicPr>
          <p:nvPr/>
        </p:nvPicPr>
        <p:blipFill>
          <a:blip r:embed="rId4"/>
          <a:stretch>
            <a:fillRect/>
          </a:stretch>
        </p:blipFill>
        <p:spPr>
          <a:xfrm>
            <a:off x="0" y="69669"/>
            <a:ext cx="2499360" cy="1245325"/>
          </a:xfrm>
          <a:prstGeom prst="rect">
            <a:avLst/>
          </a:prstGeom>
        </p:spPr>
      </p:pic>
      <p:pic>
        <p:nvPicPr>
          <p:cNvPr id="22" name="Picture 21">
            <a:extLst>
              <a:ext uri="{FF2B5EF4-FFF2-40B4-BE49-F238E27FC236}">
                <a16:creationId xmlns:a16="http://schemas.microsoft.com/office/drawing/2014/main" id="{33C97172-B5F5-DAC1-8DEA-C52DC273BC8F}"/>
              </a:ext>
            </a:extLst>
          </p:cNvPr>
          <p:cNvPicPr>
            <a:picLocks noChangeAspect="1"/>
          </p:cNvPicPr>
          <p:nvPr/>
        </p:nvPicPr>
        <p:blipFill>
          <a:blip r:embed="rId5"/>
          <a:stretch>
            <a:fillRect/>
          </a:stretch>
        </p:blipFill>
        <p:spPr>
          <a:xfrm>
            <a:off x="9692640" y="5556068"/>
            <a:ext cx="2499360" cy="1245326"/>
          </a:xfrm>
          <a:prstGeom prst="rect">
            <a:avLst/>
          </a:prstGeom>
        </p:spPr>
      </p:pic>
      <p:sp>
        <p:nvSpPr>
          <p:cNvPr id="23" name="Flowchart: Process 22">
            <a:extLst>
              <a:ext uri="{FF2B5EF4-FFF2-40B4-BE49-F238E27FC236}">
                <a16:creationId xmlns:a16="http://schemas.microsoft.com/office/drawing/2014/main" id="{9C9713EB-A8C1-456C-F01B-A9CEE904CD0A}"/>
              </a:ext>
            </a:extLst>
          </p:cNvPr>
          <p:cNvSpPr/>
          <p:nvPr/>
        </p:nvSpPr>
        <p:spPr>
          <a:xfrm>
            <a:off x="-10200" y="2188029"/>
            <a:ext cx="8840691" cy="2481942"/>
          </a:xfrm>
          <a:prstGeom prst="flowChartProcess">
            <a:avLst/>
          </a:prstGeom>
          <a:solidFill>
            <a:srgbClr val="66B2B2"/>
          </a:solidFill>
          <a:ln>
            <a:solidFill>
              <a:srgbClr val="66B2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Rectangle 1">
            <a:extLst>
              <a:ext uri="{FF2B5EF4-FFF2-40B4-BE49-F238E27FC236}">
                <a16:creationId xmlns:a16="http://schemas.microsoft.com/office/drawing/2014/main" id="{8C68ED40-2941-51D8-AE58-38527F08184D}"/>
              </a:ext>
            </a:extLst>
          </p:cNvPr>
          <p:cNvSpPr/>
          <p:nvPr/>
        </p:nvSpPr>
        <p:spPr>
          <a:xfrm>
            <a:off x="9083040" y="2188029"/>
            <a:ext cx="435429" cy="2481942"/>
          </a:xfrm>
          <a:prstGeom prst="rect">
            <a:avLst/>
          </a:prstGeom>
          <a:solidFill>
            <a:srgbClr val="00808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3" name="Picture 2">
            <a:extLst>
              <a:ext uri="{FF2B5EF4-FFF2-40B4-BE49-F238E27FC236}">
                <a16:creationId xmlns:a16="http://schemas.microsoft.com/office/drawing/2014/main" id="{73E3E08A-ABF2-1FC7-07D6-2234D4CD6512}"/>
              </a:ext>
            </a:extLst>
          </p:cNvPr>
          <p:cNvPicPr>
            <a:picLocks noChangeAspect="1"/>
          </p:cNvPicPr>
          <p:nvPr/>
        </p:nvPicPr>
        <p:blipFill>
          <a:blip r:embed="rId6"/>
          <a:stretch>
            <a:fillRect/>
          </a:stretch>
        </p:blipFill>
        <p:spPr>
          <a:xfrm>
            <a:off x="9771018" y="2188029"/>
            <a:ext cx="445047" cy="2481942"/>
          </a:xfrm>
          <a:prstGeom prst="rect">
            <a:avLst/>
          </a:prstGeom>
        </p:spPr>
      </p:pic>
      <p:sp>
        <p:nvSpPr>
          <p:cNvPr id="4" name="Rectangle 3">
            <a:extLst>
              <a:ext uri="{FF2B5EF4-FFF2-40B4-BE49-F238E27FC236}">
                <a16:creationId xmlns:a16="http://schemas.microsoft.com/office/drawing/2014/main" id="{15959060-A8F5-A5F5-2ABE-F40A0848D8E7}"/>
              </a:ext>
            </a:extLst>
          </p:cNvPr>
          <p:cNvSpPr/>
          <p:nvPr/>
        </p:nvSpPr>
        <p:spPr>
          <a:xfrm>
            <a:off x="10468614" y="2188029"/>
            <a:ext cx="435429" cy="2481942"/>
          </a:xfrm>
          <a:prstGeom prst="rect">
            <a:avLst/>
          </a:prstGeom>
          <a:solidFill>
            <a:srgbClr val="00808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681384778"/>
      </p:ext>
    </p:extLst>
  </p:cSld>
  <p:clrMap bg1="lt1" tx1="dk1" bg2="lt2" tx2="dk2" accent1="accent1" accent2="accent2" accent3="accent3" accent4="accent4" accent5="accent5" accent6="accent6" hlink="hlink" folHlink="folHlink"/>
  <p:sldLayoutIdLst>
    <p:sldLayoutId id="2147483649" r:id="rId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16744248-4CB0-D2FB-EBDC-7D37DE2F2D16}"/>
              </a:ext>
            </a:extLst>
          </p:cNvPr>
          <p:cNvSpPr/>
          <p:nvPr/>
        </p:nvSpPr>
        <p:spPr>
          <a:xfrm>
            <a:off x="11686902" y="0"/>
            <a:ext cx="409303" cy="1541417"/>
          </a:xfrm>
          <a:prstGeom prst="rect">
            <a:avLst/>
          </a:prstGeom>
          <a:solidFill>
            <a:srgbClr val="006666"/>
          </a:solidFill>
          <a:ln>
            <a:solidFill>
              <a:srgbClr val="0066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8" name="Rectangle 7">
            <a:extLst>
              <a:ext uri="{FF2B5EF4-FFF2-40B4-BE49-F238E27FC236}">
                <a16:creationId xmlns:a16="http://schemas.microsoft.com/office/drawing/2014/main" id="{89C1C7A9-D880-1CFD-3293-7FE4C2993A3B}"/>
              </a:ext>
            </a:extLst>
          </p:cNvPr>
          <p:cNvSpPr/>
          <p:nvPr/>
        </p:nvSpPr>
        <p:spPr>
          <a:xfrm>
            <a:off x="0" y="6492245"/>
            <a:ext cx="12192000" cy="309154"/>
          </a:xfrm>
          <a:prstGeom prst="rect">
            <a:avLst/>
          </a:prstGeom>
          <a:solidFill>
            <a:srgbClr val="006666"/>
          </a:solidFill>
          <a:ln>
            <a:solidFill>
              <a:srgbClr val="0066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Rectangle 8">
            <a:extLst>
              <a:ext uri="{FF2B5EF4-FFF2-40B4-BE49-F238E27FC236}">
                <a16:creationId xmlns:a16="http://schemas.microsoft.com/office/drawing/2014/main" id="{162D8D5C-51FD-6DBA-5C80-ED9D2E00C587}"/>
              </a:ext>
            </a:extLst>
          </p:cNvPr>
          <p:cNvSpPr/>
          <p:nvPr/>
        </p:nvSpPr>
        <p:spPr>
          <a:xfrm>
            <a:off x="11216638" y="0"/>
            <a:ext cx="409303" cy="1193074"/>
          </a:xfrm>
          <a:prstGeom prst="rect">
            <a:avLst/>
          </a:prstGeom>
          <a:solidFill>
            <a:srgbClr val="006666"/>
          </a:solidFill>
          <a:ln>
            <a:solidFill>
              <a:srgbClr val="0066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 name="Rectangle 9">
            <a:extLst>
              <a:ext uri="{FF2B5EF4-FFF2-40B4-BE49-F238E27FC236}">
                <a16:creationId xmlns:a16="http://schemas.microsoft.com/office/drawing/2014/main" id="{EED6AE0E-926F-6EFE-DD6F-AF75BCC1901A}"/>
              </a:ext>
            </a:extLst>
          </p:cNvPr>
          <p:cNvSpPr/>
          <p:nvPr/>
        </p:nvSpPr>
        <p:spPr>
          <a:xfrm>
            <a:off x="10746374" y="-4355"/>
            <a:ext cx="409303" cy="770709"/>
          </a:xfrm>
          <a:prstGeom prst="rect">
            <a:avLst/>
          </a:prstGeom>
          <a:solidFill>
            <a:srgbClr val="006666"/>
          </a:solidFill>
          <a:ln>
            <a:solidFill>
              <a:srgbClr val="0066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Rectangle 10">
            <a:extLst>
              <a:ext uri="{FF2B5EF4-FFF2-40B4-BE49-F238E27FC236}">
                <a16:creationId xmlns:a16="http://schemas.microsoft.com/office/drawing/2014/main" id="{A464679E-610B-2076-BA85-9CF0ACE2EEB2}"/>
              </a:ext>
            </a:extLst>
          </p:cNvPr>
          <p:cNvSpPr/>
          <p:nvPr/>
        </p:nvSpPr>
        <p:spPr>
          <a:xfrm>
            <a:off x="0" y="6394274"/>
            <a:ext cx="12192000" cy="45719"/>
          </a:xfrm>
          <a:prstGeom prst="rect">
            <a:avLst/>
          </a:prstGeom>
          <a:solidFill>
            <a:srgbClr val="006666"/>
          </a:solidFill>
          <a:ln>
            <a:solidFill>
              <a:srgbClr val="0066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311828657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287FC27-0799-4553-9692-F08D84D482A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2538842-9FE5-384F-D5BF-BAC48BB7840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6393B0A-77D0-CD75-9165-B51A756B8FC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IN" dirty="0"/>
          </a:p>
        </p:txBody>
      </p:sp>
      <p:sp>
        <p:nvSpPr>
          <p:cNvPr id="5" name="Footer Placeholder 4">
            <a:extLst>
              <a:ext uri="{FF2B5EF4-FFF2-40B4-BE49-F238E27FC236}">
                <a16:creationId xmlns:a16="http://schemas.microsoft.com/office/drawing/2014/main" id="{FB93177A-5225-F704-66A6-B9F8354E18B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a:extLst>
              <a:ext uri="{FF2B5EF4-FFF2-40B4-BE49-F238E27FC236}">
                <a16:creationId xmlns:a16="http://schemas.microsoft.com/office/drawing/2014/main" id="{C56C50CA-3346-D8B7-827E-8DE6B7E0204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D09754C-506C-4C89-8C40-090BDC59EBC7}" type="slidenum">
              <a:rPr lang="en-IN" smtClean="0"/>
              <a:t>‹#›</a:t>
            </a:fld>
            <a:endParaRPr lang="en-IN" dirty="0"/>
          </a:p>
        </p:txBody>
      </p:sp>
    </p:spTree>
    <p:extLst>
      <p:ext uri="{BB962C8B-B14F-4D97-AF65-F5344CB8AC3E}">
        <p14:creationId xmlns:p14="http://schemas.microsoft.com/office/powerpoint/2010/main" val="3105587999"/>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61CF379-913E-EF77-6A48-F5F3888C456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B0379A8-BBFA-7595-9B06-1E5B5F745C9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66433F3-9C20-2F27-6728-89078F2AECE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IN" dirty="0"/>
          </a:p>
        </p:txBody>
      </p:sp>
      <p:sp>
        <p:nvSpPr>
          <p:cNvPr id="5" name="Footer Placeholder 4">
            <a:extLst>
              <a:ext uri="{FF2B5EF4-FFF2-40B4-BE49-F238E27FC236}">
                <a16:creationId xmlns:a16="http://schemas.microsoft.com/office/drawing/2014/main" id="{06B509D3-F461-5206-8D39-ADE7936B3E7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a:extLst>
              <a:ext uri="{FF2B5EF4-FFF2-40B4-BE49-F238E27FC236}">
                <a16:creationId xmlns:a16="http://schemas.microsoft.com/office/drawing/2014/main" id="{7BC34F28-500F-66F3-171A-B77527A1333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903EDEE-70D7-407C-BA83-04B126AD43E7}" type="slidenum">
              <a:rPr lang="en-IN" smtClean="0"/>
              <a:t>‹#›</a:t>
            </a:fld>
            <a:endParaRPr lang="en-IN" dirty="0"/>
          </a:p>
        </p:txBody>
      </p:sp>
    </p:spTree>
    <p:extLst>
      <p:ext uri="{BB962C8B-B14F-4D97-AF65-F5344CB8AC3E}">
        <p14:creationId xmlns:p14="http://schemas.microsoft.com/office/powerpoint/2010/main" val="252692282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4C9DDC-7D50-8B09-F386-32D7849294E1}"/>
              </a:ext>
            </a:extLst>
          </p:cNvPr>
          <p:cNvSpPr>
            <a:spLocks noGrp="1"/>
          </p:cNvSpPr>
          <p:nvPr>
            <p:ph type="ctrTitle"/>
          </p:nvPr>
        </p:nvSpPr>
        <p:spPr>
          <a:xfrm>
            <a:off x="293076" y="2409092"/>
            <a:ext cx="8446477" cy="1774091"/>
          </a:xfrm>
        </p:spPr>
        <p:txBody>
          <a:bodyPr/>
          <a:lstStyle/>
          <a:p>
            <a:r>
              <a:rPr lang="en-US" sz="3600" b="1" dirty="0">
                <a:solidFill>
                  <a:schemeClr val="bg1"/>
                </a:solidFill>
                <a:latin typeface="Times New Roman" panose="02020603050405020304" pitchFamily="18" charset="0"/>
                <a:cs typeface="Times New Roman" panose="02020603050405020304" pitchFamily="18" charset="0"/>
              </a:rPr>
              <a:t>Healthcare website using machine learning (ML) - "Pharma flex"</a:t>
            </a:r>
            <a:endParaRPr lang="en-IN" sz="3600" b="1" dirty="0">
              <a:solidFill>
                <a:schemeClr val="bg1"/>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F9836CCF-DA48-887D-3F9B-B245E066145F}"/>
              </a:ext>
            </a:extLst>
          </p:cNvPr>
          <p:cNvSpPr>
            <a:spLocks noGrp="1"/>
          </p:cNvSpPr>
          <p:nvPr>
            <p:ph type="subTitle" idx="1"/>
          </p:nvPr>
        </p:nvSpPr>
        <p:spPr>
          <a:xfrm>
            <a:off x="9708818" y="5559036"/>
            <a:ext cx="2189283" cy="1056917"/>
          </a:xfrm>
        </p:spPr>
        <p:txBody>
          <a:bodyPr/>
          <a:lstStyle/>
          <a:p>
            <a:pPr algn="l"/>
            <a:r>
              <a:rPr lang="en-US" b="1" u="sng" dirty="0">
                <a:solidFill>
                  <a:schemeClr val="bg1"/>
                </a:solidFill>
                <a:cs typeface="Times New Roman" panose="02020603050405020304" pitchFamily="18" charset="0"/>
              </a:rPr>
              <a:t>Presented</a:t>
            </a:r>
            <a:r>
              <a:rPr lang="en-IN" b="1" u="sng" dirty="0">
                <a:solidFill>
                  <a:schemeClr val="bg1"/>
                </a:solidFill>
                <a:cs typeface="Times New Roman" panose="02020603050405020304" pitchFamily="18" charset="0"/>
              </a:rPr>
              <a:t> By:</a:t>
            </a:r>
          </a:p>
          <a:p>
            <a:pPr algn="l"/>
            <a:r>
              <a:rPr lang="en-IN" b="1" dirty="0">
                <a:solidFill>
                  <a:schemeClr val="bg1"/>
                </a:solidFill>
                <a:cs typeface="Times New Roman" panose="02020603050405020304" pitchFamily="18" charset="0"/>
              </a:rPr>
              <a:t>Sanket Gulhane</a:t>
            </a:r>
          </a:p>
          <a:p>
            <a:pPr algn="l"/>
            <a:endParaRPr lang="en-IN" sz="1800" b="1" dirty="0">
              <a:solidFill>
                <a:schemeClr val="bg1"/>
              </a:solidFill>
              <a:cs typeface="Times New Roman" panose="02020603050405020304" pitchFamily="18" charset="0"/>
            </a:endParaRPr>
          </a:p>
        </p:txBody>
      </p:sp>
      <p:sp>
        <p:nvSpPr>
          <p:cNvPr id="5" name="TextBox 4">
            <a:extLst>
              <a:ext uri="{FF2B5EF4-FFF2-40B4-BE49-F238E27FC236}">
                <a16:creationId xmlns:a16="http://schemas.microsoft.com/office/drawing/2014/main" id="{BB5A3934-82AA-813E-B99D-195D60B33B17}"/>
              </a:ext>
            </a:extLst>
          </p:cNvPr>
          <p:cNvSpPr txBox="1"/>
          <p:nvPr/>
        </p:nvSpPr>
        <p:spPr>
          <a:xfrm>
            <a:off x="293076" y="340746"/>
            <a:ext cx="1741510" cy="769441"/>
          </a:xfrm>
          <a:prstGeom prst="rect">
            <a:avLst/>
          </a:prstGeom>
          <a:noFill/>
        </p:spPr>
        <p:txBody>
          <a:bodyPr wrap="square" rtlCol="0">
            <a:spAutoFit/>
          </a:bodyPr>
          <a:lstStyle/>
          <a:p>
            <a:r>
              <a:rPr lang="en-US" sz="4400" b="1" dirty="0">
                <a:solidFill>
                  <a:srgbClr val="006666"/>
                </a:solidFill>
              </a:rPr>
              <a:t>DA 14 </a:t>
            </a:r>
            <a:endParaRPr lang="en-IN" sz="4400" b="1" dirty="0">
              <a:solidFill>
                <a:srgbClr val="006666"/>
              </a:solidFill>
            </a:endParaRPr>
          </a:p>
        </p:txBody>
      </p:sp>
    </p:spTree>
    <p:extLst>
      <p:ext uri="{BB962C8B-B14F-4D97-AF65-F5344CB8AC3E}">
        <p14:creationId xmlns:p14="http://schemas.microsoft.com/office/powerpoint/2010/main" val="35304538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DCF970E-A82E-68B8-EA10-FF911314DB78}"/>
              </a:ext>
            </a:extLst>
          </p:cNvPr>
          <p:cNvSpPr txBox="1"/>
          <p:nvPr/>
        </p:nvSpPr>
        <p:spPr>
          <a:xfrm>
            <a:off x="11676888" y="27432"/>
            <a:ext cx="411480" cy="323165"/>
          </a:xfrm>
          <a:prstGeom prst="rect">
            <a:avLst/>
          </a:prstGeom>
          <a:noFill/>
        </p:spPr>
        <p:txBody>
          <a:bodyPr wrap="square" rtlCol="0">
            <a:spAutoFit/>
          </a:bodyPr>
          <a:lstStyle/>
          <a:p>
            <a:r>
              <a:rPr lang="en-US" sz="1500" dirty="0">
                <a:solidFill>
                  <a:schemeClr val="bg1"/>
                </a:solidFill>
              </a:rPr>
              <a:t>0</a:t>
            </a:r>
            <a:r>
              <a:rPr lang="en-IN" sz="1500" dirty="0">
                <a:solidFill>
                  <a:schemeClr val="bg1"/>
                </a:solidFill>
              </a:rPr>
              <a:t>8</a:t>
            </a:r>
          </a:p>
        </p:txBody>
      </p:sp>
      <p:sp>
        <p:nvSpPr>
          <p:cNvPr id="3" name="Rectangle 2">
            <a:extLst>
              <a:ext uri="{FF2B5EF4-FFF2-40B4-BE49-F238E27FC236}">
                <a16:creationId xmlns:a16="http://schemas.microsoft.com/office/drawing/2014/main" id="{77F73F83-E50A-D657-0C21-CD5205FC778C}"/>
              </a:ext>
            </a:extLst>
          </p:cNvPr>
          <p:cNvSpPr/>
          <p:nvPr/>
        </p:nvSpPr>
        <p:spPr>
          <a:xfrm>
            <a:off x="927190" y="1187064"/>
            <a:ext cx="3686111" cy="555224"/>
          </a:xfrm>
          <a:prstGeom prst="rect">
            <a:avLst/>
          </a:prstGeom>
          <a:solidFill>
            <a:schemeClr val="bg1"/>
          </a:solidFill>
          <a:ln w="50800">
            <a:solidFill>
              <a:srgbClr val="66B2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Month 7: Deployment and User Acceptance Testing</a:t>
            </a:r>
            <a:endParaRPr lang="en-IN" b="1" dirty="0">
              <a:solidFill>
                <a:schemeClr val="tx1"/>
              </a:solidFill>
            </a:endParaRPr>
          </a:p>
        </p:txBody>
      </p:sp>
      <p:sp>
        <p:nvSpPr>
          <p:cNvPr id="9" name="Rectangle 8">
            <a:extLst>
              <a:ext uri="{FF2B5EF4-FFF2-40B4-BE49-F238E27FC236}">
                <a16:creationId xmlns:a16="http://schemas.microsoft.com/office/drawing/2014/main" id="{2D376B8D-D792-C624-C2EC-68D35F84F603}"/>
              </a:ext>
            </a:extLst>
          </p:cNvPr>
          <p:cNvSpPr/>
          <p:nvPr/>
        </p:nvSpPr>
        <p:spPr>
          <a:xfrm>
            <a:off x="6073937" y="1187064"/>
            <a:ext cx="3686111" cy="555224"/>
          </a:xfrm>
          <a:prstGeom prst="rect">
            <a:avLst/>
          </a:prstGeom>
          <a:solidFill>
            <a:schemeClr val="bg1"/>
          </a:solidFill>
          <a:ln w="50800">
            <a:solidFill>
              <a:srgbClr val="66B2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Month 8: Launch and Post-Launch Monitoring</a:t>
            </a:r>
            <a:endParaRPr lang="en-IN" b="1" dirty="0">
              <a:solidFill>
                <a:schemeClr val="tx1"/>
              </a:solidFill>
            </a:endParaRPr>
          </a:p>
        </p:txBody>
      </p:sp>
      <p:grpSp>
        <p:nvGrpSpPr>
          <p:cNvPr id="10" name="Group 9">
            <a:extLst>
              <a:ext uri="{FF2B5EF4-FFF2-40B4-BE49-F238E27FC236}">
                <a16:creationId xmlns:a16="http://schemas.microsoft.com/office/drawing/2014/main" id="{41952BE7-015C-8175-3E76-E4FCEA6865E0}"/>
              </a:ext>
            </a:extLst>
          </p:cNvPr>
          <p:cNvGrpSpPr/>
          <p:nvPr/>
        </p:nvGrpSpPr>
        <p:grpSpPr>
          <a:xfrm>
            <a:off x="479454" y="2081499"/>
            <a:ext cx="4581585" cy="3699047"/>
            <a:chOff x="481385" y="409726"/>
            <a:chExt cx="4581585" cy="4172013"/>
          </a:xfrm>
        </p:grpSpPr>
        <p:sp>
          <p:nvSpPr>
            <p:cNvPr id="11" name="Rectangle 10">
              <a:extLst>
                <a:ext uri="{FF2B5EF4-FFF2-40B4-BE49-F238E27FC236}">
                  <a16:creationId xmlns:a16="http://schemas.microsoft.com/office/drawing/2014/main" id="{C49FD681-F6F4-9105-E252-06AD3772D7F7}"/>
                </a:ext>
              </a:extLst>
            </p:cNvPr>
            <p:cNvSpPr/>
            <p:nvPr/>
          </p:nvSpPr>
          <p:spPr>
            <a:xfrm>
              <a:off x="481385" y="409726"/>
              <a:ext cx="4581585" cy="4172013"/>
            </a:xfrm>
            <a:prstGeom prst="rect">
              <a:avLst/>
            </a:prstGeom>
            <a:solidFill>
              <a:schemeClr val="bg1"/>
            </a:solidFill>
            <a:ln w="50800">
              <a:solidFill>
                <a:srgbClr val="0066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TextBox 11">
              <a:extLst>
                <a:ext uri="{FF2B5EF4-FFF2-40B4-BE49-F238E27FC236}">
                  <a16:creationId xmlns:a16="http://schemas.microsoft.com/office/drawing/2014/main" id="{AD1790C4-DD86-BB1A-2794-35DDFE839DDA}"/>
                </a:ext>
              </a:extLst>
            </p:cNvPr>
            <p:cNvSpPr txBox="1"/>
            <p:nvPr/>
          </p:nvSpPr>
          <p:spPr>
            <a:xfrm>
              <a:off x="699130" y="723524"/>
              <a:ext cx="4058461" cy="2291053"/>
            </a:xfrm>
            <a:prstGeom prst="rect">
              <a:avLst/>
            </a:prstGeom>
            <a:noFill/>
          </p:spPr>
          <p:txBody>
            <a:bodyPr wrap="square" rtlCol="0">
              <a:spAutoFit/>
            </a:bodyPr>
            <a:lstStyle/>
            <a:p>
              <a:pPr marL="285750" indent="-285750">
                <a:buFont typeface="Wingdings" panose="05000000000000000000" pitchFamily="2" charset="2"/>
                <a:buChar char="Ø"/>
              </a:pPr>
              <a:r>
                <a:rPr lang="en-US" sz="1800" b="0" i="0" u="none" strike="noStrike" baseline="0" dirty="0"/>
                <a:t> Deploy the website to production. Conduct User Acceptance Testing (UAT) to gather real user feedback. Fix bugs and prepare for official launch. Final review of system scalability and performance in real-world conditions is completed before launch.</a:t>
              </a:r>
            </a:p>
          </p:txBody>
        </p:sp>
      </p:grpSp>
      <p:grpSp>
        <p:nvGrpSpPr>
          <p:cNvPr id="13" name="Group 12">
            <a:extLst>
              <a:ext uri="{FF2B5EF4-FFF2-40B4-BE49-F238E27FC236}">
                <a16:creationId xmlns:a16="http://schemas.microsoft.com/office/drawing/2014/main" id="{C991060C-07CC-BE2B-4295-5129AFCD32CC}"/>
              </a:ext>
            </a:extLst>
          </p:cNvPr>
          <p:cNvGrpSpPr/>
          <p:nvPr/>
        </p:nvGrpSpPr>
        <p:grpSpPr>
          <a:xfrm>
            <a:off x="5670018" y="2081499"/>
            <a:ext cx="4581585" cy="3699047"/>
            <a:chOff x="481385" y="409726"/>
            <a:chExt cx="4581585" cy="4172013"/>
          </a:xfrm>
        </p:grpSpPr>
        <p:sp>
          <p:nvSpPr>
            <p:cNvPr id="14" name="Rectangle 13">
              <a:extLst>
                <a:ext uri="{FF2B5EF4-FFF2-40B4-BE49-F238E27FC236}">
                  <a16:creationId xmlns:a16="http://schemas.microsoft.com/office/drawing/2014/main" id="{7CE485D7-135F-5305-6411-A0323075126F}"/>
                </a:ext>
              </a:extLst>
            </p:cNvPr>
            <p:cNvSpPr/>
            <p:nvPr/>
          </p:nvSpPr>
          <p:spPr>
            <a:xfrm>
              <a:off x="481385" y="409726"/>
              <a:ext cx="4581585" cy="4172013"/>
            </a:xfrm>
            <a:prstGeom prst="rect">
              <a:avLst/>
            </a:prstGeom>
            <a:solidFill>
              <a:schemeClr val="bg1"/>
            </a:solidFill>
            <a:ln w="50800">
              <a:solidFill>
                <a:srgbClr val="0066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5" name="TextBox 14">
              <a:extLst>
                <a:ext uri="{FF2B5EF4-FFF2-40B4-BE49-F238E27FC236}">
                  <a16:creationId xmlns:a16="http://schemas.microsoft.com/office/drawing/2014/main" id="{038FEEFB-306C-1E47-D281-F4EB202C5182}"/>
                </a:ext>
              </a:extLst>
            </p:cNvPr>
            <p:cNvSpPr txBox="1"/>
            <p:nvPr/>
          </p:nvSpPr>
          <p:spPr>
            <a:xfrm>
              <a:off x="699130" y="723524"/>
              <a:ext cx="4058461" cy="2603470"/>
            </a:xfrm>
            <a:prstGeom prst="rect">
              <a:avLst/>
            </a:prstGeom>
            <a:noFill/>
          </p:spPr>
          <p:txBody>
            <a:bodyPr wrap="square" rtlCol="0">
              <a:spAutoFit/>
            </a:bodyPr>
            <a:lstStyle/>
            <a:p>
              <a:pPr marL="285750" indent="-285750">
                <a:buFont typeface="Wingdings" panose="05000000000000000000" pitchFamily="2" charset="2"/>
                <a:buChar char="Ø"/>
              </a:pPr>
              <a:r>
                <a:rPr lang="en-US" sz="1800" b="0" i="0" u="none" strike="noStrike" baseline="0" dirty="0"/>
                <a:t> Officially launch the website. Monitor performance, security, and user feedback. Retrain ML models with new data and implement updates as needed. User training and documentation are provided for healthcare providers to efficiently use the platform.</a:t>
              </a:r>
            </a:p>
          </p:txBody>
        </p:sp>
      </p:grpSp>
    </p:spTree>
    <p:extLst>
      <p:ext uri="{BB962C8B-B14F-4D97-AF65-F5344CB8AC3E}">
        <p14:creationId xmlns:p14="http://schemas.microsoft.com/office/powerpoint/2010/main" val="19906881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2126BB-980E-8AFF-D61B-3F7A0550E97E}"/>
              </a:ext>
            </a:extLst>
          </p:cNvPr>
          <p:cNvSpPr>
            <a:spLocks noGrp="1"/>
          </p:cNvSpPr>
          <p:nvPr>
            <p:ph type="title"/>
          </p:nvPr>
        </p:nvSpPr>
        <p:spPr>
          <a:xfrm>
            <a:off x="2887980" y="2715450"/>
            <a:ext cx="6416040" cy="1024763"/>
          </a:xfrm>
        </p:spPr>
        <p:txBody>
          <a:bodyPr/>
          <a:lstStyle/>
          <a:p>
            <a:pPr algn="ctr"/>
            <a:r>
              <a:rPr lang="en-IN" sz="6600" b="1" dirty="0">
                <a:solidFill>
                  <a:srgbClr val="006666"/>
                </a:solidFill>
                <a:highlight>
                  <a:srgbClr val="B2D8D8"/>
                </a:highlight>
                <a:latin typeface="Times New Roman" panose="02020603050405020304" pitchFamily="18" charset="0"/>
                <a:cs typeface="Times New Roman" panose="02020603050405020304" pitchFamily="18" charset="0"/>
              </a:rPr>
              <a:t>THANK YOU </a:t>
            </a:r>
          </a:p>
        </p:txBody>
      </p:sp>
    </p:spTree>
    <p:extLst>
      <p:ext uri="{BB962C8B-B14F-4D97-AF65-F5344CB8AC3E}">
        <p14:creationId xmlns:p14="http://schemas.microsoft.com/office/powerpoint/2010/main" val="29776461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F832FAFB-FCDD-DAC3-186E-A11B63C2B298}"/>
              </a:ext>
            </a:extLst>
          </p:cNvPr>
          <p:cNvGraphicFramePr>
            <a:graphicFrameLocks noGrp="1"/>
          </p:cNvGraphicFramePr>
          <p:nvPr>
            <p:extLst>
              <p:ext uri="{D42A27DB-BD31-4B8C-83A1-F6EECF244321}">
                <p14:modId xmlns:p14="http://schemas.microsoft.com/office/powerpoint/2010/main" val="1591678696"/>
              </p:ext>
            </p:extLst>
          </p:nvPr>
        </p:nvGraphicFramePr>
        <p:xfrm>
          <a:off x="1363510" y="1557215"/>
          <a:ext cx="9108832" cy="2225040"/>
        </p:xfrm>
        <a:graphic>
          <a:graphicData uri="http://schemas.openxmlformats.org/drawingml/2006/table">
            <a:tbl>
              <a:tblPr firstRow="1" bandRow="1">
                <a:tableStyleId>{5C22544A-7EE6-4342-B048-85BDC9FD1C3A}</a:tableStyleId>
              </a:tblPr>
              <a:tblGrid>
                <a:gridCol w="1023649">
                  <a:extLst>
                    <a:ext uri="{9D8B030D-6E8A-4147-A177-3AD203B41FA5}">
                      <a16:colId xmlns:a16="http://schemas.microsoft.com/office/drawing/2014/main" val="730500703"/>
                    </a:ext>
                  </a:extLst>
                </a:gridCol>
                <a:gridCol w="6631274">
                  <a:extLst>
                    <a:ext uri="{9D8B030D-6E8A-4147-A177-3AD203B41FA5}">
                      <a16:colId xmlns:a16="http://schemas.microsoft.com/office/drawing/2014/main" val="3041003510"/>
                    </a:ext>
                  </a:extLst>
                </a:gridCol>
                <a:gridCol w="1453909">
                  <a:extLst>
                    <a:ext uri="{9D8B030D-6E8A-4147-A177-3AD203B41FA5}">
                      <a16:colId xmlns:a16="http://schemas.microsoft.com/office/drawing/2014/main" val="3626172694"/>
                    </a:ext>
                  </a:extLst>
                </a:gridCol>
              </a:tblGrid>
              <a:tr h="370840">
                <a:tc>
                  <a:txBody>
                    <a:bodyPr/>
                    <a:lstStyle/>
                    <a:p>
                      <a:pPr algn="ctr"/>
                      <a:r>
                        <a:rPr lang="en-IN" dirty="0"/>
                        <a:t>S. No.</a:t>
                      </a:r>
                    </a:p>
                  </a:txBody>
                  <a:tcPr>
                    <a:solidFill>
                      <a:srgbClr val="66B2B2"/>
                    </a:solidFill>
                  </a:tcPr>
                </a:tc>
                <a:tc>
                  <a:txBody>
                    <a:bodyPr/>
                    <a:lstStyle/>
                    <a:p>
                      <a:pPr algn="ctr"/>
                      <a:r>
                        <a:rPr lang="en-IN" dirty="0"/>
                        <a:t>Title</a:t>
                      </a:r>
                    </a:p>
                  </a:txBody>
                  <a:tcPr>
                    <a:solidFill>
                      <a:srgbClr val="66B2B2"/>
                    </a:solidFill>
                  </a:tcPr>
                </a:tc>
                <a:tc>
                  <a:txBody>
                    <a:bodyPr/>
                    <a:lstStyle/>
                    <a:p>
                      <a:pPr algn="ctr"/>
                      <a:r>
                        <a:rPr lang="en-IN" dirty="0"/>
                        <a:t>Page No. </a:t>
                      </a:r>
                    </a:p>
                  </a:txBody>
                  <a:tcPr>
                    <a:solidFill>
                      <a:srgbClr val="66B2B2"/>
                    </a:solidFill>
                  </a:tcPr>
                </a:tc>
                <a:extLst>
                  <a:ext uri="{0D108BD9-81ED-4DB2-BD59-A6C34878D82A}">
                    <a16:rowId xmlns:a16="http://schemas.microsoft.com/office/drawing/2014/main" val="781966967"/>
                  </a:ext>
                </a:extLst>
              </a:tr>
              <a:tr h="370840">
                <a:tc>
                  <a:txBody>
                    <a:bodyPr/>
                    <a:lstStyle/>
                    <a:p>
                      <a:r>
                        <a:rPr lang="en-IN" dirty="0"/>
                        <a:t>01.</a:t>
                      </a:r>
                    </a:p>
                  </a:txBody>
                  <a:tcPr>
                    <a:solidFill>
                      <a:srgbClr val="B2D8D8"/>
                    </a:solidFill>
                  </a:tcPr>
                </a:tc>
                <a:tc>
                  <a:txBody>
                    <a:bodyPr/>
                    <a:lstStyle/>
                    <a:p>
                      <a:r>
                        <a:rPr lang="en-US" dirty="0"/>
                        <a:t>Business Analyst</a:t>
                      </a:r>
                      <a:endParaRPr lang="en-IN" dirty="0"/>
                    </a:p>
                  </a:txBody>
                  <a:tcPr>
                    <a:solidFill>
                      <a:srgbClr val="B2D8D8"/>
                    </a:solidFill>
                  </a:tcPr>
                </a:tc>
                <a:tc>
                  <a:txBody>
                    <a:bodyPr/>
                    <a:lstStyle/>
                    <a:p>
                      <a:r>
                        <a:rPr lang="en-IN" dirty="0"/>
                        <a:t>01</a:t>
                      </a:r>
                    </a:p>
                  </a:txBody>
                  <a:tcPr>
                    <a:solidFill>
                      <a:srgbClr val="B2D8D8"/>
                    </a:solidFill>
                  </a:tcPr>
                </a:tc>
                <a:extLst>
                  <a:ext uri="{0D108BD9-81ED-4DB2-BD59-A6C34878D82A}">
                    <a16:rowId xmlns:a16="http://schemas.microsoft.com/office/drawing/2014/main" val="3797144034"/>
                  </a:ext>
                </a:extLst>
              </a:tr>
              <a:tr h="370840">
                <a:tc>
                  <a:txBody>
                    <a:bodyPr/>
                    <a:lstStyle/>
                    <a:p>
                      <a:r>
                        <a:rPr lang="en-IN" dirty="0"/>
                        <a:t>02.</a:t>
                      </a:r>
                    </a:p>
                  </a:txBody>
                  <a:tcPr>
                    <a:solidFill>
                      <a:schemeClr val="accent5">
                        <a:lumMod val="20000"/>
                        <a:lumOff val="80000"/>
                      </a:schemeClr>
                    </a:solidFill>
                  </a:tcPr>
                </a:tc>
                <a:tc>
                  <a:txBody>
                    <a:bodyPr/>
                    <a:lstStyle/>
                    <a:p>
                      <a:r>
                        <a:rPr lang="en-US" dirty="0"/>
                        <a:t>Project overview </a:t>
                      </a:r>
                      <a:endParaRPr lang="en-IN" dirty="0"/>
                    </a:p>
                  </a:txBody>
                  <a:tcPr>
                    <a:solidFill>
                      <a:schemeClr val="accent5">
                        <a:lumMod val="20000"/>
                        <a:lumOff val="80000"/>
                      </a:schemeClr>
                    </a:solidFill>
                  </a:tcPr>
                </a:tc>
                <a:tc>
                  <a:txBody>
                    <a:bodyPr/>
                    <a:lstStyle/>
                    <a:p>
                      <a:r>
                        <a:rPr lang="en-IN" dirty="0"/>
                        <a:t>02</a:t>
                      </a:r>
                    </a:p>
                  </a:txBody>
                  <a:tcPr>
                    <a:solidFill>
                      <a:schemeClr val="accent5">
                        <a:lumMod val="20000"/>
                        <a:lumOff val="80000"/>
                      </a:schemeClr>
                    </a:solidFill>
                  </a:tcPr>
                </a:tc>
                <a:extLst>
                  <a:ext uri="{0D108BD9-81ED-4DB2-BD59-A6C34878D82A}">
                    <a16:rowId xmlns:a16="http://schemas.microsoft.com/office/drawing/2014/main" val="3550753401"/>
                  </a:ext>
                </a:extLst>
              </a:tr>
              <a:tr h="370840">
                <a:tc>
                  <a:txBody>
                    <a:bodyPr/>
                    <a:lstStyle/>
                    <a:p>
                      <a:r>
                        <a:rPr lang="en-IN" dirty="0"/>
                        <a:t>03.</a:t>
                      </a:r>
                    </a:p>
                  </a:txBody>
                  <a:tcPr>
                    <a:solidFill>
                      <a:srgbClr val="B2D8D8"/>
                    </a:solidFill>
                  </a:tcPr>
                </a:tc>
                <a:tc>
                  <a:txBody>
                    <a:bodyPr/>
                    <a:lstStyle/>
                    <a:p>
                      <a:r>
                        <a:rPr lang="en-US" dirty="0"/>
                        <a:t> Team Members</a:t>
                      </a:r>
                      <a:endParaRPr lang="en-IN" dirty="0"/>
                    </a:p>
                  </a:txBody>
                  <a:tcPr>
                    <a:solidFill>
                      <a:srgbClr val="B2D8D8"/>
                    </a:solidFill>
                  </a:tcPr>
                </a:tc>
                <a:tc>
                  <a:txBody>
                    <a:bodyPr/>
                    <a:lstStyle/>
                    <a:p>
                      <a:r>
                        <a:rPr lang="en-IN" dirty="0"/>
                        <a:t>03 </a:t>
                      </a:r>
                    </a:p>
                  </a:txBody>
                  <a:tcPr>
                    <a:solidFill>
                      <a:srgbClr val="B2D8D8"/>
                    </a:solidFill>
                  </a:tcPr>
                </a:tc>
                <a:extLst>
                  <a:ext uri="{0D108BD9-81ED-4DB2-BD59-A6C34878D82A}">
                    <a16:rowId xmlns:a16="http://schemas.microsoft.com/office/drawing/2014/main" val="1024370674"/>
                  </a:ext>
                </a:extLst>
              </a:tr>
              <a:tr h="370840">
                <a:tc>
                  <a:txBody>
                    <a:bodyPr/>
                    <a:lstStyle/>
                    <a:p>
                      <a:r>
                        <a:rPr lang="en-IN" dirty="0"/>
                        <a:t>04.</a:t>
                      </a:r>
                    </a:p>
                  </a:txBody>
                  <a:tcPr>
                    <a:solidFill>
                      <a:schemeClr val="accent5">
                        <a:lumMod val="20000"/>
                        <a:lumOff val="80000"/>
                      </a:schemeClr>
                    </a:solidFill>
                  </a:tcPr>
                </a:tc>
                <a:tc>
                  <a:txBody>
                    <a:bodyPr/>
                    <a:lstStyle/>
                    <a:p>
                      <a:r>
                        <a:rPr lang="en-US" dirty="0"/>
                        <a:t>Software development life cycle (SDLC)</a:t>
                      </a:r>
                      <a:endParaRPr lang="en-IN" dirty="0"/>
                    </a:p>
                  </a:txBody>
                  <a:tcPr>
                    <a:solidFill>
                      <a:schemeClr val="accent5">
                        <a:lumMod val="20000"/>
                        <a:lumOff val="80000"/>
                      </a:schemeClr>
                    </a:solidFill>
                  </a:tcPr>
                </a:tc>
                <a:tc>
                  <a:txBody>
                    <a:bodyPr/>
                    <a:lstStyle/>
                    <a:p>
                      <a:r>
                        <a:rPr lang="en-IN" dirty="0"/>
                        <a:t>04 </a:t>
                      </a:r>
                    </a:p>
                  </a:txBody>
                  <a:tcPr>
                    <a:solidFill>
                      <a:schemeClr val="accent5">
                        <a:lumMod val="20000"/>
                        <a:lumOff val="80000"/>
                      </a:schemeClr>
                    </a:solidFill>
                  </a:tcPr>
                </a:tc>
                <a:extLst>
                  <a:ext uri="{0D108BD9-81ED-4DB2-BD59-A6C34878D82A}">
                    <a16:rowId xmlns:a16="http://schemas.microsoft.com/office/drawing/2014/main" val="1984391447"/>
                  </a:ext>
                </a:extLst>
              </a:tr>
              <a:tr h="370840">
                <a:tc>
                  <a:txBody>
                    <a:bodyPr/>
                    <a:lstStyle/>
                    <a:p>
                      <a:r>
                        <a:rPr lang="en-IN" dirty="0"/>
                        <a:t>05.</a:t>
                      </a:r>
                    </a:p>
                  </a:txBody>
                  <a:tcPr>
                    <a:solidFill>
                      <a:srgbClr val="B2D8D8"/>
                    </a:solidFill>
                  </a:tcPr>
                </a:tc>
                <a:tc>
                  <a:txBody>
                    <a:bodyPr/>
                    <a:lstStyle/>
                    <a:p>
                      <a:r>
                        <a:rPr lang="en-US" dirty="0"/>
                        <a:t>8 Month Health Care Website Project Plan</a:t>
                      </a:r>
                      <a:endParaRPr lang="en-IN" dirty="0"/>
                    </a:p>
                  </a:txBody>
                  <a:tcPr>
                    <a:solidFill>
                      <a:srgbClr val="B2D8D8"/>
                    </a:solidFill>
                  </a:tcPr>
                </a:tc>
                <a:tc>
                  <a:txBody>
                    <a:bodyPr/>
                    <a:lstStyle/>
                    <a:p>
                      <a:r>
                        <a:rPr lang="en-IN" dirty="0"/>
                        <a:t>05 – 08</a:t>
                      </a:r>
                    </a:p>
                  </a:txBody>
                  <a:tcPr>
                    <a:solidFill>
                      <a:srgbClr val="B2D8D8"/>
                    </a:solidFill>
                  </a:tcPr>
                </a:tc>
                <a:extLst>
                  <a:ext uri="{0D108BD9-81ED-4DB2-BD59-A6C34878D82A}">
                    <a16:rowId xmlns:a16="http://schemas.microsoft.com/office/drawing/2014/main" val="4283126738"/>
                  </a:ext>
                </a:extLst>
              </a:tr>
            </a:tbl>
          </a:graphicData>
        </a:graphic>
      </p:graphicFrame>
      <p:sp>
        <p:nvSpPr>
          <p:cNvPr id="9" name="TextBox 8">
            <a:extLst>
              <a:ext uri="{FF2B5EF4-FFF2-40B4-BE49-F238E27FC236}">
                <a16:creationId xmlns:a16="http://schemas.microsoft.com/office/drawing/2014/main" id="{349DC551-F043-7EE7-18FF-2AA718B3676E}"/>
              </a:ext>
            </a:extLst>
          </p:cNvPr>
          <p:cNvSpPr txBox="1"/>
          <p:nvPr/>
        </p:nvSpPr>
        <p:spPr>
          <a:xfrm>
            <a:off x="2937334" y="542621"/>
            <a:ext cx="5591908" cy="523220"/>
          </a:xfrm>
          <a:prstGeom prst="rect">
            <a:avLst/>
          </a:prstGeom>
          <a:noFill/>
        </p:spPr>
        <p:txBody>
          <a:bodyPr wrap="square" rtlCol="0">
            <a:spAutoFit/>
          </a:bodyPr>
          <a:lstStyle/>
          <a:p>
            <a:pPr algn="ctr"/>
            <a:r>
              <a:rPr lang="en-IN" sz="2800" b="1" dirty="0">
                <a:solidFill>
                  <a:srgbClr val="006666"/>
                </a:solidFill>
                <a:highlight>
                  <a:srgbClr val="B2D8D8"/>
                </a:highlight>
                <a:latin typeface="Times New Roman" panose="02020603050405020304" pitchFamily="18" charset="0"/>
                <a:cs typeface="Times New Roman" panose="02020603050405020304" pitchFamily="18" charset="0"/>
              </a:rPr>
              <a:t>Table of Contents</a:t>
            </a:r>
          </a:p>
        </p:txBody>
      </p:sp>
    </p:spTree>
    <p:extLst>
      <p:ext uri="{BB962C8B-B14F-4D97-AF65-F5344CB8AC3E}">
        <p14:creationId xmlns:p14="http://schemas.microsoft.com/office/powerpoint/2010/main" val="22238575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9E25DB-4BA5-42FE-4363-9E419C545F5F}"/>
              </a:ext>
            </a:extLst>
          </p:cNvPr>
          <p:cNvSpPr>
            <a:spLocks noGrp="1"/>
          </p:cNvSpPr>
          <p:nvPr>
            <p:ph type="title"/>
          </p:nvPr>
        </p:nvSpPr>
        <p:spPr>
          <a:xfrm>
            <a:off x="949100" y="564593"/>
            <a:ext cx="9563100" cy="452559"/>
          </a:xfrm>
        </p:spPr>
        <p:txBody>
          <a:bodyPr/>
          <a:lstStyle/>
          <a:p>
            <a:pPr algn="ctr"/>
            <a:r>
              <a:rPr lang="en-US" sz="2800" b="1" dirty="0">
                <a:solidFill>
                  <a:srgbClr val="006666"/>
                </a:solidFill>
                <a:highlight>
                  <a:srgbClr val="B2D8D8"/>
                </a:highlight>
                <a:latin typeface="Times New Roman" panose="02020603050405020304" pitchFamily="18" charset="0"/>
                <a:cs typeface="Times New Roman" panose="02020603050405020304" pitchFamily="18" charset="0"/>
              </a:rPr>
              <a:t>What is a Business Analyst</a:t>
            </a:r>
            <a:endParaRPr lang="en-IN" sz="2800" b="1" dirty="0">
              <a:solidFill>
                <a:srgbClr val="006666"/>
              </a:solidFill>
              <a:highlight>
                <a:srgbClr val="B2D8D8"/>
              </a:highlight>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1C86C48-69FD-924A-CC08-8E7605711FCF}"/>
              </a:ext>
            </a:extLst>
          </p:cNvPr>
          <p:cNvSpPr>
            <a:spLocks noGrp="1"/>
          </p:cNvSpPr>
          <p:nvPr>
            <p:ph idx="1"/>
          </p:nvPr>
        </p:nvSpPr>
        <p:spPr>
          <a:xfrm>
            <a:off x="829056" y="1308060"/>
            <a:ext cx="10515600" cy="4424759"/>
          </a:xfrm>
        </p:spPr>
        <p:txBody>
          <a:bodyPr/>
          <a:lstStyle/>
          <a:p>
            <a:pPr algn="just">
              <a:lnSpc>
                <a:spcPct val="100000"/>
              </a:lnSpc>
            </a:pPr>
            <a:r>
              <a:rPr lang="en-US" sz="2000" dirty="0"/>
              <a:t>A Business Analyst (BA) is a professional who acts as a bridge between organizational stakeholders to help improve processes, products, services, or software through data-driven insights.</a:t>
            </a:r>
            <a:endParaRPr lang="en-US" sz="2000" b="0" i="0" dirty="0">
              <a:effectLst/>
            </a:endParaRPr>
          </a:p>
          <a:p>
            <a:pPr>
              <a:lnSpc>
                <a:spcPct val="100000"/>
              </a:lnSpc>
            </a:pPr>
            <a:r>
              <a:rPr lang="en-US" sz="2000" b="1" dirty="0"/>
              <a:t>Role:</a:t>
            </a:r>
            <a:r>
              <a:rPr lang="en-US" sz="2000" dirty="0"/>
              <a:t> Identifies business needs and problems, and proposes solutions to enhance organizational performance.</a:t>
            </a:r>
          </a:p>
          <a:p>
            <a:pPr algn="just">
              <a:lnSpc>
                <a:spcPct val="100000"/>
              </a:lnSpc>
            </a:pPr>
            <a:r>
              <a:rPr lang="en-US" sz="2000" b="1" dirty="0"/>
              <a:t>Responsibilities:</a:t>
            </a:r>
            <a:r>
              <a:rPr lang="en-US" sz="2000" dirty="0"/>
              <a:t> Gathers and analyzes data, documents requirements, and communicates with stakeholders to define project goals.</a:t>
            </a:r>
          </a:p>
          <a:p>
            <a:pPr algn="just"/>
            <a:r>
              <a:rPr lang="en-US" sz="2000" b="1" i="0" u="none" strike="noStrike" baseline="0" dirty="0">
                <a:solidFill>
                  <a:srgbClr val="000000"/>
                </a:solidFill>
              </a:rPr>
              <a:t>Skills:</a:t>
            </a:r>
            <a:r>
              <a:rPr lang="en-US" sz="2000" b="0" i="0" u="none" strike="noStrike" baseline="0" dirty="0">
                <a:solidFill>
                  <a:srgbClr val="000000"/>
                </a:solidFill>
              </a:rPr>
              <a:t> Combines analytical thinking, problem-solving, communication, and technical knowledge.</a:t>
            </a:r>
          </a:p>
          <a:p>
            <a:pPr algn="just"/>
            <a:r>
              <a:rPr lang="en-IN" sz="2000" b="1" dirty="0"/>
              <a:t>T</a:t>
            </a:r>
            <a:r>
              <a:rPr lang="en-US" sz="2000" b="1" dirty="0" err="1"/>
              <a:t>ools</a:t>
            </a:r>
            <a:r>
              <a:rPr lang="en-US" sz="2000" b="1" dirty="0"/>
              <a:t>:</a:t>
            </a:r>
            <a:r>
              <a:rPr lang="en-US" sz="2000" dirty="0"/>
              <a:t> Uses software like Excel, SQL, Tableau, Jira, or Visio for data analysis, process modeling, and documentation.</a:t>
            </a:r>
            <a:endParaRPr lang="en-IN" sz="2000" dirty="0"/>
          </a:p>
        </p:txBody>
      </p:sp>
      <p:sp>
        <p:nvSpPr>
          <p:cNvPr id="7" name="TextBox 6">
            <a:extLst>
              <a:ext uri="{FF2B5EF4-FFF2-40B4-BE49-F238E27FC236}">
                <a16:creationId xmlns:a16="http://schemas.microsoft.com/office/drawing/2014/main" id="{DF446409-BBBC-5D66-8B97-212A8FE1E1FB}"/>
              </a:ext>
            </a:extLst>
          </p:cNvPr>
          <p:cNvSpPr txBox="1"/>
          <p:nvPr/>
        </p:nvSpPr>
        <p:spPr>
          <a:xfrm>
            <a:off x="11684977" y="0"/>
            <a:ext cx="404446" cy="323165"/>
          </a:xfrm>
          <a:prstGeom prst="rect">
            <a:avLst/>
          </a:prstGeom>
          <a:noFill/>
        </p:spPr>
        <p:txBody>
          <a:bodyPr wrap="square" rtlCol="0">
            <a:spAutoFit/>
          </a:bodyPr>
          <a:lstStyle/>
          <a:p>
            <a:r>
              <a:rPr lang="en-IN" sz="1500" dirty="0">
                <a:solidFill>
                  <a:schemeClr val="bg1"/>
                </a:solidFill>
              </a:rPr>
              <a:t>01</a:t>
            </a:r>
          </a:p>
        </p:txBody>
      </p:sp>
    </p:spTree>
    <p:extLst>
      <p:ext uri="{BB962C8B-B14F-4D97-AF65-F5344CB8AC3E}">
        <p14:creationId xmlns:p14="http://schemas.microsoft.com/office/powerpoint/2010/main" val="18273501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F4E1CE-8BF4-4853-1EF4-874614C254F0}"/>
              </a:ext>
            </a:extLst>
          </p:cNvPr>
          <p:cNvSpPr>
            <a:spLocks noGrp="1"/>
          </p:cNvSpPr>
          <p:nvPr>
            <p:ph type="title"/>
          </p:nvPr>
        </p:nvSpPr>
        <p:spPr>
          <a:xfrm>
            <a:off x="838200" y="572936"/>
            <a:ext cx="10515600" cy="463200"/>
          </a:xfrm>
        </p:spPr>
        <p:txBody>
          <a:bodyPr/>
          <a:lstStyle/>
          <a:p>
            <a:pPr algn="ctr"/>
            <a:r>
              <a:rPr lang="en-US" sz="2800" b="1" dirty="0">
                <a:solidFill>
                  <a:srgbClr val="006666"/>
                </a:solidFill>
                <a:highlight>
                  <a:srgbClr val="B2D8D8"/>
                </a:highlight>
                <a:latin typeface="Times New Roman" panose="02020603050405020304" pitchFamily="18" charset="0"/>
                <a:cs typeface="Times New Roman" panose="02020603050405020304" pitchFamily="18" charset="0"/>
              </a:rPr>
              <a:t>Project Overview</a:t>
            </a:r>
            <a:endParaRPr lang="en-IN" sz="2800" b="1" dirty="0">
              <a:solidFill>
                <a:srgbClr val="006666"/>
              </a:solidFill>
              <a:highlight>
                <a:srgbClr val="B2D8D8"/>
              </a:highlight>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F685E1AE-8386-72A0-21C5-E908CFDF4AC0}"/>
              </a:ext>
            </a:extLst>
          </p:cNvPr>
          <p:cNvSpPr txBox="1"/>
          <p:nvPr/>
        </p:nvSpPr>
        <p:spPr>
          <a:xfrm>
            <a:off x="11693768" y="0"/>
            <a:ext cx="422031" cy="323165"/>
          </a:xfrm>
          <a:prstGeom prst="rect">
            <a:avLst/>
          </a:prstGeom>
          <a:noFill/>
        </p:spPr>
        <p:txBody>
          <a:bodyPr wrap="square" rtlCol="0">
            <a:spAutoFit/>
          </a:bodyPr>
          <a:lstStyle/>
          <a:p>
            <a:r>
              <a:rPr lang="en-IN" sz="1500" dirty="0">
                <a:solidFill>
                  <a:schemeClr val="bg1"/>
                </a:solidFill>
              </a:rPr>
              <a:t>02</a:t>
            </a:r>
          </a:p>
        </p:txBody>
      </p:sp>
      <p:sp>
        <p:nvSpPr>
          <p:cNvPr id="21" name="TextBox 20">
            <a:extLst>
              <a:ext uri="{FF2B5EF4-FFF2-40B4-BE49-F238E27FC236}">
                <a16:creationId xmlns:a16="http://schemas.microsoft.com/office/drawing/2014/main" id="{FD325DDE-902B-6DD4-C4AB-018013B6FFE9}"/>
              </a:ext>
            </a:extLst>
          </p:cNvPr>
          <p:cNvSpPr txBox="1"/>
          <p:nvPr/>
        </p:nvSpPr>
        <p:spPr>
          <a:xfrm>
            <a:off x="838200" y="1513937"/>
            <a:ext cx="10287000" cy="3970318"/>
          </a:xfrm>
          <a:prstGeom prst="rect">
            <a:avLst/>
          </a:prstGeom>
          <a:noFill/>
        </p:spPr>
        <p:txBody>
          <a:bodyPr wrap="square" rtlCol="0">
            <a:spAutoFit/>
          </a:bodyPr>
          <a:lstStyle/>
          <a:p>
            <a:pPr marL="285750" indent="-285750" algn="just">
              <a:buFont typeface="Wingdings" panose="05000000000000000000" pitchFamily="2" charset="2"/>
              <a:buChar char="Ø"/>
            </a:pPr>
            <a:r>
              <a:rPr lang="en-US" dirty="0"/>
              <a:t> </a:t>
            </a:r>
            <a:r>
              <a:rPr lang="en-US" b="1" dirty="0"/>
              <a:t>Objective:</a:t>
            </a:r>
            <a:r>
              <a:rPr lang="en-US" dirty="0"/>
              <a:t> Develop a healthcare website using machine learning with features like a symptom prediction system, online doctor consultations, and medicine purchasing to improve accessibility and convenience for patients and doctors.</a:t>
            </a:r>
          </a:p>
          <a:p>
            <a:pPr algn="just"/>
            <a:endParaRPr lang="en-US" dirty="0"/>
          </a:p>
          <a:p>
            <a:pPr marL="285750" indent="-285750" algn="just">
              <a:buFont typeface="Wingdings" panose="05000000000000000000" pitchFamily="2" charset="2"/>
              <a:buChar char="Ø"/>
            </a:pPr>
            <a:r>
              <a:rPr lang="en-US" dirty="0"/>
              <a:t>  </a:t>
            </a:r>
            <a:r>
              <a:rPr lang="en-US" b="1" dirty="0"/>
              <a:t>Primary Features:</a:t>
            </a:r>
            <a:r>
              <a:rPr lang="en-US" dirty="0"/>
              <a:t> An ML-powered platform that enables symptom prediction, video consultations with doctors, and seamless medicine purchasing, all managed through personalized patient and doctor dashboards.</a:t>
            </a:r>
          </a:p>
          <a:p>
            <a:pPr algn="just"/>
            <a:endParaRPr lang="en-US" dirty="0"/>
          </a:p>
          <a:p>
            <a:pPr marL="285750" indent="-285750" algn="just">
              <a:buFont typeface="Wingdings" panose="05000000000000000000" pitchFamily="2" charset="2"/>
              <a:buChar char="Ø"/>
            </a:pPr>
            <a:r>
              <a:rPr lang="en-US" dirty="0"/>
              <a:t> </a:t>
            </a:r>
            <a:r>
              <a:rPr lang="en-US" b="1" dirty="0"/>
              <a:t>Target Users:</a:t>
            </a:r>
            <a:r>
              <a:rPr lang="en-US" dirty="0"/>
              <a:t> Patients seeking medical advice and medicines online, and doctors managing virtual consultations efficiently.</a:t>
            </a:r>
          </a:p>
          <a:p>
            <a:pPr algn="just"/>
            <a:endParaRPr lang="en-US" dirty="0"/>
          </a:p>
          <a:p>
            <a:pPr marL="285750" indent="-285750" algn="just">
              <a:buFont typeface="Wingdings" panose="05000000000000000000" pitchFamily="2" charset="2"/>
              <a:buChar char="Ø"/>
            </a:pPr>
            <a:r>
              <a:rPr lang="en-US" dirty="0"/>
              <a:t> </a:t>
            </a:r>
            <a:r>
              <a:rPr lang="en-US" b="1" dirty="0"/>
              <a:t>Expected Outcome:</a:t>
            </a:r>
            <a:r>
              <a:rPr lang="en-US" dirty="0"/>
              <a:t> As a result of this project, patients can access medical advice anytime through video consultations and effortlessly purchase medicines, enhancing both convenience and accessibility in healthcare services.</a:t>
            </a:r>
          </a:p>
        </p:txBody>
      </p:sp>
    </p:spTree>
    <p:extLst>
      <p:ext uri="{BB962C8B-B14F-4D97-AF65-F5344CB8AC3E}">
        <p14:creationId xmlns:p14="http://schemas.microsoft.com/office/powerpoint/2010/main" val="398122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D5BD9D-3EB5-4B0C-2FF4-3BAA319CFF7C}"/>
              </a:ext>
            </a:extLst>
          </p:cNvPr>
          <p:cNvSpPr>
            <a:spLocks noGrp="1"/>
          </p:cNvSpPr>
          <p:nvPr>
            <p:ph type="title"/>
          </p:nvPr>
        </p:nvSpPr>
        <p:spPr>
          <a:xfrm>
            <a:off x="300317" y="558171"/>
            <a:ext cx="10515600" cy="459349"/>
          </a:xfrm>
        </p:spPr>
        <p:txBody>
          <a:bodyPr/>
          <a:lstStyle/>
          <a:p>
            <a:pPr algn="ctr"/>
            <a:r>
              <a:rPr lang="en-US" sz="2800" b="1" dirty="0">
                <a:solidFill>
                  <a:srgbClr val="006666"/>
                </a:solidFill>
                <a:highlight>
                  <a:srgbClr val="B2D8D8"/>
                </a:highlight>
                <a:latin typeface="Times New Roman" panose="02020603050405020304" pitchFamily="18" charset="0"/>
                <a:cs typeface="Times New Roman" panose="02020603050405020304" pitchFamily="18" charset="0"/>
              </a:rPr>
              <a:t>Team Members</a:t>
            </a:r>
            <a:endParaRPr lang="en-IN" sz="2800" b="1" dirty="0">
              <a:solidFill>
                <a:srgbClr val="006666"/>
              </a:solidFill>
              <a:highlight>
                <a:srgbClr val="B2D8D8"/>
              </a:highlight>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5724D6B4-DE4C-C49C-CAB8-5AA2A19C2897}"/>
              </a:ext>
            </a:extLst>
          </p:cNvPr>
          <p:cNvSpPr txBox="1"/>
          <p:nvPr/>
        </p:nvSpPr>
        <p:spPr>
          <a:xfrm>
            <a:off x="11693066" y="0"/>
            <a:ext cx="378069" cy="323165"/>
          </a:xfrm>
          <a:prstGeom prst="rect">
            <a:avLst/>
          </a:prstGeom>
          <a:noFill/>
        </p:spPr>
        <p:txBody>
          <a:bodyPr wrap="square" rtlCol="0">
            <a:spAutoFit/>
          </a:bodyPr>
          <a:lstStyle/>
          <a:p>
            <a:r>
              <a:rPr lang="en-IN" sz="1500" dirty="0">
                <a:solidFill>
                  <a:schemeClr val="bg1"/>
                </a:solidFill>
              </a:rPr>
              <a:t>03</a:t>
            </a:r>
          </a:p>
        </p:txBody>
      </p:sp>
      <p:sp>
        <p:nvSpPr>
          <p:cNvPr id="7" name="TextBox 6">
            <a:extLst>
              <a:ext uri="{FF2B5EF4-FFF2-40B4-BE49-F238E27FC236}">
                <a16:creationId xmlns:a16="http://schemas.microsoft.com/office/drawing/2014/main" id="{6FFFEC9A-45CE-43A9-F165-E639FF931639}"/>
              </a:ext>
            </a:extLst>
          </p:cNvPr>
          <p:cNvSpPr txBox="1"/>
          <p:nvPr/>
        </p:nvSpPr>
        <p:spPr>
          <a:xfrm>
            <a:off x="430306" y="1221516"/>
            <a:ext cx="9690847" cy="5078313"/>
          </a:xfrm>
          <a:prstGeom prst="rect">
            <a:avLst/>
          </a:prstGeom>
          <a:noFill/>
        </p:spPr>
        <p:txBody>
          <a:bodyPr wrap="square">
            <a:spAutoFit/>
          </a:bodyPr>
          <a:lstStyle/>
          <a:p>
            <a:pPr marL="285750" indent="-285750">
              <a:lnSpc>
                <a:spcPct val="100000"/>
              </a:lnSpc>
              <a:buFont typeface="Wingdings" panose="05000000000000000000" pitchFamily="2" charset="2"/>
              <a:buChar char="Ø"/>
            </a:pPr>
            <a:r>
              <a:rPr lang="en-IN" dirty="0"/>
              <a:t> </a:t>
            </a:r>
            <a:r>
              <a:rPr lang="en-US" b="1" dirty="0"/>
              <a:t>Project Manager :</a:t>
            </a:r>
            <a:r>
              <a:rPr lang="en-US" dirty="0"/>
              <a:t> Oversees the entire project, ensuring milestones are met, and coordinates between teams. </a:t>
            </a:r>
          </a:p>
          <a:p>
            <a:pPr marL="285750" indent="-285750">
              <a:lnSpc>
                <a:spcPct val="100000"/>
              </a:lnSpc>
              <a:buFont typeface="Wingdings" panose="05000000000000000000" pitchFamily="2" charset="2"/>
              <a:buChar char="Ø"/>
            </a:pPr>
            <a:r>
              <a:rPr lang="en-US" dirty="0"/>
              <a:t> </a:t>
            </a:r>
            <a:r>
              <a:rPr lang="en-US" b="1" dirty="0"/>
              <a:t>UI/UX Designer :</a:t>
            </a:r>
            <a:r>
              <a:rPr lang="en-US" dirty="0"/>
              <a:t> Designs user interfaces, creating wireframes, prototypes, and ensuring a seamless user experience.</a:t>
            </a:r>
          </a:p>
          <a:p>
            <a:pPr marL="285750" indent="-285750">
              <a:lnSpc>
                <a:spcPct val="100000"/>
              </a:lnSpc>
              <a:buFont typeface="Wingdings" panose="05000000000000000000" pitchFamily="2" charset="2"/>
              <a:buChar char="Ø"/>
            </a:pPr>
            <a:r>
              <a:rPr lang="en-US" dirty="0"/>
              <a:t> </a:t>
            </a:r>
            <a:r>
              <a:rPr lang="en-US" b="1" dirty="0"/>
              <a:t>Front-End Developer :</a:t>
            </a:r>
            <a:r>
              <a:rPr lang="en-US" dirty="0"/>
              <a:t> Develops the website’s user-facing elements, ensuring a responsive, interactive design.</a:t>
            </a:r>
          </a:p>
          <a:p>
            <a:pPr marL="285750" indent="-285750">
              <a:lnSpc>
                <a:spcPct val="100000"/>
              </a:lnSpc>
              <a:buFont typeface="Wingdings" panose="05000000000000000000" pitchFamily="2" charset="2"/>
              <a:buChar char="Ø"/>
            </a:pPr>
            <a:r>
              <a:rPr lang="en-US" dirty="0"/>
              <a:t> </a:t>
            </a:r>
            <a:r>
              <a:rPr lang="en-US" b="1" dirty="0"/>
              <a:t>Back-End Developer :</a:t>
            </a:r>
            <a:r>
              <a:rPr lang="en-US" dirty="0"/>
              <a:t> Develops the server-side logic, APIs, and database systems, ensuring smooth integration with the front-end.</a:t>
            </a:r>
          </a:p>
          <a:p>
            <a:pPr marL="285750" indent="-285750">
              <a:lnSpc>
                <a:spcPct val="100000"/>
              </a:lnSpc>
              <a:buFont typeface="Wingdings" panose="05000000000000000000" pitchFamily="2" charset="2"/>
              <a:buChar char="Ø"/>
            </a:pPr>
            <a:r>
              <a:rPr lang="en-US" dirty="0"/>
              <a:t> </a:t>
            </a:r>
            <a:r>
              <a:rPr lang="en-US" b="1" dirty="0"/>
              <a:t>Machine Learning Engineer :</a:t>
            </a:r>
            <a:r>
              <a:rPr lang="en-US" dirty="0"/>
              <a:t> Develops and integrates machine learning models for features like symptom prediction and health assessments.</a:t>
            </a:r>
          </a:p>
          <a:p>
            <a:pPr marL="285750" indent="-285750">
              <a:lnSpc>
                <a:spcPct val="100000"/>
              </a:lnSpc>
              <a:buFont typeface="Wingdings" panose="05000000000000000000" pitchFamily="2" charset="2"/>
              <a:buChar char="Ø"/>
            </a:pPr>
            <a:r>
              <a:rPr lang="en-US" dirty="0"/>
              <a:t> </a:t>
            </a:r>
            <a:r>
              <a:rPr lang="en-US" b="1" dirty="0"/>
              <a:t>Data Scientist :</a:t>
            </a:r>
            <a:r>
              <a:rPr lang="en-US" dirty="0"/>
              <a:t> Collects, preprocesses, and analyzes healthcare data, ensuring the accuracy of ML models.</a:t>
            </a:r>
          </a:p>
          <a:p>
            <a:pPr marL="285750" indent="-285750">
              <a:lnSpc>
                <a:spcPct val="100000"/>
              </a:lnSpc>
              <a:buFont typeface="Wingdings" panose="05000000000000000000" pitchFamily="2" charset="2"/>
              <a:buChar char="Ø"/>
            </a:pPr>
            <a:r>
              <a:rPr lang="en-US" dirty="0"/>
              <a:t> </a:t>
            </a:r>
            <a:r>
              <a:rPr lang="en-US" b="1" dirty="0"/>
              <a:t>DevOps Engineer :</a:t>
            </a:r>
            <a:r>
              <a:rPr lang="en-US" dirty="0"/>
              <a:t> Handles the deployment, cloud infrastructure, and ensures system scalability and performance.</a:t>
            </a:r>
          </a:p>
          <a:p>
            <a:pPr marL="285750" indent="-285750">
              <a:lnSpc>
                <a:spcPct val="100000"/>
              </a:lnSpc>
              <a:buFont typeface="Wingdings" panose="05000000000000000000" pitchFamily="2" charset="2"/>
              <a:buChar char="Ø"/>
            </a:pPr>
            <a:r>
              <a:rPr lang="en-US" dirty="0"/>
              <a:t> </a:t>
            </a:r>
            <a:r>
              <a:rPr lang="en-US" b="1" dirty="0"/>
              <a:t>Compliance Specialist :</a:t>
            </a:r>
            <a:r>
              <a:rPr lang="en-US" dirty="0"/>
              <a:t> Ensures that the platform complies with healthcare regulations like HIPAA and GDPR.</a:t>
            </a:r>
          </a:p>
          <a:p>
            <a:pPr marL="285750" indent="-285750">
              <a:lnSpc>
                <a:spcPct val="100000"/>
              </a:lnSpc>
              <a:buFont typeface="Wingdings" panose="05000000000000000000" pitchFamily="2" charset="2"/>
              <a:buChar char="Ø"/>
            </a:pPr>
            <a:r>
              <a:rPr lang="en-US" dirty="0"/>
              <a:t> </a:t>
            </a:r>
            <a:r>
              <a:rPr lang="en-US" b="1" dirty="0"/>
              <a:t>QA Tester :</a:t>
            </a:r>
            <a:r>
              <a:rPr lang="en-US" dirty="0"/>
              <a:t> Tests the website for functionality, security, and performance, ensuring a bug-free user experience.</a:t>
            </a:r>
            <a:endParaRPr lang="en-IN" dirty="0"/>
          </a:p>
        </p:txBody>
      </p:sp>
    </p:spTree>
    <p:extLst>
      <p:ext uri="{BB962C8B-B14F-4D97-AF65-F5344CB8AC3E}">
        <p14:creationId xmlns:p14="http://schemas.microsoft.com/office/powerpoint/2010/main" val="16057412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88BC87-5E1A-1394-59C3-9AB2EFEF5640}"/>
              </a:ext>
            </a:extLst>
          </p:cNvPr>
          <p:cNvSpPr>
            <a:spLocks noGrp="1"/>
          </p:cNvSpPr>
          <p:nvPr>
            <p:ph type="title"/>
          </p:nvPr>
        </p:nvSpPr>
        <p:spPr>
          <a:xfrm>
            <a:off x="347472" y="556852"/>
            <a:ext cx="10515600" cy="503555"/>
          </a:xfrm>
        </p:spPr>
        <p:txBody>
          <a:bodyPr/>
          <a:lstStyle/>
          <a:p>
            <a:pPr algn="ctr"/>
            <a:r>
              <a:rPr lang="en-US" sz="2800" b="1" dirty="0">
                <a:solidFill>
                  <a:srgbClr val="006666"/>
                </a:solidFill>
                <a:highlight>
                  <a:srgbClr val="B2D8D8"/>
                </a:highlight>
                <a:latin typeface="Times New Roman" panose="02020603050405020304" pitchFamily="18" charset="0"/>
                <a:cs typeface="Times New Roman" panose="02020603050405020304" pitchFamily="18" charset="0"/>
              </a:rPr>
              <a:t>Building a Healthcare Website Using the SDLC Process</a:t>
            </a:r>
            <a:endParaRPr lang="en-IN" sz="2800" b="1" dirty="0">
              <a:solidFill>
                <a:srgbClr val="006666"/>
              </a:solidFill>
              <a:highlight>
                <a:srgbClr val="B2D8D8"/>
              </a:highlight>
              <a:latin typeface="Times New Roman" panose="02020603050405020304" pitchFamily="18" charset="0"/>
              <a:cs typeface="Times New Roman" panose="02020603050405020304" pitchFamily="18" charset="0"/>
            </a:endParaRPr>
          </a:p>
        </p:txBody>
      </p:sp>
      <p:sp>
        <p:nvSpPr>
          <p:cNvPr id="28" name="TextBox 27">
            <a:extLst>
              <a:ext uri="{FF2B5EF4-FFF2-40B4-BE49-F238E27FC236}">
                <a16:creationId xmlns:a16="http://schemas.microsoft.com/office/drawing/2014/main" id="{83F7D7AC-282A-C91F-41D8-4F85C3C2FF92}"/>
              </a:ext>
            </a:extLst>
          </p:cNvPr>
          <p:cNvSpPr txBox="1"/>
          <p:nvPr/>
        </p:nvSpPr>
        <p:spPr>
          <a:xfrm>
            <a:off x="11695176" y="12269"/>
            <a:ext cx="411480" cy="323165"/>
          </a:xfrm>
          <a:prstGeom prst="rect">
            <a:avLst/>
          </a:prstGeom>
          <a:noFill/>
        </p:spPr>
        <p:txBody>
          <a:bodyPr wrap="square" rtlCol="0">
            <a:spAutoFit/>
          </a:bodyPr>
          <a:lstStyle/>
          <a:p>
            <a:r>
              <a:rPr lang="en-US" sz="1500" dirty="0">
                <a:solidFill>
                  <a:schemeClr val="bg1"/>
                </a:solidFill>
              </a:rPr>
              <a:t>04</a:t>
            </a:r>
            <a:endParaRPr lang="en-IN" sz="1500" dirty="0">
              <a:solidFill>
                <a:schemeClr val="bg1"/>
              </a:solidFill>
            </a:endParaRPr>
          </a:p>
        </p:txBody>
      </p:sp>
      <p:sp>
        <p:nvSpPr>
          <p:cNvPr id="38" name="TextBox 37">
            <a:extLst>
              <a:ext uri="{FF2B5EF4-FFF2-40B4-BE49-F238E27FC236}">
                <a16:creationId xmlns:a16="http://schemas.microsoft.com/office/drawing/2014/main" id="{0D2D8243-93DC-493F-2ACC-8B9295057160}"/>
              </a:ext>
            </a:extLst>
          </p:cNvPr>
          <p:cNvSpPr txBox="1"/>
          <p:nvPr/>
        </p:nvSpPr>
        <p:spPr>
          <a:xfrm>
            <a:off x="537882" y="1416424"/>
            <a:ext cx="10605247" cy="5078313"/>
          </a:xfrm>
          <a:prstGeom prst="rect">
            <a:avLst/>
          </a:prstGeom>
          <a:noFill/>
        </p:spPr>
        <p:txBody>
          <a:bodyPr wrap="square">
            <a:spAutoFit/>
          </a:bodyPr>
          <a:lstStyle/>
          <a:p>
            <a:pPr marL="285750" indent="-285750">
              <a:buFont typeface="Wingdings" panose="05000000000000000000" pitchFamily="2" charset="2"/>
              <a:buChar char="Ø"/>
            </a:pPr>
            <a:r>
              <a:rPr lang="en-US" b="1" dirty="0"/>
              <a:t>Requirement Analysis:</a:t>
            </a:r>
            <a:r>
              <a:rPr lang="en-US" dirty="0"/>
              <a:t> Gather project requirements from stakeholders, define features like symptom checker and appointment booking, and ensure compliance with healthcare regulations (HIPAA, GDPR).</a:t>
            </a:r>
          </a:p>
          <a:p>
            <a:endParaRPr lang="en-US" dirty="0"/>
          </a:p>
          <a:p>
            <a:pPr marL="285750" indent="-285750">
              <a:buFont typeface="Wingdings" panose="05000000000000000000" pitchFamily="2" charset="2"/>
              <a:buChar char="Ø"/>
            </a:pPr>
            <a:r>
              <a:rPr lang="en-US" dirty="0"/>
              <a:t>  </a:t>
            </a:r>
            <a:r>
              <a:rPr lang="en-US" b="1" dirty="0"/>
              <a:t>System Design:</a:t>
            </a:r>
            <a:r>
              <a:rPr lang="en-US" dirty="0"/>
              <a:t> Create wireframes and UI/UX designs, plan the back-end architecture and database schema and design machine learning models for health predictions.</a:t>
            </a:r>
          </a:p>
          <a:p>
            <a:r>
              <a:rPr lang="en-US" dirty="0"/>
              <a:t> </a:t>
            </a:r>
          </a:p>
          <a:p>
            <a:pPr marL="285750" indent="-285750">
              <a:buFont typeface="Wingdings" panose="05000000000000000000" pitchFamily="2" charset="2"/>
              <a:buChar char="Ø"/>
            </a:pPr>
            <a:r>
              <a:rPr lang="en-US" dirty="0"/>
              <a:t> </a:t>
            </a:r>
            <a:r>
              <a:rPr lang="en-US" b="1" dirty="0"/>
              <a:t>Development:</a:t>
            </a:r>
            <a:r>
              <a:rPr lang="en-US" dirty="0"/>
              <a:t> Build the front-end (UI) and back-end (server, APIs), and integrate machine learning models for symptom prediction and health assessments.</a:t>
            </a:r>
          </a:p>
          <a:p>
            <a:endParaRPr lang="en-US" dirty="0"/>
          </a:p>
          <a:p>
            <a:pPr marL="285750" indent="-285750">
              <a:buFont typeface="Wingdings" panose="05000000000000000000" pitchFamily="2" charset="2"/>
              <a:buChar char="Ø"/>
            </a:pPr>
            <a:r>
              <a:rPr lang="en-US" dirty="0"/>
              <a:t>  </a:t>
            </a:r>
            <a:r>
              <a:rPr lang="en-US" b="1" dirty="0"/>
              <a:t>Integration and Testing:</a:t>
            </a:r>
            <a:r>
              <a:rPr lang="en-US" dirty="0"/>
              <a:t> Integrate all components (front-end, back-end, ML models) and conduct functionality, security, performance, and compliance testing.</a:t>
            </a:r>
          </a:p>
          <a:p>
            <a:endParaRPr lang="en-US" dirty="0"/>
          </a:p>
          <a:p>
            <a:pPr marL="285750" indent="-285750">
              <a:buFont typeface="Wingdings" panose="05000000000000000000" pitchFamily="2" charset="2"/>
              <a:buChar char="Ø"/>
            </a:pPr>
            <a:r>
              <a:rPr lang="en-US" dirty="0"/>
              <a:t> </a:t>
            </a:r>
            <a:r>
              <a:rPr lang="en-US" b="1" dirty="0"/>
              <a:t>Deployment:</a:t>
            </a:r>
            <a:r>
              <a:rPr lang="en-US" dirty="0"/>
              <a:t> Deploy the website on cloud hosting with CI/CD pipelines and monitor performance and user feedback post-launch.</a:t>
            </a:r>
          </a:p>
          <a:p>
            <a:endParaRPr lang="en-US" dirty="0"/>
          </a:p>
          <a:p>
            <a:pPr marL="285750" indent="-285750">
              <a:buFont typeface="Wingdings" panose="05000000000000000000" pitchFamily="2" charset="2"/>
              <a:buChar char="Ø"/>
            </a:pPr>
            <a:r>
              <a:rPr lang="en-US" dirty="0"/>
              <a:t> </a:t>
            </a:r>
            <a:r>
              <a:rPr lang="en-US" b="1" dirty="0"/>
              <a:t>Maintenance:</a:t>
            </a:r>
            <a:r>
              <a:rPr lang="en-US" dirty="0"/>
              <a:t> Provide ongoing bug fixes, updates, and security patches, retrain ML models with new data, and ensure continuous compliance.</a:t>
            </a:r>
          </a:p>
          <a:p>
            <a:pPr marL="285750" indent="-285750">
              <a:buFont typeface="Wingdings" panose="05000000000000000000" pitchFamily="2" charset="2"/>
              <a:buChar char="Ø"/>
            </a:pPr>
            <a:endParaRPr lang="en-US" dirty="0"/>
          </a:p>
        </p:txBody>
      </p:sp>
    </p:spTree>
    <p:extLst>
      <p:ext uri="{BB962C8B-B14F-4D97-AF65-F5344CB8AC3E}">
        <p14:creationId xmlns:p14="http://schemas.microsoft.com/office/powerpoint/2010/main" val="25701318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6E181464-DBFB-80DC-43E0-EF8C08575924}"/>
              </a:ext>
            </a:extLst>
          </p:cNvPr>
          <p:cNvGrpSpPr/>
          <p:nvPr/>
        </p:nvGrpSpPr>
        <p:grpSpPr>
          <a:xfrm>
            <a:off x="538267" y="1911942"/>
            <a:ext cx="4581585" cy="3699047"/>
            <a:chOff x="481385" y="409726"/>
            <a:chExt cx="4581585" cy="4172013"/>
          </a:xfrm>
        </p:grpSpPr>
        <p:sp>
          <p:nvSpPr>
            <p:cNvPr id="5" name="Rectangle 4">
              <a:extLst>
                <a:ext uri="{FF2B5EF4-FFF2-40B4-BE49-F238E27FC236}">
                  <a16:creationId xmlns:a16="http://schemas.microsoft.com/office/drawing/2014/main" id="{CB493250-4196-4677-18C1-75E2A6FE739D}"/>
                </a:ext>
              </a:extLst>
            </p:cNvPr>
            <p:cNvSpPr/>
            <p:nvPr/>
          </p:nvSpPr>
          <p:spPr>
            <a:xfrm>
              <a:off x="481385" y="409726"/>
              <a:ext cx="4581585" cy="4172013"/>
            </a:xfrm>
            <a:prstGeom prst="rect">
              <a:avLst/>
            </a:prstGeom>
            <a:solidFill>
              <a:schemeClr val="bg1"/>
            </a:solidFill>
            <a:ln w="50800">
              <a:solidFill>
                <a:srgbClr val="0066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TextBox 5">
              <a:extLst>
                <a:ext uri="{FF2B5EF4-FFF2-40B4-BE49-F238E27FC236}">
                  <a16:creationId xmlns:a16="http://schemas.microsoft.com/office/drawing/2014/main" id="{0AC5CF02-A1C9-C59D-B251-FD22A5B11CB2}"/>
                </a:ext>
              </a:extLst>
            </p:cNvPr>
            <p:cNvSpPr txBox="1"/>
            <p:nvPr/>
          </p:nvSpPr>
          <p:spPr>
            <a:xfrm>
              <a:off x="699130" y="723524"/>
              <a:ext cx="4058461" cy="3228303"/>
            </a:xfrm>
            <a:prstGeom prst="rect">
              <a:avLst/>
            </a:prstGeom>
            <a:noFill/>
          </p:spPr>
          <p:txBody>
            <a:bodyPr wrap="square" rtlCol="0">
              <a:spAutoFit/>
            </a:bodyPr>
            <a:lstStyle/>
            <a:p>
              <a:pPr marL="285750" indent="-285750">
                <a:buFont typeface="Wingdings" panose="05000000000000000000" pitchFamily="2" charset="2"/>
                <a:buChar char="Ø"/>
              </a:pPr>
              <a:r>
                <a:rPr lang="en-US" sz="1800" b="0" i="0" u="none" strike="noStrike" baseline="0" dirty="0"/>
                <a:t> Gather requirements from stakeholders, define key features (symptom checker, appointment booking), and ensure compliance with regulations (e.g., HIPAA). UI/UX Designer creates wireframes, and a project scope is finalized. Team roles are assigned, and communication tools are set up for smooth collaboration.</a:t>
              </a:r>
            </a:p>
          </p:txBody>
        </p:sp>
      </p:grpSp>
      <p:sp>
        <p:nvSpPr>
          <p:cNvPr id="7" name="Rectangle 6">
            <a:extLst>
              <a:ext uri="{FF2B5EF4-FFF2-40B4-BE49-F238E27FC236}">
                <a16:creationId xmlns:a16="http://schemas.microsoft.com/office/drawing/2014/main" id="{01436559-1FB8-2BB4-9DBA-BB4C6F3049AA}"/>
              </a:ext>
            </a:extLst>
          </p:cNvPr>
          <p:cNvSpPr/>
          <p:nvPr/>
        </p:nvSpPr>
        <p:spPr>
          <a:xfrm>
            <a:off x="5728960" y="1911942"/>
            <a:ext cx="5093502" cy="3635913"/>
          </a:xfrm>
          <a:prstGeom prst="rect">
            <a:avLst/>
          </a:prstGeom>
          <a:solidFill>
            <a:schemeClr val="bg1"/>
          </a:solidFill>
          <a:ln w="50800">
            <a:solidFill>
              <a:srgbClr val="0066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TextBox 8">
            <a:extLst>
              <a:ext uri="{FF2B5EF4-FFF2-40B4-BE49-F238E27FC236}">
                <a16:creationId xmlns:a16="http://schemas.microsoft.com/office/drawing/2014/main" id="{9FD88FAB-B43F-FA4D-F9EA-0ABD57785A8C}"/>
              </a:ext>
            </a:extLst>
          </p:cNvPr>
          <p:cNvSpPr txBox="1"/>
          <p:nvPr/>
        </p:nvSpPr>
        <p:spPr>
          <a:xfrm>
            <a:off x="5858942" y="2190166"/>
            <a:ext cx="4833538" cy="2031325"/>
          </a:xfrm>
          <a:prstGeom prst="rect">
            <a:avLst/>
          </a:prstGeom>
          <a:noFill/>
        </p:spPr>
        <p:txBody>
          <a:bodyPr wrap="square" rtlCol="0">
            <a:spAutoFit/>
          </a:bodyPr>
          <a:lstStyle/>
          <a:p>
            <a:pPr marL="285750" indent="-285750">
              <a:buFont typeface="Wingdings" panose="05000000000000000000" pitchFamily="2" charset="2"/>
              <a:buChar char="Ø"/>
            </a:pPr>
            <a:r>
              <a:rPr lang="en-US" sz="1800" b="0" i="0" u="none" strike="noStrike" baseline="0" dirty="0"/>
              <a:t> Refine designs and create high-fidelity mockups. Back-End Developer sets up database architecture. Data Scientist and ML Engineer collect and preprocess healthcare data for model training. Technology stack selection is finalized for seamless integration across the system.</a:t>
            </a:r>
          </a:p>
        </p:txBody>
      </p:sp>
      <p:sp>
        <p:nvSpPr>
          <p:cNvPr id="3" name="Rectangle 2">
            <a:extLst>
              <a:ext uri="{FF2B5EF4-FFF2-40B4-BE49-F238E27FC236}">
                <a16:creationId xmlns:a16="http://schemas.microsoft.com/office/drawing/2014/main" id="{7293E036-7603-F908-6360-8C2A62F03EC1}"/>
              </a:ext>
            </a:extLst>
          </p:cNvPr>
          <p:cNvSpPr/>
          <p:nvPr/>
        </p:nvSpPr>
        <p:spPr>
          <a:xfrm>
            <a:off x="6339620" y="1121309"/>
            <a:ext cx="3686111" cy="555224"/>
          </a:xfrm>
          <a:prstGeom prst="rect">
            <a:avLst/>
          </a:prstGeom>
          <a:solidFill>
            <a:schemeClr val="bg1"/>
          </a:solidFill>
          <a:ln w="50800">
            <a:solidFill>
              <a:srgbClr val="66B2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 name="TextBox 9">
            <a:extLst>
              <a:ext uri="{FF2B5EF4-FFF2-40B4-BE49-F238E27FC236}">
                <a16:creationId xmlns:a16="http://schemas.microsoft.com/office/drawing/2014/main" id="{318F11EE-B960-735D-5B10-6E3E9BFA77E6}"/>
              </a:ext>
            </a:extLst>
          </p:cNvPr>
          <p:cNvSpPr txBox="1"/>
          <p:nvPr/>
        </p:nvSpPr>
        <p:spPr>
          <a:xfrm>
            <a:off x="6652284" y="1122976"/>
            <a:ext cx="3060781" cy="584775"/>
          </a:xfrm>
          <a:prstGeom prst="rect">
            <a:avLst/>
          </a:prstGeom>
          <a:noFill/>
        </p:spPr>
        <p:txBody>
          <a:bodyPr wrap="square" rtlCol="0">
            <a:spAutoFit/>
          </a:bodyPr>
          <a:lstStyle/>
          <a:p>
            <a:pPr algn="ctr"/>
            <a:r>
              <a:rPr lang="en-US" sz="1600" b="1" dirty="0"/>
              <a:t>Month 2: System Design and Data Preparation</a:t>
            </a:r>
            <a:endParaRPr lang="en-IN" sz="1600" b="1" dirty="0"/>
          </a:p>
        </p:txBody>
      </p:sp>
      <p:sp>
        <p:nvSpPr>
          <p:cNvPr id="11" name="Rectangle 10">
            <a:extLst>
              <a:ext uri="{FF2B5EF4-FFF2-40B4-BE49-F238E27FC236}">
                <a16:creationId xmlns:a16="http://schemas.microsoft.com/office/drawing/2014/main" id="{DC4BE756-F1C6-ACF5-A87E-A5F1214CA2D2}"/>
              </a:ext>
            </a:extLst>
          </p:cNvPr>
          <p:cNvSpPr/>
          <p:nvPr/>
        </p:nvSpPr>
        <p:spPr>
          <a:xfrm>
            <a:off x="942186" y="1120476"/>
            <a:ext cx="3686111" cy="555224"/>
          </a:xfrm>
          <a:prstGeom prst="rect">
            <a:avLst/>
          </a:prstGeom>
          <a:solidFill>
            <a:schemeClr val="bg1"/>
          </a:solidFill>
          <a:ln w="50800">
            <a:solidFill>
              <a:srgbClr val="66B2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TextBox 11">
            <a:extLst>
              <a:ext uri="{FF2B5EF4-FFF2-40B4-BE49-F238E27FC236}">
                <a16:creationId xmlns:a16="http://schemas.microsoft.com/office/drawing/2014/main" id="{A9E1469E-D5BA-847F-6B10-1A134758754A}"/>
              </a:ext>
            </a:extLst>
          </p:cNvPr>
          <p:cNvSpPr txBox="1"/>
          <p:nvPr/>
        </p:nvSpPr>
        <p:spPr>
          <a:xfrm>
            <a:off x="1135605" y="1146842"/>
            <a:ext cx="3299272" cy="602808"/>
          </a:xfrm>
          <a:prstGeom prst="rect">
            <a:avLst/>
          </a:prstGeom>
          <a:noFill/>
        </p:spPr>
        <p:txBody>
          <a:bodyPr wrap="square" rtlCol="0">
            <a:spAutoFit/>
          </a:bodyPr>
          <a:lstStyle/>
          <a:p>
            <a:pPr algn="ctr"/>
            <a:r>
              <a:rPr lang="en-US" sz="1600" b="1" i="0" u="none" strike="noStrike" baseline="0" dirty="0"/>
              <a:t>Month 1: Planning and Requirement Analysis </a:t>
            </a:r>
            <a:endParaRPr lang="en-IN" sz="1600" b="1" dirty="0"/>
          </a:p>
        </p:txBody>
      </p:sp>
      <p:sp>
        <p:nvSpPr>
          <p:cNvPr id="2" name="TextBox 1">
            <a:extLst>
              <a:ext uri="{FF2B5EF4-FFF2-40B4-BE49-F238E27FC236}">
                <a16:creationId xmlns:a16="http://schemas.microsoft.com/office/drawing/2014/main" id="{0F7CB3FD-A5A6-7873-85F0-A4F6A6273888}"/>
              </a:ext>
            </a:extLst>
          </p:cNvPr>
          <p:cNvSpPr txBox="1"/>
          <p:nvPr/>
        </p:nvSpPr>
        <p:spPr>
          <a:xfrm>
            <a:off x="11676888" y="0"/>
            <a:ext cx="393192" cy="323165"/>
          </a:xfrm>
          <a:prstGeom prst="rect">
            <a:avLst/>
          </a:prstGeom>
          <a:noFill/>
        </p:spPr>
        <p:txBody>
          <a:bodyPr wrap="square" rtlCol="0">
            <a:spAutoFit/>
          </a:bodyPr>
          <a:lstStyle/>
          <a:p>
            <a:r>
              <a:rPr lang="en-US" sz="1500" dirty="0">
                <a:solidFill>
                  <a:schemeClr val="bg1"/>
                </a:solidFill>
              </a:rPr>
              <a:t>05</a:t>
            </a:r>
            <a:endParaRPr lang="en-IN" sz="1500" dirty="0">
              <a:solidFill>
                <a:schemeClr val="bg1"/>
              </a:solidFill>
            </a:endParaRPr>
          </a:p>
        </p:txBody>
      </p:sp>
      <p:sp>
        <p:nvSpPr>
          <p:cNvPr id="14" name="Title 1">
            <a:extLst>
              <a:ext uri="{FF2B5EF4-FFF2-40B4-BE49-F238E27FC236}">
                <a16:creationId xmlns:a16="http://schemas.microsoft.com/office/drawing/2014/main" id="{D103C97C-4F65-AF44-160E-D80651CC3E62}"/>
              </a:ext>
            </a:extLst>
          </p:cNvPr>
          <p:cNvSpPr>
            <a:spLocks noGrp="1"/>
          </p:cNvSpPr>
          <p:nvPr>
            <p:ph type="title"/>
          </p:nvPr>
        </p:nvSpPr>
        <p:spPr>
          <a:xfrm>
            <a:off x="176880" y="378327"/>
            <a:ext cx="10515600" cy="503555"/>
          </a:xfrm>
        </p:spPr>
        <p:txBody>
          <a:bodyPr/>
          <a:lstStyle/>
          <a:p>
            <a:pPr algn="ctr"/>
            <a:r>
              <a:rPr lang="en-US" sz="2800" b="1" dirty="0">
                <a:solidFill>
                  <a:srgbClr val="006666"/>
                </a:solidFill>
                <a:highlight>
                  <a:srgbClr val="B2D8D8"/>
                </a:highlight>
                <a:latin typeface="Times New Roman" panose="02020603050405020304" pitchFamily="18" charset="0"/>
                <a:cs typeface="Times New Roman" panose="02020603050405020304" pitchFamily="18" charset="0"/>
              </a:rPr>
              <a:t>8-Months Health Care Website Project Plan</a:t>
            </a:r>
            <a:endParaRPr lang="en-IN" sz="2800" b="1" dirty="0">
              <a:solidFill>
                <a:srgbClr val="006666"/>
              </a:solidFill>
              <a:highlight>
                <a:srgbClr val="B2D8D8"/>
              </a:highligh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556235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075F399-4EA2-1C9C-CD6B-A03656E259F2}"/>
              </a:ext>
            </a:extLst>
          </p:cNvPr>
          <p:cNvSpPr/>
          <p:nvPr/>
        </p:nvSpPr>
        <p:spPr>
          <a:xfrm>
            <a:off x="1205098" y="550864"/>
            <a:ext cx="3686111" cy="555224"/>
          </a:xfrm>
          <a:prstGeom prst="rect">
            <a:avLst/>
          </a:prstGeom>
          <a:solidFill>
            <a:schemeClr val="bg1"/>
          </a:solidFill>
          <a:ln w="50800">
            <a:solidFill>
              <a:srgbClr val="66B2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Month 3: Front-End and ML Model Development</a:t>
            </a:r>
            <a:endParaRPr lang="en-IN" b="1" dirty="0">
              <a:solidFill>
                <a:schemeClr val="tx1"/>
              </a:solidFill>
            </a:endParaRPr>
          </a:p>
        </p:txBody>
      </p:sp>
      <p:sp>
        <p:nvSpPr>
          <p:cNvPr id="9" name="Rectangle 8">
            <a:extLst>
              <a:ext uri="{FF2B5EF4-FFF2-40B4-BE49-F238E27FC236}">
                <a16:creationId xmlns:a16="http://schemas.microsoft.com/office/drawing/2014/main" id="{566FAA37-52A2-B4E7-88A4-BA66EEF88117}"/>
              </a:ext>
            </a:extLst>
          </p:cNvPr>
          <p:cNvSpPr/>
          <p:nvPr/>
        </p:nvSpPr>
        <p:spPr>
          <a:xfrm>
            <a:off x="6426574" y="550864"/>
            <a:ext cx="3686111" cy="555224"/>
          </a:xfrm>
          <a:prstGeom prst="rect">
            <a:avLst/>
          </a:prstGeom>
          <a:solidFill>
            <a:schemeClr val="bg1"/>
          </a:solidFill>
          <a:ln w="50800">
            <a:solidFill>
              <a:srgbClr val="66B2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Month 4: System Integration and Initial Testing</a:t>
            </a:r>
            <a:endParaRPr lang="en-IN" b="1" dirty="0">
              <a:solidFill>
                <a:schemeClr val="tx1"/>
              </a:solidFill>
            </a:endParaRPr>
          </a:p>
        </p:txBody>
      </p:sp>
      <p:grpSp>
        <p:nvGrpSpPr>
          <p:cNvPr id="10" name="Group 9">
            <a:extLst>
              <a:ext uri="{FF2B5EF4-FFF2-40B4-BE49-F238E27FC236}">
                <a16:creationId xmlns:a16="http://schemas.microsoft.com/office/drawing/2014/main" id="{7A370D13-6188-6DCF-37E1-541EBEE3AE43}"/>
              </a:ext>
            </a:extLst>
          </p:cNvPr>
          <p:cNvGrpSpPr/>
          <p:nvPr/>
        </p:nvGrpSpPr>
        <p:grpSpPr>
          <a:xfrm>
            <a:off x="824132" y="1579476"/>
            <a:ext cx="4581585" cy="3699047"/>
            <a:chOff x="481385" y="409726"/>
            <a:chExt cx="4581585" cy="4172013"/>
          </a:xfrm>
        </p:grpSpPr>
        <p:sp>
          <p:nvSpPr>
            <p:cNvPr id="12" name="Rectangle 11">
              <a:extLst>
                <a:ext uri="{FF2B5EF4-FFF2-40B4-BE49-F238E27FC236}">
                  <a16:creationId xmlns:a16="http://schemas.microsoft.com/office/drawing/2014/main" id="{B3904CF5-5169-CA6F-F08B-679AF2E5EC2C}"/>
                </a:ext>
              </a:extLst>
            </p:cNvPr>
            <p:cNvSpPr/>
            <p:nvPr/>
          </p:nvSpPr>
          <p:spPr>
            <a:xfrm>
              <a:off x="481385" y="409726"/>
              <a:ext cx="4581585" cy="4172013"/>
            </a:xfrm>
            <a:prstGeom prst="rect">
              <a:avLst/>
            </a:prstGeom>
            <a:solidFill>
              <a:schemeClr val="bg1"/>
            </a:solidFill>
            <a:ln w="50800">
              <a:solidFill>
                <a:srgbClr val="0066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5" name="TextBox 14">
              <a:extLst>
                <a:ext uri="{FF2B5EF4-FFF2-40B4-BE49-F238E27FC236}">
                  <a16:creationId xmlns:a16="http://schemas.microsoft.com/office/drawing/2014/main" id="{C9EB0585-0F01-951D-068C-6B0165712888}"/>
                </a:ext>
              </a:extLst>
            </p:cNvPr>
            <p:cNvSpPr txBox="1"/>
            <p:nvPr/>
          </p:nvSpPr>
          <p:spPr>
            <a:xfrm>
              <a:off x="699130" y="723524"/>
              <a:ext cx="4058461" cy="2915886"/>
            </a:xfrm>
            <a:prstGeom prst="rect">
              <a:avLst/>
            </a:prstGeom>
            <a:noFill/>
          </p:spPr>
          <p:txBody>
            <a:bodyPr wrap="square" rtlCol="0">
              <a:spAutoFit/>
            </a:bodyPr>
            <a:lstStyle/>
            <a:p>
              <a:pPr marL="285750" indent="-285750">
                <a:buFont typeface="Wingdings" panose="05000000000000000000" pitchFamily="2" charset="2"/>
                <a:buChar char="Ø"/>
              </a:pPr>
              <a:r>
                <a:rPr lang="en-US" sz="1800" b="0" i="0" u="none" strike="noStrike" baseline="0" dirty="0"/>
                <a:t> Develop the front-end UI for patient registration and dashboards. Simultaneously, train ML models for health prediction and symptom checking, ensuring functionality by the end of the month. ML models are validated and fine-tuned based on initial results to improve prediction accuracy.</a:t>
              </a:r>
            </a:p>
          </p:txBody>
        </p:sp>
      </p:grpSp>
      <p:grpSp>
        <p:nvGrpSpPr>
          <p:cNvPr id="17" name="Group 16">
            <a:extLst>
              <a:ext uri="{FF2B5EF4-FFF2-40B4-BE49-F238E27FC236}">
                <a16:creationId xmlns:a16="http://schemas.microsoft.com/office/drawing/2014/main" id="{11B67105-454F-9505-4CF4-F90065E85EC3}"/>
              </a:ext>
            </a:extLst>
          </p:cNvPr>
          <p:cNvGrpSpPr/>
          <p:nvPr/>
        </p:nvGrpSpPr>
        <p:grpSpPr>
          <a:xfrm>
            <a:off x="5978838" y="1579475"/>
            <a:ext cx="4581585" cy="3699047"/>
            <a:chOff x="481385" y="409726"/>
            <a:chExt cx="4581585" cy="4172013"/>
          </a:xfrm>
        </p:grpSpPr>
        <p:sp>
          <p:nvSpPr>
            <p:cNvPr id="18" name="Rectangle 17">
              <a:extLst>
                <a:ext uri="{FF2B5EF4-FFF2-40B4-BE49-F238E27FC236}">
                  <a16:creationId xmlns:a16="http://schemas.microsoft.com/office/drawing/2014/main" id="{D7AFF6D0-1A68-127C-95C8-7F4165A5187E}"/>
                </a:ext>
              </a:extLst>
            </p:cNvPr>
            <p:cNvSpPr/>
            <p:nvPr/>
          </p:nvSpPr>
          <p:spPr>
            <a:xfrm>
              <a:off x="481385" y="409726"/>
              <a:ext cx="4581585" cy="4172013"/>
            </a:xfrm>
            <a:prstGeom prst="rect">
              <a:avLst/>
            </a:prstGeom>
            <a:solidFill>
              <a:schemeClr val="bg1"/>
            </a:solidFill>
            <a:ln w="50800">
              <a:solidFill>
                <a:srgbClr val="0066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9" name="TextBox 18">
              <a:extLst>
                <a:ext uri="{FF2B5EF4-FFF2-40B4-BE49-F238E27FC236}">
                  <a16:creationId xmlns:a16="http://schemas.microsoft.com/office/drawing/2014/main" id="{52BA8DE1-22BE-2359-01E5-F1B6C337FBD2}"/>
                </a:ext>
              </a:extLst>
            </p:cNvPr>
            <p:cNvSpPr txBox="1"/>
            <p:nvPr/>
          </p:nvSpPr>
          <p:spPr>
            <a:xfrm>
              <a:off x="699130" y="723524"/>
              <a:ext cx="4058461" cy="2291053"/>
            </a:xfrm>
            <a:prstGeom prst="rect">
              <a:avLst/>
            </a:prstGeom>
            <a:noFill/>
          </p:spPr>
          <p:txBody>
            <a:bodyPr wrap="square" rtlCol="0">
              <a:spAutoFit/>
            </a:bodyPr>
            <a:lstStyle/>
            <a:p>
              <a:pPr marL="285750" indent="-285750">
                <a:buFont typeface="Wingdings" panose="05000000000000000000" pitchFamily="2" charset="2"/>
                <a:buChar char="Ø"/>
              </a:pPr>
              <a:r>
                <a:rPr lang="en-US" sz="1800" b="0" i="0" u="none" strike="noStrike" baseline="0" dirty="0"/>
                <a:t> Integrate front-end, back-end, and ML models. QA team tests for functionality and compliance. Ensure that the system adheres to healthcare regulations. Bug fixes and feature adjustments are made as feedback is received from internal testing.</a:t>
              </a:r>
            </a:p>
          </p:txBody>
        </p:sp>
      </p:grpSp>
      <p:sp>
        <p:nvSpPr>
          <p:cNvPr id="20" name="TextBox 19">
            <a:extLst>
              <a:ext uri="{FF2B5EF4-FFF2-40B4-BE49-F238E27FC236}">
                <a16:creationId xmlns:a16="http://schemas.microsoft.com/office/drawing/2014/main" id="{A2CD1EBE-5590-802E-FF2B-7FC9796BF103}"/>
              </a:ext>
            </a:extLst>
          </p:cNvPr>
          <p:cNvSpPr txBox="1"/>
          <p:nvPr/>
        </p:nvSpPr>
        <p:spPr>
          <a:xfrm>
            <a:off x="11676888" y="0"/>
            <a:ext cx="393192" cy="323165"/>
          </a:xfrm>
          <a:prstGeom prst="rect">
            <a:avLst/>
          </a:prstGeom>
          <a:noFill/>
        </p:spPr>
        <p:txBody>
          <a:bodyPr wrap="square" rtlCol="0">
            <a:spAutoFit/>
          </a:bodyPr>
          <a:lstStyle/>
          <a:p>
            <a:r>
              <a:rPr lang="en-US" sz="1500" dirty="0">
                <a:solidFill>
                  <a:schemeClr val="bg1"/>
                </a:solidFill>
              </a:rPr>
              <a:t>06</a:t>
            </a:r>
            <a:endParaRPr lang="en-IN" sz="1500" dirty="0">
              <a:solidFill>
                <a:schemeClr val="bg1"/>
              </a:solidFill>
            </a:endParaRPr>
          </a:p>
        </p:txBody>
      </p:sp>
    </p:spTree>
    <p:extLst>
      <p:ext uri="{BB962C8B-B14F-4D97-AF65-F5344CB8AC3E}">
        <p14:creationId xmlns:p14="http://schemas.microsoft.com/office/powerpoint/2010/main" val="31492099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0A70E796-61D9-ECEE-A64A-2DCC45897EF5}"/>
              </a:ext>
            </a:extLst>
          </p:cNvPr>
          <p:cNvSpPr txBox="1"/>
          <p:nvPr/>
        </p:nvSpPr>
        <p:spPr>
          <a:xfrm>
            <a:off x="11686032" y="18288"/>
            <a:ext cx="420624" cy="323165"/>
          </a:xfrm>
          <a:prstGeom prst="rect">
            <a:avLst/>
          </a:prstGeom>
          <a:noFill/>
        </p:spPr>
        <p:txBody>
          <a:bodyPr wrap="square" rtlCol="0">
            <a:spAutoFit/>
          </a:bodyPr>
          <a:lstStyle/>
          <a:p>
            <a:r>
              <a:rPr lang="en-IN" sz="1500" dirty="0">
                <a:solidFill>
                  <a:schemeClr val="bg1"/>
                </a:solidFill>
              </a:rPr>
              <a:t>07</a:t>
            </a:r>
          </a:p>
        </p:txBody>
      </p:sp>
      <p:sp>
        <p:nvSpPr>
          <p:cNvPr id="3" name="Rectangle 2">
            <a:extLst>
              <a:ext uri="{FF2B5EF4-FFF2-40B4-BE49-F238E27FC236}">
                <a16:creationId xmlns:a16="http://schemas.microsoft.com/office/drawing/2014/main" id="{2089F52E-806F-C067-61D0-1BB23630E64A}"/>
              </a:ext>
            </a:extLst>
          </p:cNvPr>
          <p:cNvSpPr/>
          <p:nvPr/>
        </p:nvSpPr>
        <p:spPr>
          <a:xfrm>
            <a:off x="910267" y="909452"/>
            <a:ext cx="3686111" cy="555224"/>
          </a:xfrm>
          <a:prstGeom prst="rect">
            <a:avLst/>
          </a:prstGeom>
          <a:solidFill>
            <a:schemeClr val="bg1"/>
          </a:solidFill>
          <a:ln w="50800">
            <a:solidFill>
              <a:srgbClr val="66B2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Month 5: Final Development and Enhancement</a:t>
            </a:r>
            <a:endParaRPr lang="en-IN" b="1" dirty="0">
              <a:solidFill>
                <a:schemeClr val="tx1"/>
              </a:solidFill>
            </a:endParaRPr>
          </a:p>
        </p:txBody>
      </p:sp>
      <p:sp>
        <p:nvSpPr>
          <p:cNvPr id="4" name="Rectangle 3">
            <a:extLst>
              <a:ext uri="{FF2B5EF4-FFF2-40B4-BE49-F238E27FC236}">
                <a16:creationId xmlns:a16="http://schemas.microsoft.com/office/drawing/2014/main" id="{8BD90D3F-8664-436E-93C1-7FB8221BA539}"/>
              </a:ext>
            </a:extLst>
          </p:cNvPr>
          <p:cNvSpPr/>
          <p:nvPr/>
        </p:nvSpPr>
        <p:spPr>
          <a:xfrm>
            <a:off x="5979345" y="909452"/>
            <a:ext cx="3686111" cy="555224"/>
          </a:xfrm>
          <a:prstGeom prst="rect">
            <a:avLst/>
          </a:prstGeom>
          <a:solidFill>
            <a:schemeClr val="bg1"/>
          </a:solidFill>
          <a:ln w="50800">
            <a:solidFill>
              <a:srgbClr val="66B2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Month 6: Full Testing and Compliance Review</a:t>
            </a:r>
            <a:endParaRPr lang="en-IN" b="1" dirty="0">
              <a:solidFill>
                <a:schemeClr val="tx1"/>
              </a:solidFill>
            </a:endParaRPr>
          </a:p>
        </p:txBody>
      </p:sp>
      <p:grpSp>
        <p:nvGrpSpPr>
          <p:cNvPr id="5" name="Group 4">
            <a:extLst>
              <a:ext uri="{FF2B5EF4-FFF2-40B4-BE49-F238E27FC236}">
                <a16:creationId xmlns:a16="http://schemas.microsoft.com/office/drawing/2014/main" id="{8A776014-3315-754D-0D25-244FB5979D3E}"/>
              </a:ext>
            </a:extLst>
          </p:cNvPr>
          <p:cNvGrpSpPr/>
          <p:nvPr/>
        </p:nvGrpSpPr>
        <p:grpSpPr>
          <a:xfrm>
            <a:off x="506348" y="1839452"/>
            <a:ext cx="4581585" cy="3699047"/>
            <a:chOff x="481385" y="409726"/>
            <a:chExt cx="4581585" cy="4172013"/>
          </a:xfrm>
        </p:grpSpPr>
        <p:sp>
          <p:nvSpPr>
            <p:cNvPr id="12" name="Rectangle 11">
              <a:extLst>
                <a:ext uri="{FF2B5EF4-FFF2-40B4-BE49-F238E27FC236}">
                  <a16:creationId xmlns:a16="http://schemas.microsoft.com/office/drawing/2014/main" id="{DA6B54B5-EC0D-1BD5-A169-2DA7978946E4}"/>
                </a:ext>
              </a:extLst>
            </p:cNvPr>
            <p:cNvSpPr/>
            <p:nvPr/>
          </p:nvSpPr>
          <p:spPr>
            <a:xfrm>
              <a:off x="481385" y="409726"/>
              <a:ext cx="4581585" cy="4172013"/>
            </a:xfrm>
            <a:prstGeom prst="rect">
              <a:avLst/>
            </a:prstGeom>
            <a:solidFill>
              <a:schemeClr val="bg1"/>
            </a:solidFill>
            <a:ln w="50800">
              <a:solidFill>
                <a:srgbClr val="0066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5" name="TextBox 14">
              <a:extLst>
                <a:ext uri="{FF2B5EF4-FFF2-40B4-BE49-F238E27FC236}">
                  <a16:creationId xmlns:a16="http://schemas.microsoft.com/office/drawing/2014/main" id="{BE542367-64B6-912A-846B-C84E81B0B267}"/>
                </a:ext>
              </a:extLst>
            </p:cNvPr>
            <p:cNvSpPr txBox="1"/>
            <p:nvPr/>
          </p:nvSpPr>
          <p:spPr>
            <a:xfrm>
              <a:off x="699130" y="723524"/>
              <a:ext cx="4058461" cy="2603470"/>
            </a:xfrm>
            <a:prstGeom prst="rect">
              <a:avLst/>
            </a:prstGeom>
            <a:noFill/>
          </p:spPr>
          <p:txBody>
            <a:bodyPr wrap="square" rtlCol="0">
              <a:spAutoFit/>
            </a:bodyPr>
            <a:lstStyle/>
            <a:p>
              <a:pPr marL="285750" indent="-285750">
                <a:buFont typeface="Wingdings" panose="05000000000000000000" pitchFamily="2" charset="2"/>
                <a:buChar char="Ø"/>
              </a:pPr>
              <a:r>
                <a:rPr lang="en-US" sz="1800" b="0" i="0" u="none" strike="noStrike" baseline="0" dirty="0"/>
                <a:t> Complete remaining features like appointment scheduling. Improve back-end performance and optimize APIs. Retrain ML models for better accuracy. User interface enhancements are made based on internal feedback for a better user experience.</a:t>
              </a:r>
            </a:p>
          </p:txBody>
        </p:sp>
      </p:grpSp>
      <p:grpSp>
        <p:nvGrpSpPr>
          <p:cNvPr id="16" name="Group 15">
            <a:extLst>
              <a:ext uri="{FF2B5EF4-FFF2-40B4-BE49-F238E27FC236}">
                <a16:creationId xmlns:a16="http://schemas.microsoft.com/office/drawing/2014/main" id="{23A60652-CC68-F747-E6A0-C1BE083046DC}"/>
              </a:ext>
            </a:extLst>
          </p:cNvPr>
          <p:cNvGrpSpPr/>
          <p:nvPr/>
        </p:nvGrpSpPr>
        <p:grpSpPr>
          <a:xfrm>
            <a:off x="5575426" y="1839452"/>
            <a:ext cx="4581585" cy="3699047"/>
            <a:chOff x="481385" y="409726"/>
            <a:chExt cx="4581585" cy="4172013"/>
          </a:xfrm>
        </p:grpSpPr>
        <p:sp>
          <p:nvSpPr>
            <p:cNvPr id="17" name="Rectangle 16">
              <a:extLst>
                <a:ext uri="{FF2B5EF4-FFF2-40B4-BE49-F238E27FC236}">
                  <a16:creationId xmlns:a16="http://schemas.microsoft.com/office/drawing/2014/main" id="{4CF1B11F-B175-BA32-4E59-9E21B26DB939}"/>
                </a:ext>
              </a:extLst>
            </p:cNvPr>
            <p:cNvSpPr/>
            <p:nvPr/>
          </p:nvSpPr>
          <p:spPr>
            <a:xfrm>
              <a:off x="481385" y="409726"/>
              <a:ext cx="4581585" cy="4172013"/>
            </a:xfrm>
            <a:prstGeom prst="rect">
              <a:avLst/>
            </a:prstGeom>
            <a:solidFill>
              <a:schemeClr val="bg1"/>
            </a:solidFill>
            <a:ln w="50800">
              <a:solidFill>
                <a:srgbClr val="0066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8" name="TextBox 17">
              <a:extLst>
                <a:ext uri="{FF2B5EF4-FFF2-40B4-BE49-F238E27FC236}">
                  <a16:creationId xmlns:a16="http://schemas.microsoft.com/office/drawing/2014/main" id="{679FECCB-2A15-03D1-F088-444FB3CCB0B3}"/>
                </a:ext>
              </a:extLst>
            </p:cNvPr>
            <p:cNvSpPr txBox="1"/>
            <p:nvPr/>
          </p:nvSpPr>
          <p:spPr>
            <a:xfrm>
              <a:off x="699130" y="723524"/>
              <a:ext cx="4058461" cy="2291053"/>
            </a:xfrm>
            <a:prstGeom prst="rect">
              <a:avLst/>
            </a:prstGeom>
            <a:noFill/>
          </p:spPr>
          <p:txBody>
            <a:bodyPr wrap="square" rtlCol="0">
              <a:spAutoFit/>
            </a:bodyPr>
            <a:lstStyle/>
            <a:p>
              <a:pPr marL="285750" indent="-285750">
                <a:buFont typeface="Wingdings" panose="05000000000000000000" pitchFamily="2" charset="2"/>
                <a:buChar char="Ø"/>
              </a:pPr>
              <a:r>
                <a:rPr lang="en-US" sz="1800" b="0" i="0" u="none" strike="noStrike" baseline="0" dirty="0"/>
                <a:t> Conduct thorough testing (functionality, security, performance) and ensure the platform meets healthcare compliance standards. Fix identified issues. Security testing is prioritized to ensure data protection and patient confidentiality.</a:t>
              </a:r>
            </a:p>
          </p:txBody>
        </p:sp>
      </p:grpSp>
    </p:spTree>
    <p:extLst>
      <p:ext uri="{BB962C8B-B14F-4D97-AF65-F5344CB8AC3E}">
        <p14:creationId xmlns:p14="http://schemas.microsoft.com/office/powerpoint/2010/main" val="78414720"/>
      </p:ext>
    </p:extLst>
  </p:cSld>
  <p:clrMapOvr>
    <a:masterClrMapping/>
  </p:clrMapOvr>
</p:sld>
</file>

<file path=ppt/theme/theme1.xml><?xml version="1.0" encoding="utf-8"?>
<a:theme xmlns:a="http://schemas.openxmlformats.org/drawingml/2006/main" name="Theme1">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heme1" id="{A55D834F-79DC-45B5-A50D-FEF83C6B7614}" vid="{42F6F188-8121-4904-B33B-37F5F34F836F}"/>
    </a:ext>
  </a:extLst>
</a:theme>
</file>

<file path=ppt/theme/theme2.xml><?xml version="1.0" encoding="utf-8"?>
<a:theme xmlns:a="http://schemas.openxmlformats.org/drawingml/2006/main" name="1_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Theme1</Template>
  <TotalTime>1474</TotalTime>
  <Words>1073</Words>
  <Application>Microsoft Office PowerPoint</Application>
  <PresentationFormat>Widescreen</PresentationFormat>
  <Paragraphs>85</Paragraphs>
  <Slides>11</Slides>
  <Notes>0</Notes>
  <HiddenSlides>0</HiddenSlides>
  <MMClips>0</MMClips>
  <ScaleCrop>false</ScaleCrop>
  <HeadingPairs>
    <vt:vector size="6" baseType="variant">
      <vt:variant>
        <vt:lpstr>Fonts Used</vt:lpstr>
      </vt:variant>
      <vt:variant>
        <vt:i4>5</vt:i4>
      </vt:variant>
      <vt:variant>
        <vt:lpstr>Theme</vt:lpstr>
      </vt:variant>
      <vt:variant>
        <vt:i4>4</vt:i4>
      </vt:variant>
      <vt:variant>
        <vt:lpstr>Slide Titles</vt:lpstr>
      </vt:variant>
      <vt:variant>
        <vt:i4>11</vt:i4>
      </vt:variant>
    </vt:vector>
  </HeadingPairs>
  <TitlesOfParts>
    <vt:vector size="20" baseType="lpstr">
      <vt:lpstr>Arial</vt:lpstr>
      <vt:lpstr>Calibri</vt:lpstr>
      <vt:lpstr>Calibri Light</vt:lpstr>
      <vt:lpstr>Times New Roman</vt:lpstr>
      <vt:lpstr>Wingdings</vt:lpstr>
      <vt:lpstr>Theme1</vt:lpstr>
      <vt:lpstr>1_Custom Design</vt:lpstr>
      <vt:lpstr>2_Custom Design</vt:lpstr>
      <vt:lpstr>Custom Design</vt:lpstr>
      <vt:lpstr>Healthcare website using machine learning (ML) - "Pharma flex"</vt:lpstr>
      <vt:lpstr>PowerPoint Presentation</vt:lpstr>
      <vt:lpstr>What is a Business Analyst</vt:lpstr>
      <vt:lpstr>Project Overview</vt:lpstr>
      <vt:lpstr>Team Members</vt:lpstr>
      <vt:lpstr>Building a Healthcare Website Using the SDLC Process</vt:lpstr>
      <vt:lpstr>8-Months Health Care Website Project Plan</vt:lpstr>
      <vt:lpstr>PowerPoint Presentation</vt:lpstr>
      <vt:lpstr>PowerPoint Presentation</vt:lpstr>
      <vt:lpstr>PowerPoint Presentation</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MARKET  EXCLUSIVITY  AND PATENT  EXPIRATION  IN PHARMACEUTICAL  INDUSTRY</dc:title>
  <dc:creator>vishal bedi</dc:creator>
  <cp:lastModifiedBy>Sanket Gulhane</cp:lastModifiedBy>
  <cp:revision>152</cp:revision>
  <dcterms:created xsi:type="dcterms:W3CDTF">2022-11-16T17:20:50Z</dcterms:created>
  <dcterms:modified xsi:type="dcterms:W3CDTF">2025-01-25T14:07:48Z</dcterms:modified>
</cp:coreProperties>
</file>