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6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3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9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3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A036-9F00-426D-9F81-DE1CAAB68DF0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044E-9A86-49AD-96AD-C8E17C8C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3751" y="1308683"/>
            <a:ext cx="7457811" cy="293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95244" y="1512959"/>
            <a:ext cx="2516699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2022.00.00. 00:00:00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3277" y="1512959"/>
            <a:ext cx="1275129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123.00000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1378" y="130868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Time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6334" y="1308683"/>
            <a:ext cx="369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Lat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6789738" y="1512959"/>
            <a:ext cx="1275129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23.00000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22759" y="130868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Lon</a:t>
            </a:r>
            <a:endParaRPr lang="ko-KR" altLang="en-US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8266198" y="1507295"/>
            <a:ext cx="1275129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1000.00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3877" y="1308683"/>
            <a:ext cx="559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Depth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5244" y="2248249"/>
            <a:ext cx="6129307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석션</a:t>
            </a:r>
            <a:r>
              <a:rPr lang="ko-KR" altLang="en-US" sz="1600" dirty="0" smtClean="0"/>
              <a:t> 사용 오징어 샘플링 </a:t>
            </a:r>
            <a:r>
              <a:rPr lang="ko-KR" altLang="en-US" sz="1600" dirty="0" err="1" smtClean="0"/>
              <a:t>오징오징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0346" y="2002028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Event Input Window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2595244" y="3291210"/>
            <a:ext cx="6946083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Time:2022.00.00-00:00:00, Lat:123.00000, Lon:23.00000, Depth:1000.00, Event:</a:t>
            </a:r>
            <a:r>
              <a:rPr lang="ko-KR" altLang="en-US" sz="1050" dirty="0" err="1" smtClean="0"/>
              <a:t>석션</a:t>
            </a:r>
            <a:r>
              <a:rPr lang="ko-KR" altLang="en-US" sz="1050" dirty="0" smtClean="0"/>
              <a:t> 사용 오징어 샘플링 </a:t>
            </a:r>
            <a:r>
              <a:rPr lang="ko-KR" altLang="en-US" sz="1050" dirty="0" err="1" smtClean="0"/>
              <a:t>오징오징</a:t>
            </a:r>
            <a:endParaRPr lang="en-US" altLang="ko-KR" sz="1050" dirty="0" smtClean="0"/>
          </a:p>
          <a:p>
            <a:r>
              <a:rPr lang="en-US" altLang="ko-KR" sz="1050" dirty="0" smtClean="0"/>
              <a:t>…</a:t>
            </a:r>
          </a:p>
          <a:p>
            <a:r>
              <a:rPr lang="en-US" altLang="ko-KR" sz="1050" dirty="0" smtClean="0"/>
              <a:t>…</a:t>
            </a:r>
          </a:p>
          <a:p>
            <a:r>
              <a:rPr lang="en-US" altLang="ko-KR" sz="1050" dirty="0" smtClean="0"/>
              <a:t>…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285463" y="3061767"/>
            <a:ext cx="1534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Event output Window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903761" y="2248248"/>
            <a:ext cx="637565" cy="721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BSH</dc:creator>
  <cp:lastModifiedBy>BSH</cp:lastModifiedBy>
  <cp:revision>2</cp:revision>
  <dcterms:created xsi:type="dcterms:W3CDTF">2022-10-15T13:25:43Z</dcterms:created>
  <dcterms:modified xsi:type="dcterms:W3CDTF">2022-10-15T13:41:21Z</dcterms:modified>
</cp:coreProperties>
</file>