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5" r:id="rId1"/>
  </p:sldMasterIdLst>
  <p:sldIdLst>
    <p:sldId id="256" r:id="rId2"/>
    <p:sldId id="258" r:id="rId3"/>
    <p:sldId id="260" r:id="rId4"/>
    <p:sldId id="267" r:id="rId5"/>
    <p:sldId id="268" r:id="rId6"/>
    <p:sldId id="26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32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69FE4-68FA-4322-8FD3-4FE44DC8E21C}" type="datetimeFigureOut">
              <a:rPr lang="ko-KR" altLang="en-US" smtClean="0"/>
              <a:t>2018-11-30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59413-06A5-4FCF-BB00-9DF7D04B67AC}" type="slidenum">
              <a:rPr lang="ko-KR" altLang="en-US" smtClean="0"/>
              <a:t>‹#›</a:t>
            </a:fld>
            <a:endParaRPr lang="ko-KR" alt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2270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69FE4-68FA-4322-8FD3-4FE44DC8E21C}" type="datetimeFigureOut">
              <a:rPr lang="ko-KR" altLang="en-US" smtClean="0"/>
              <a:t>2018-11-30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59413-06A5-4FCF-BB00-9DF7D04B67A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88497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69FE4-68FA-4322-8FD3-4FE44DC8E21C}" type="datetimeFigureOut">
              <a:rPr lang="ko-KR" altLang="en-US" smtClean="0"/>
              <a:t>2018-11-30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59413-06A5-4FCF-BB00-9DF7D04B67A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45127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69FE4-68FA-4322-8FD3-4FE44DC8E21C}" type="datetimeFigureOut">
              <a:rPr lang="ko-KR" altLang="en-US" smtClean="0"/>
              <a:t>2018-11-30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59413-06A5-4FCF-BB00-9DF7D04B67A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18002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69FE4-68FA-4322-8FD3-4FE44DC8E21C}" type="datetimeFigureOut">
              <a:rPr lang="ko-KR" altLang="en-US" smtClean="0"/>
              <a:t>2018-11-30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59413-06A5-4FCF-BB00-9DF7D04B67AC}" type="slidenum">
              <a:rPr lang="ko-KR" altLang="en-US" smtClean="0"/>
              <a:t>‹#›</a:t>
            </a:fld>
            <a:endParaRPr lang="ko-KR" alt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0093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69FE4-68FA-4322-8FD3-4FE44DC8E21C}" type="datetimeFigureOut">
              <a:rPr lang="ko-KR" altLang="en-US" smtClean="0"/>
              <a:t>2018-11-30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59413-06A5-4FCF-BB00-9DF7D04B67A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83648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69FE4-68FA-4322-8FD3-4FE44DC8E21C}" type="datetimeFigureOut">
              <a:rPr lang="ko-KR" altLang="en-US" smtClean="0"/>
              <a:t>2018-11-30</a:t>
            </a:fld>
            <a:endParaRPr lang="ko-KR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59413-06A5-4FCF-BB00-9DF7D04B67A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40921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69FE4-68FA-4322-8FD3-4FE44DC8E21C}" type="datetimeFigureOut">
              <a:rPr lang="ko-KR" altLang="en-US" smtClean="0"/>
              <a:t>2018-11-30</a:t>
            </a:fld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59413-06A5-4FCF-BB00-9DF7D04B67A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69474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69FE4-68FA-4322-8FD3-4FE44DC8E21C}" type="datetimeFigureOut">
              <a:rPr lang="ko-KR" altLang="en-US" smtClean="0"/>
              <a:t>2018-11-30</a:t>
            </a:fld>
            <a:endParaRPr lang="ko-KR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59413-06A5-4FCF-BB00-9DF7D04B67A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46759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AE69FE4-68FA-4322-8FD3-4FE44DC8E21C}" type="datetimeFigureOut">
              <a:rPr lang="ko-KR" altLang="en-US" smtClean="0"/>
              <a:t>2018-11-30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7159413-06A5-4FCF-BB00-9DF7D04B67A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6379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dirty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69FE4-68FA-4322-8FD3-4FE44DC8E21C}" type="datetimeFigureOut">
              <a:rPr lang="ko-KR" altLang="en-US" smtClean="0"/>
              <a:t>2018-11-30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59413-06A5-4FCF-BB00-9DF7D04B67A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51376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AE69FE4-68FA-4322-8FD3-4FE44DC8E21C}" type="datetimeFigureOut">
              <a:rPr lang="ko-KR" altLang="en-US" smtClean="0"/>
              <a:t>2018-11-30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7159413-06A5-4FCF-BB00-9DF7D04B67AC}" type="slidenum">
              <a:rPr lang="ko-KR" altLang="en-US" smtClean="0"/>
              <a:t>‹#›</a:t>
            </a:fld>
            <a:endParaRPr lang="ko-KR" alt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3027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</p:sldLayoutIdLst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A527FE-6EDD-4219-B54A-D178E9BB45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8800" dirty="0"/>
              <a:t>E.D.M.s</a:t>
            </a:r>
            <a:endParaRPr lang="ko-KR" altLang="en-US" sz="88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294BE9A-3AA4-44D1-B1BD-6568A141E8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/>
              <a:t>2DGP </a:t>
            </a:r>
            <a:r>
              <a:rPr lang="ko-KR" altLang="en-US" dirty="0"/>
              <a:t>최종 발표</a:t>
            </a:r>
            <a:endParaRPr lang="en-US" altLang="ko-KR" dirty="0"/>
          </a:p>
          <a:p>
            <a:pPr algn="r"/>
            <a:r>
              <a:rPr lang="en-US" altLang="ko-KR" dirty="0"/>
              <a:t>2017180021 </a:t>
            </a:r>
            <a:r>
              <a:rPr lang="ko-KR" altLang="en-US" dirty="0"/>
              <a:t>어수혁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2BFA37-CBB0-4841-8EB3-7070B68E68A1}"/>
              </a:ext>
            </a:extLst>
          </p:cNvPr>
          <p:cNvSpPr txBox="1"/>
          <p:nvPr/>
        </p:nvSpPr>
        <p:spPr>
          <a:xfrm>
            <a:off x="1219200" y="4455620"/>
            <a:ext cx="2377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solidFill>
                  <a:schemeClr val="bg1">
                    <a:lumMod val="65000"/>
                  </a:schemeClr>
                </a:solidFill>
              </a:rPr>
              <a:t>EnDless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 Music Sprinter 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3855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36E22C-AAB6-46F5-8256-3ADAA2C21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14755"/>
            <a:ext cx="10058400" cy="1450757"/>
          </a:xfrm>
        </p:spPr>
        <p:txBody>
          <a:bodyPr/>
          <a:lstStyle/>
          <a:p>
            <a:r>
              <a:rPr lang="en-US" altLang="ko-KR" dirty="0"/>
              <a:t>Main</a:t>
            </a:r>
            <a:r>
              <a:rPr lang="ko-KR" altLang="en-US" dirty="0"/>
              <a:t> </a:t>
            </a:r>
            <a:r>
              <a:rPr lang="en-US" altLang="ko-KR" dirty="0"/>
              <a:t>Concept</a:t>
            </a:r>
            <a:endParaRPr lang="ko-KR" altLang="en-US" dirty="0"/>
          </a:p>
        </p:txBody>
      </p:sp>
      <p:pic>
        <p:nvPicPr>
          <p:cNvPr id="5" name="Picture 6" descr="ì§ì¤ë©í¸ë¦¬ ëì¬ì ëí ì´ë¯¸ì§ ê²ìê²°ê³¼">
            <a:extLst>
              <a:ext uri="{FF2B5EF4-FFF2-40B4-BE49-F238E27FC236}">
                <a16:creationId xmlns:a16="http://schemas.microsoft.com/office/drawing/2014/main" id="{9BC160D8-E9DB-4534-8707-89AC146FD7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824" y="1918457"/>
            <a:ext cx="7048500" cy="397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81F09E9-FA2E-4711-A657-D03897B1C057}"/>
              </a:ext>
            </a:extLst>
          </p:cNvPr>
          <p:cNvSpPr txBox="1"/>
          <p:nvPr/>
        </p:nvSpPr>
        <p:spPr>
          <a:xfrm>
            <a:off x="7477688" y="2818707"/>
            <a:ext cx="39474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/>
              <a:t>Platform Shooting</a:t>
            </a:r>
            <a:endParaRPr lang="ko-KR" altLang="en-US" sz="4000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8320ACB4-7922-4170-882D-6E8667499317}"/>
              </a:ext>
            </a:extLst>
          </p:cNvPr>
          <p:cNvGrpSpPr/>
          <p:nvPr/>
        </p:nvGrpSpPr>
        <p:grpSpPr>
          <a:xfrm>
            <a:off x="8546634" y="3679502"/>
            <a:ext cx="1809534" cy="1384015"/>
            <a:chOff x="8488927" y="2956295"/>
            <a:chExt cx="1809534" cy="1384015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B85C6B7-7943-4719-8CEE-46B104F009F4}"/>
                </a:ext>
              </a:extLst>
            </p:cNvPr>
            <p:cNvSpPr txBox="1"/>
            <p:nvPr/>
          </p:nvSpPr>
          <p:spPr>
            <a:xfrm>
              <a:off x="8488927" y="3632424"/>
              <a:ext cx="180953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dirty="0"/>
                <a:t>Rhythm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8F0EA71-F796-48BC-9B51-05D43E8478B3}"/>
                </a:ext>
              </a:extLst>
            </p:cNvPr>
            <p:cNvSpPr txBox="1"/>
            <p:nvPr/>
          </p:nvSpPr>
          <p:spPr>
            <a:xfrm>
              <a:off x="9178731" y="2956295"/>
              <a:ext cx="4299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/>
                <a:t>&amp;</a:t>
              </a:r>
              <a:endParaRPr lang="ko-KR" alt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579765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314FBD7E-0761-4534-B58D-622E1C19C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-586035"/>
            <a:ext cx="10058400" cy="1595833"/>
          </a:xfrm>
        </p:spPr>
        <p:txBody>
          <a:bodyPr/>
          <a:lstStyle/>
          <a:p>
            <a:r>
              <a:rPr lang="en-US" altLang="ko-KR" dirty="0"/>
              <a:t>Development Scope</a:t>
            </a:r>
            <a:endParaRPr lang="ko-KR" altLang="en-US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2F4D3C50-ABC5-4BBA-9967-03AB45FB10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8760315"/>
              </p:ext>
            </p:extLst>
          </p:nvPr>
        </p:nvGraphicFramePr>
        <p:xfrm>
          <a:off x="393469" y="1292430"/>
          <a:ext cx="10058400" cy="54008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0520">
                  <a:extLst>
                    <a:ext uri="{9D8B030D-6E8A-4147-A177-3AD203B41FA5}">
                      <a16:colId xmlns:a16="http://schemas.microsoft.com/office/drawing/2014/main" val="401852813"/>
                    </a:ext>
                  </a:extLst>
                </a:gridCol>
                <a:gridCol w="4686300">
                  <a:extLst>
                    <a:ext uri="{9D8B030D-6E8A-4147-A177-3AD203B41FA5}">
                      <a16:colId xmlns:a16="http://schemas.microsoft.com/office/drawing/2014/main" val="1975574382"/>
                    </a:ext>
                  </a:extLst>
                </a:gridCol>
                <a:gridCol w="3751580">
                  <a:extLst>
                    <a:ext uri="{9D8B030D-6E8A-4147-A177-3AD203B41FA5}">
                      <a16:colId xmlns:a16="http://schemas.microsoft.com/office/drawing/2014/main" val="4171409286"/>
                    </a:ext>
                  </a:extLst>
                </a:gridCol>
              </a:tblGrid>
              <a:tr h="4449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분야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개발 범위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완성한 것 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기본 기능 </a:t>
                      </a:r>
                      <a:r>
                        <a:rPr lang="en-US" altLang="ko-KR" sz="1400" dirty="0"/>
                        <a:t>100%, </a:t>
                      </a:r>
                      <a:r>
                        <a:rPr lang="ko-KR" altLang="en-US" sz="1400" dirty="0"/>
                        <a:t>추가기능 </a:t>
                      </a:r>
                      <a:r>
                        <a:rPr lang="en-US" altLang="ko-KR" sz="1400" dirty="0"/>
                        <a:t>50%)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8669292"/>
                  </a:ext>
                </a:extLst>
              </a:tr>
              <a:tr h="8898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캐릭터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음악속도에 맞춘 자동 점프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상하좌우 이동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피격 시 게임 오버</a:t>
                      </a:r>
                      <a:endParaRPr lang="en-US" altLang="ko-KR" sz="14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-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점프 시 회전 애니메이션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파워 점프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모두 완성</a:t>
                      </a:r>
                      <a:r>
                        <a:rPr lang="en-US" altLang="ko-KR" sz="1400" dirty="0"/>
                        <a:t>. (100 + 50%)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9681240"/>
                  </a:ext>
                </a:extLst>
              </a:tr>
              <a:tr h="9554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스테이지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 </a:t>
                      </a:r>
                      <a:r>
                        <a:rPr lang="ko-KR" altLang="en-US" sz="1400" dirty="0"/>
                        <a:t>종류 플랫폼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총알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화면전환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필드 </a:t>
                      </a:r>
                      <a:r>
                        <a:rPr lang="en-US" altLang="ko-KR" sz="1400" dirty="0"/>
                        <a:t>-&gt; </a:t>
                      </a:r>
                      <a:r>
                        <a:rPr lang="ko-KR" altLang="en-US" sz="1400" dirty="0" err="1"/>
                        <a:t>보스전</a:t>
                      </a:r>
                      <a:r>
                        <a:rPr lang="ko-KR" altLang="en-US" sz="1400" dirty="0"/>
                        <a:t> 가능한 적어도 </a:t>
                      </a:r>
                      <a:r>
                        <a:rPr lang="en-US" altLang="ko-KR" sz="1400" dirty="0"/>
                        <a:t>2</a:t>
                      </a:r>
                      <a:r>
                        <a:rPr lang="ko-KR" altLang="en-US" sz="1400" dirty="0"/>
                        <a:t>스테이지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-</a:t>
                      </a:r>
                    </a:p>
                    <a:p>
                      <a:pPr algn="ctr" latinLnBrk="1"/>
                      <a:r>
                        <a:rPr lang="ko-KR" altLang="en-US" sz="1400" dirty="0"/>
                        <a:t>벽 타기 타일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음악의 변속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변박</a:t>
                      </a:r>
                      <a:r>
                        <a:rPr lang="en-US" altLang="ko-KR" sz="1400" dirty="0"/>
                        <a:t> </a:t>
                      </a:r>
                      <a:r>
                        <a:rPr lang="ko-KR" altLang="en-US" sz="1400" dirty="0"/>
                        <a:t>대응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 </a:t>
                      </a:r>
                      <a:r>
                        <a:rPr lang="ko-KR" altLang="en-US" sz="1400" dirty="0"/>
                        <a:t>스테이지만 완성됨</a:t>
                      </a:r>
                      <a:r>
                        <a:rPr lang="en-US" altLang="ko-KR" sz="1400" dirty="0"/>
                        <a:t>. </a:t>
                      </a:r>
                      <a:r>
                        <a:rPr lang="ko-KR" altLang="en-US" sz="1400" dirty="0"/>
                        <a:t>나머지 한 스테이지는 튜토리얼로 </a:t>
                      </a:r>
                      <a:r>
                        <a:rPr lang="ko-KR" altLang="en-US" sz="1400" dirty="0" err="1"/>
                        <a:t>들어감</a:t>
                      </a:r>
                      <a:r>
                        <a:rPr lang="en-US" altLang="ko-KR" sz="1400" dirty="0"/>
                        <a:t>.</a:t>
                      </a:r>
                    </a:p>
                    <a:p>
                      <a:pPr algn="ctr" latinLnBrk="1"/>
                      <a:r>
                        <a:rPr lang="ko-KR" altLang="en-US" sz="1400" dirty="0"/>
                        <a:t>벽 타기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추가구현</a:t>
                      </a:r>
                      <a:r>
                        <a:rPr lang="en-US" altLang="ko-KR" sz="1400" dirty="0"/>
                        <a:t>) </a:t>
                      </a:r>
                      <a:r>
                        <a:rPr lang="ko-KR" altLang="en-US" sz="1400" dirty="0"/>
                        <a:t>안 만듦</a:t>
                      </a:r>
                      <a:r>
                        <a:rPr lang="en-US" altLang="ko-KR" sz="1400" dirty="0"/>
                        <a:t>.</a:t>
                      </a:r>
                    </a:p>
                    <a:p>
                      <a:pPr algn="ctr" latinLnBrk="1"/>
                      <a:r>
                        <a:rPr lang="en-US" altLang="ko-KR" sz="1400" dirty="0"/>
                        <a:t>(80% + 30%)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5074469"/>
                  </a:ext>
                </a:extLst>
              </a:tr>
              <a:tr h="4449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난이도 설계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한 번만 피격되면 게임 오버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-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배터리 게이지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체력 </a:t>
                      </a:r>
                      <a:r>
                        <a:rPr lang="en-US" altLang="ko-KR" sz="1400" dirty="0"/>
                        <a:t>4</a:t>
                      </a:r>
                      <a:r>
                        <a:rPr lang="ko-KR" altLang="en-US" sz="1400" dirty="0"/>
                        <a:t>칸 등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모두 완성</a:t>
                      </a:r>
                      <a:r>
                        <a:rPr lang="en-US" altLang="ko-KR" sz="1400" dirty="0"/>
                        <a:t>. (100 + 50%)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03340880"/>
                  </a:ext>
                </a:extLst>
              </a:tr>
              <a:tr h="8898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기타 기능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음악 선택 시 프리뷰 출력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클리어 마크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맵 툴 제작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-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추가 별 아이템을 먹어서 점수 획득</a:t>
                      </a:r>
                      <a:endParaRPr lang="en-US" altLang="ko-K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맵 툴만 제작</a:t>
                      </a:r>
                      <a:r>
                        <a:rPr lang="en-US" altLang="ko-KR" sz="1400" dirty="0"/>
                        <a:t>. </a:t>
                      </a:r>
                      <a:r>
                        <a:rPr lang="ko-KR" altLang="en-US" sz="1400" dirty="0"/>
                        <a:t>대신 스테이지 툴도 만듦</a:t>
                      </a:r>
                      <a:r>
                        <a:rPr lang="en-US" altLang="ko-KR" sz="1400" dirty="0"/>
                        <a:t>.</a:t>
                      </a:r>
                    </a:p>
                    <a:p>
                      <a:pPr algn="ctr" latinLnBrk="1"/>
                      <a:r>
                        <a:rPr lang="en-US" altLang="ko-KR" sz="1400" dirty="0"/>
                        <a:t>(60%)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66086338"/>
                  </a:ext>
                </a:extLst>
              </a:tr>
              <a:tr h="4449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사운드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게임에 맞는 </a:t>
                      </a:r>
                      <a:r>
                        <a:rPr lang="en-US" altLang="ko-KR" sz="1400" dirty="0"/>
                        <a:t>BGM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2</a:t>
                      </a:r>
                      <a:r>
                        <a:rPr lang="ko-KR" altLang="en-US" sz="1400" dirty="0"/>
                        <a:t>곡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선택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피격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클리어 </a:t>
                      </a:r>
                      <a:r>
                        <a:rPr lang="en-US" altLang="ko-KR" sz="1400" dirty="0"/>
                        <a:t>SFX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모두 완성</a:t>
                      </a:r>
                      <a:r>
                        <a:rPr lang="en-US" altLang="ko-KR" sz="1400" dirty="0"/>
                        <a:t>. (100 + 50%)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6426635"/>
                  </a:ext>
                </a:extLst>
              </a:tr>
              <a:tr h="4449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애니메이션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화면 흔들림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부드럽게 넘어가는 맵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-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장애물 이펙트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애니메이션 관련 기획 수정이 있었음</a:t>
                      </a:r>
                      <a:r>
                        <a:rPr lang="en-US" altLang="ko-KR" sz="1400" dirty="0"/>
                        <a:t>.</a:t>
                      </a:r>
                    </a:p>
                    <a:p>
                      <a:pPr algn="ctr" latinLnBrk="1"/>
                      <a:r>
                        <a:rPr lang="ko-KR" altLang="en-US" sz="1400" dirty="0"/>
                        <a:t>해당 작업은 완료</a:t>
                      </a:r>
                      <a:r>
                        <a:rPr lang="en-US" altLang="ko-KR" sz="1400" dirty="0"/>
                        <a:t>.</a:t>
                      </a:r>
                    </a:p>
                    <a:p>
                      <a:pPr algn="ctr" latinLnBrk="1"/>
                      <a:r>
                        <a:rPr lang="en-US" altLang="ko-KR" sz="1400" dirty="0"/>
                        <a:t>(50%)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93235055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C584E7F4-3B65-4D5C-AEF1-1D8456020A5B}"/>
              </a:ext>
            </a:extLst>
          </p:cNvPr>
          <p:cNvSpPr txBox="1"/>
          <p:nvPr/>
        </p:nvSpPr>
        <p:spPr>
          <a:xfrm>
            <a:off x="10706792" y="3782291"/>
            <a:ext cx="12041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총 평균</a:t>
            </a:r>
            <a:endParaRPr lang="en-US" altLang="ko-KR" dirty="0"/>
          </a:p>
          <a:p>
            <a:r>
              <a:rPr lang="en-US" altLang="ko-KR" dirty="0"/>
              <a:t>81% + 30%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8694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40FA0BCF-E51D-4BB9-BF19-8D1EBD07B5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440"/>
            <a:ext cx="9351818" cy="6060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24D67CE-FBC6-4BBA-8096-1D920A188069}"/>
              </a:ext>
            </a:extLst>
          </p:cNvPr>
          <p:cNvSpPr txBox="1"/>
          <p:nvPr/>
        </p:nvSpPr>
        <p:spPr>
          <a:xfrm>
            <a:off x="8952145" y="1105593"/>
            <a:ext cx="1429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새 </a:t>
            </a:r>
            <a:r>
              <a:rPr lang="en-US" altLang="ko-KR" dirty="0"/>
              <a:t>repository</a:t>
            </a:r>
            <a:endParaRPr lang="ko-KR" altLang="en-US" dirty="0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0949A3A7-6E7C-4649-B678-9735C3ED34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1497016"/>
              </p:ext>
            </p:extLst>
          </p:nvPr>
        </p:nvGraphicFramePr>
        <p:xfrm>
          <a:off x="9399657" y="1646413"/>
          <a:ext cx="2285508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2754">
                  <a:extLst>
                    <a:ext uri="{9D8B030D-6E8A-4147-A177-3AD203B41FA5}">
                      <a16:colId xmlns:a16="http://schemas.microsoft.com/office/drawing/2014/main" val="2527165535"/>
                    </a:ext>
                  </a:extLst>
                </a:gridCol>
                <a:gridCol w="1142754">
                  <a:extLst>
                    <a:ext uri="{9D8B030D-6E8A-4147-A177-3AD203B41FA5}">
                      <a16:colId xmlns:a16="http://schemas.microsoft.com/office/drawing/2014/main" val="11983239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일시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커밋</a:t>
                      </a:r>
                      <a:r>
                        <a:rPr lang="ko-KR" altLang="en-US" dirty="0"/>
                        <a:t> 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8532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8600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0769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7515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48362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56370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9829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8028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69537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6146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2928183"/>
                  </a:ext>
                </a:extLst>
              </a:tr>
            </a:tbl>
          </a:graphicData>
        </a:graphic>
      </p:graphicFrame>
      <p:pic>
        <p:nvPicPr>
          <p:cNvPr id="9" name="그림 8">
            <a:extLst>
              <a:ext uri="{FF2B5EF4-FFF2-40B4-BE49-F238E27FC236}">
                <a16:creationId xmlns:a16="http://schemas.microsoft.com/office/drawing/2014/main" id="{DDFD29D6-8B93-4D0F-9A7D-78592E208A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9495" y="1105593"/>
            <a:ext cx="1790700" cy="15621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57C5BEF-82E0-4ABC-B64D-58D941134955}"/>
              </a:ext>
            </a:extLst>
          </p:cNvPr>
          <p:cNvSpPr txBox="1"/>
          <p:nvPr/>
        </p:nvSpPr>
        <p:spPr>
          <a:xfrm>
            <a:off x="6190106" y="1290259"/>
            <a:ext cx="1660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이전 </a:t>
            </a:r>
            <a:r>
              <a:rPr lang="en-US" altLang="ko-KR" dirty="0"/>
              <a:t>repository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65526FA-1993-4073-B90E-FB851C9D09D0}"/>
              </a:ext>
            </a:extLst>
          </p:cNvPr>
          <p:cNvSpPr txBox="1"/>
          <p:nvPr/>
        </p:nvSpPr>
        <p:spPr>
          <a:xfrm>
            <a:off x="10542411" y="5782608"/>
            <a:ext cx="1393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총 </a:t>
            </a:r>
            <a:r>
              <a:rPr lang="en-US" altLang="ko-KR" dirty="0"/>
              <a:t>147 </a:t>
            </a:r>
            <a:r>
              <a:rPr lang="ko-KR" altLang="en-US" dirty="0"/>
              <a:t>회</a:t>
            </a:r>
          </a:p>
        </p:txBody>
      </p:sp>
    </p:spTree>
    <p:extLst>
      <p:ext uri="{BB962C8B-B14F-4D97-AF65-F5344CB8AC3E}">
        <p14:creationId xmlns:p14="http://schemas.microsoft.com/office/powerpoint/2010/main" val="1083280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89432F3-C50E-49A3-A044-51A42ABCD392}"/>
              </a:ext>
            </a:extLst>
          </p:cNvPr>
          <p:cNvSpPr txBox="1"/>
          <p:nvPr/>
        </p:nvSpPr>
        <p:spPr>
          <a:xfrm>
            <a:off x="1091953" y="1288731"/>
            <a:ext cx="36070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잘된 점 및 아쉬운 점 정리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50C9FC-D04C-4678-B5C8-B2054DAF813C}"/>
              </a:ext>
            </a:extLst>
          </p:cNvPr>
          <p:cNvSpPr txBox="1"/>
          <p:nvPr/>
        </p:nvSpPr>
        <p:spPr>
          <a:xfrm>
            <a:off x="1091953" y="3059668"/>
            <a:ext cx="2371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확장성 높은 게임</a:t>
            </a:r>
            <a:r>
              <a:rPr lang="en-US" altLang="ko-KR" dirty="0"/>
              <a:t>, </a:t>
            </a:r>
            <a:r>
              <a:rPr lang="ko-KR" altLang="en-US" dirty="0"/>
              <a:t>툴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C7F72384-CBA1-4745-BDE8-96A40A8A3736}"/>
              </a:ext>
            </a:extLst>
          </p:cNvPr>
          <p:cNvSpPr/>
          <p:nvPr/>
        </p:nvSpPr>
        <p:spPr>
          <a:xfrm>
            <a:off x="870012" y="1908699"/>
            <a:ext cx="4314547" cy="431454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7B763-35D6-4BA3-9975-191990217D1F}"/>
              </a:ext>
            </a:extLst>
          </p:cNvPr>
          <p:cNvSpPr txBox="1"/>
          <p:nvPr/>
        </p:nvSpPr>
        <p:spPr>
          <a:xfrm>
            <a:off x="1091953" y="2259942"/>
            <a:ext cx="930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잘된 점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6C7AE9-F51C-4D50-8CE3-E8F8101A3B64}"/>
              </a:ext>
            </a:extLst>
          </p:cNvPr>
          <p:cNvSpPr txBox="1"/>
          <p:nvPr/>
        </p:nvSpPr>
        <p:spPr>
          <a:xfrm>
            <a:off x="6317941" y="3059668"/>
            <a:ext cx="3005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제대로 정리되지 않은 코드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550CD2AC-7604-4176-A0D4-D0223CE58BB0}"/>
              </a:ext>
            </a:extLst>
          </p:cNvPr>
          <p:cNvSpPr/>
          <p:nvPr/>
        </p:nvSpPr>
        <p:spPr>
          <a:xfrm>
            <a:off x="6096000" y="1908699"/>
            <a:ext cx="4314547" cy="431454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49BEF8-7FC3-4012-A0D7-DB3BEFD55E4D}"/>
              </a:ext>
            </a:extLst>
          </p:cNvPr>
          <p:cNvSpPr txBox="1"/>
          <p:nvPr/>
        </p:nvSpPr>
        <p:spPr>
          <a:xfrm>
            <a:off x="6317941" y="2259942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아쉬운 점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57E972E-5028-46AA-B6E0-337D41B1610A}"/>
              </a:ext>
            </a:extLst>
          </p:cNvPr>
          <p:cNvSpPr txBox="1"/>
          <p:nvPr/>
        </p:nvSpPr>
        <p:spPr>
          <a:xfrm>
            <a:off x="1091953" y="3587303"/>
            <a:ext cx="2207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나름대로의 반응성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6A3EE2A-37A2-4C85-86DA-C9C93394B9B5}"/>
              </a:ext>
            </a:extLst>
          </p:cNvPr>
          <p:cNvSpPr txBox="1"/>
          <p:nvPr/>
        </p:nvSpPr>
        <p:spPr>
          <a:xfrm>
            <a:off x="6317941" y="3587303"/>
            <a:ext cx="1745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어중간한 기획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720A9E1-FA38-4BCD-87C9-51B2B4563AEB}"/>
              </a:ext>
            </a:extLst>
          </p:cNvPr>
          <p:cNvSpPr txBox="1"/>
          <p:nvPr/>
        </p:nvSpPr>
        <p:spPr>
          <a:xfrm>
            <a:off x="6317941" y="4114938"/>
            <a:ext cx="1284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묘한 버그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BE66D22-2D2E-492F-8373-576BFD4778BD}"/>
              </a:ext>
            </a:extLst>
          </p:cNvPr>
          <p:cNvSpPr txBox="1"/>
          <p:nvPr/>
        </p:nvSpPr>
        <p:spPr>
          <a:xfrm>
            <a:off x="1100801" y="4113890"/>
            <a:ext cx="1515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시각적 효과</a:t>
            </a:r>
          </a:p>
        </p:txBody>
      </p:sp>
    </p:spTree>
    <p:extLst>
      <p:ext uri="{BB962C8B-B14F-4D97-AF65-F5344CB8AC3E}">
        <p14:creationId xmlns:p14="http://schemas.microsoft.com/office/powerpoint/2010/main" val="1289918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CF572ED-127D-4999-B27E-194492A2720B}"/>
              </a:ext>
            </a:extLst>
          </p:cNvPr>
          <p:cNvSpPr txBox="1"/>
          <p:nvPr/>
        </p:nvSpPr>
        <p:spPr>
          <a:xfrm>
            <a:off x="10466773" y="1402672"/>
            <a:ext cx="756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E.N.D.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4866472"/>
      </p:ext>
    </p:extLst>
  </p:cSld>
  <p:clrMapOvr>
    <a:masterClrMapping/>
  </p:clrMapOvr>
</p:sld>
</file>

<file path=ppt/theme/theme1.xml><?xml version="1.0" encoding="utf-8"?>
<a:theme xmlns:a="http://schemas.openxmlformats.org/drawingml/2006/main" name="추억">
  <a:themeElements>
    <a:clrScheme name="추억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추억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추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542</TotalTime>
  <Words>289</Words>
  <Application>Microsoft Office PowerPoint</Application>
  <PresentationFormat>와이드스크린</PresentationFormat>
  <Paragraphs>86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맑은 고딕</vt:lpstr>
      <vt:lpstr>Calibri</vt:lpstr>
      <vt:lpstr>Calibri Light</vt:lpstr>
      <vt:lpstr>추억</vt:lpstr>
      <vt:lpstr>E.D.M.s</vt:lpstr>
      <vt:lpstr>Main Concept</vt:lpstr>
      <vt:lpstr>Development Scope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어수혁</dc:creator>
  <cp:lastModifiedBy>어 수혁</cp:lastModifiedBy>
  <cp:revision>184</cp:revision>
  <dcterms:created xsi:type="dcterms:W3CDTF">2018-09-25T05:49:12Z</dcterms:created>
  <dcterms:modified xsi:type="dcterms:W3CDTF">2018-11-30T14:59:45Z</dcterms:modified>
</cp:coreProperties>
</file>