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63" r:id="rId4"/>
    <p:sldId id="264" r:id="rId5"/>
    <p:sldId id="262" r:id="rId6"/>
    <p:sldId id="265" r:id="rId7"/>
    <p:sldId id="266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14000"/>
              </a:lnSpc>
              <a:defRPr sz="6000" b="0" cap="none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1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7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0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0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7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8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8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0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1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8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None/>
        <a:defRPr sz="2100" b="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None/>
        <a:defRPr sz="180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i="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i="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" descr="추상적인 흐릿한 공공 도서관의 책꽃이">
            <a:extLst>
              <a:ext uri="{FF2B5EF4-FFF2-40B4-BE49-F238E27FC236}">
                <a16:creationId xmlns:a16="http://schemas.microsoft.com/office/drawing/2014/main" id="{412E8046-9776-F16C-73AF-86E5381A0A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1310" b="1442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604C8169-73CD-78CB-020E-7072027B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게임서버 </a:t>
            </a:r>
            <a:r>
              <a:rPr lang="ko-KR" altLang="en-US" dirty="0" err="1"/>
              <a:t>텀</a:t>
            </a:r>
            <a:r>
              <a:rPr lang="ko-KR" altLang="en-US" dirty="0"/>
              <a:t> 프로젝트 발표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8DCBBA-1C7E-2794-6967-6B0E7C179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2017180021 </a:t>
            </a:r>
            <a:r>
              <a:rPr lang="ko-KR" altLang="en-US" dirty="0"/>
              <a:t>어수혁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630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F22C6-E4D0-5715-52CB-BEA162B8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 L </a:t>
            </a:r>
            <a:r>
              <a:rPr lang="en-US" altLang="ko-KR" dirty="0" err="1"/>
              <a:t>L</a:t>
            </a:r>
            <a:r>
              <a:rPr lang="en-US" altLang="ko-KR" dirty="0"/>
              <a:t> I M 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3E0EF6-C65B-86F6-B992-9699925E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993" y="1195075"/>
            <a:ext cx="5639587" cy="4467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7AE6B1-F0ED-C192-BEA4-FD0FEBB398BE}"/>
              </a:ext>
            </a:extLst>
          </p:cNvPr>
          <p:cNvSpPr txBox="1"/>
          <p:nvPr/>
        </p:nvSpPr>
        <p:spPr>
          <a:xfrm>
            <a:off x="62861" y="5087003"/>
            <a:ext cx="45720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IOCP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워커 스레드 </a:t>
            </a:r>
            <a:r>
              <a:rPr lang="en-US" altLang="ko-KR" sz="1000" dirty="0"/>
              <a:t>6</a:t>
            </a:r>
            <a:r>
              <a:rPr lang="ko-KR" altLang="en-US" sz="1000" dirty="0"/>
              <a:t>개</a:t>
            </a:r>
            <a:r>
              <a:rPr lang="en-US" altLang="ko-KR" sz="1000" dirty="0"/>
              <a:t>, AI </a:t>
            </a:r>
            <a:r>
              <a:rPr lang="ko-KR" altLang="en-US" sz="1000" dirty="0"/>
              <a:t>스레드</a:t>
            </a:r>
            <a:r>
              <a:rPr lang="en-US" altLang="ko-KR" sz="1000" dirty="0"/>
              <a:t>, DB </a:t>
            </a:r>
            <a:r>
              <a:rPr lang="ko-KR" altLang="en-US" sz="1000" dirty="0"/>
              <a:t>스레드 분리</a:t>
            </a:r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2000 x 2000 Map, 200000 NPC</a:t>
            </a:r>
          </a:p>
          <a:p>
            <a:endParaRPr lang="en-US" altLang="ko-KR" sz="1000" dirty="0"/>
          </a:p>
          <a:p>
            <a:r>
              <a:rPr lang="en-US" altLang="ko-KR" sz="1000" dirty="0"/>
              <a:t>	&gt;DB&lt;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아이디와 비밀번호 입력해서 로그인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회원가입은 따로 존재함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특수 문자는 클라이언트 단에서 막아서 로그인 </a:t>
            </a:r>
            <a:r>
              <a:rPr lang="en-US" altLang="ko-KR" sz="1000" dirty="0"/>
              <a:t>/ </a:t>
            </a:r>
            <a:r>
              <a:rPr lang="ko-KR" altLang="en-US" sz="1000" dirty="0"/>
              <a:t>회원 가입 불가능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이미 </a:t>
            </a:r>
            <a:r>
              <a:rPr lang="ko-KR" altLang="en-US" sz="1000" dirty="0" err="1"/>
              <a:t>플레이중일</a:t>
            </a:r>
            <a:r>
              <a:rPr lang="ko-KR" altLang="en-US" sz="1000" dirty="0"/>
              <a:t> 경우 로그인 불가능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접속 </a:t>
            </a:r>
            <a:r>
              <a:rPr lang="ko-KR" altLang="en-US" sz="1000" dirty="0" err="1"/>
              <a:t>종료시</a:t>
            </a:r>
            <a:r>
              <a:rPr lang="ko-KR" altLang="en-US" sz="1000" dirty="0"/>
              <a:t> 데이터 자동 저장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804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F22C6-E4D0-5715-52CB-BEA162B8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10" y="489393"/>
            <a:ext cx="2665547" cy="5197498"/>
          </a:xfrm>
        </p:spPr>
        <p:txBody>
          <a:bodyPr/>
          <a:lstStyle/>
          <a:p>
            <a:r>
              <a:rPr lang="ko-KR" altLang="en-US" dirty="0"/>
              <a:t>플레이어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C6F3EE-7406-85F3-3635-6B3A9A65D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95" t="35780" r="1370" b="1410"/>
          <a:stretch/>
        </p:blipFill>
        <p:spPr>
          <a:xfrm>
            <a:off x="4345366" y="1043728"/>
            <a:ext cx="7583398" cy="4643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600238-B349-5D48-84ED-3CEA1B373550}"/>
              </a:ext>
            </a:extLst>
          </p:cNvPr>
          <p:cNvSpPr txBox="1"/>
          <p:nvPr/>
        </p:nvSpPr>
        <p:spPr>
          <a:xfrm>
            <a:off x="0" y="3966914"/>
            <a:ext cx="47067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&gt;</a:t>
            </a:r>
            <a:r>
              <a:rPr lang="ko-KR" altLang="en-US" sz="1000" dirty="0"/>
              <a:t>플레이어</a:t>
            </a:r>
            <a:r>
              <a:rPr lang="en-US" altLang="ko-KR" sz="1000" dirty="0"/>
              <a:t>&lt;</a:t>
            </a:r>
          </a:p>
          <a:p>
            <a:r>
              <a:rPr lang="en-US" altLang="ko-KR" sz="1000" dirty="0"/>
              <a:t>	- </a:t>
            </a:r>
            <a:r>
              <a:rPr lang="ko-KR" altLang="en-US" sz="1000" dirty="0"/>
              <a:t>레벨</a:t>
            </a:r>
            <a:r>
              <a:rPr lang="en-US" altLang="ko-KR" sz="1000" dirty="0"/>
              <a:t>, HP, MP(</a:t>
            </a:r>
            <a:r>
              <a:rPr lang="ko-KR" altLang="en-US" sz="1000" dirty="0"/>
              <a:t>미사용</a:t>
            </a:r>
            <a:r>
              <a:rPr lang="en-US" altLang="ko-KR" sz="1000" dirty="0"/>
              <a:t>), EXP, </a:t>
            </a:r>
            <a:r>
              <a:rPr lang="ko-KR" altLang="en-US" sz="1000" dirty="0"/>
              <a:t>닉네임을 갖고 있음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	EXP </a:t>
            </a:r>
            <a:r>
              <a:rPr lang="ko-KR" altLang="en-US" sz="1000" dirty="0"/>
              <a:t>최대치 </a:t>
            </a:r>
            <a:r>
              <a:rPr lang="en-US" altLang="ko-KR" sz="1000" dirty="0"/>
              <a:t>= 100 + Level * 100</a:t>
            </a:r>
          </a:p>
          <a:p>
            <a:r>
              <a:rPr lang="en-US" altLang="ko-KR" sz="1000" dirty="0"/>
              <a:t>		</a:t>
            </a:r>
            <a:r>
              <a:rPr lang="ko-KR" altLang="en-US" sz="1000" dirty="0" err="1"/>
              <a:t>레벨업시</a:t>
            </a:r>
            <a:r>
              <a:rPr lang="ko-KR" altLang="en-US" sz="1000" dirty="0"/>
              <a:t> 체력 전부 회복</a:t>
            </a:r>
          </a:p>
          <a:p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- </a:t>
            </a:r>
            <a:r>
              <a:rPr lang="ko-KR" altLang="en-US" sz="1000" dirty="0"/>
              <a:t>상하좌우 이동</a:t>
            </a:r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- </a:t>
            </a:r>
            <a:r>
              <a:rPr lang="ko-KR" altLang="en-US" sz="1000" dirty="0"/>
              <a:t>이동시 뷰 리스트 갱신</a:t>
            </a:r>
            <a:r>
              <a:rPr lang="en-US" altLang="ko-KR" sz="1000" dirty="0"/>
              <a:t>, </a:t>
            </a:r>
            <a:r>
              <a:rPr lang="ko-KR" altLang="en-US" sz="1000" dirty="0"/>
              <a:t>섹터 이동시 섹터 갱신</a:t>
            </a:r>
            <a:endParaRPr lang="en-US" altLang="ko-KR" sz="1000" dirty="0"/>
          </a:p>
          <a:p>
            <a:r>
              <a:rPr lang="en-US" altLang="ko-KR" sz="1000" dirty="0"/>
              <a:t>		</a:t>
            </a:r>
            <a:r>
              <a:rPr lang="ko-KR" altLang="en-US" sz="1000" dirty="0"/>
              <a:t>시야 범위 </a:t>
            </a:r>
            <a:r>
              <a:rPr lang="en-US" altLang="ko-KR" sz="1000" dirty="0"/>
              <a:t>15</a:t>
            </a:r>
          </a:p>
          <a:p>
            <a:r>
              <a:rPr lang="en-US" altLang="ko-KR" sz="1000" dirty="0"/>
              <a:t>		</a:t>
            </a:r>
            <a:r>
              <a:rPr lang="ko-KR" altLang="en-US" sz="1000" dirty="0"/>
              <a:t>섹터 크기 </a:t>
            </a:r>
            <a:r>
              <a:rPr lang="en-US" altLang="ko-KR" sz="1000" dirty="0"/>
              <a:t>20x20</a:t>
            </a:r>
          </a:p>
          <a:p>
            <a:r>
              <a:rPr lang="en-US" altLang="ko-KR" sz="1000" dirty="0"/>
              <a:t>	- </a:t>
            </a:r>
            <a:r>
              <a:rPr lang="ko-KR" altLang="en-US" sz="1000" dirty="0"/>
              <a:t>세 종류의 스킬 존재</a:t>
            </a:r>
          </a:p>
          <a:p>
            <a:r>
              <a:rPr lang="ko-KR" altLang="en-US" sz="1000" dirty="0"/>
              <a:t>		</a:t>
            </a:r>
            <a:r>
              <a:rPr lang="en-US" altLang="ko-KR" sz="1000" dirty="0"/>
              <a:t>z - </a:t>
            </a:r>
            <a:r>
              <a:rPr lang="ko-KR" altLang="en-US" sz="1000" dirty="0"/>
              <a:t>일반 공격</a:t>
            </a:r>
            <a:r>
              <a:rPr lang="en-US" altLang="ko-KR" sz="1000" dirty="0"/>
              <a:t>. 4</a:t>
            </a:r>
            <a:r>
              <a:rPr lang="ko-KR" altLang="en-US" sz="1000" dirty="0"/>
              <a:t>방향 </a:t>
            </a:r>
            <a:r>
              <a:rPr lang="en-US" altLang="ko-KR" sz="1000" dirty="0"/>
              <a:t>1</a:t>
            </a:r>
            <a:r>
              <a:rPr lang="ko-KR" altLang="en-US" sz="1000" dirty="0"/>
              <a:t>칸에 약한 데미지</a:t>
            </a:r>
          </a:p>
          <a:p>
            <a:r>
              <a:rPr lang="ko-KR" altLang="en-US" sz="1000" dirty="0"/>
              <a:t>		</a:t>
            </a:r>
            <a:r>
              <a:rPr lang="en-US" altLang="ko-KR" sz="1000" dirty="0"/>
              <a:t>x - </a:t>
            </a:r>
            <a:r>
              <a:rPr lang="ko-KR" altLang="en-US" sz="1000" dirty="0"/>
              <a:t>디버그용 공격</a:t>
            </a:r>
            <a:r>
              <a:rPr lang="en-US" altLang="ko-KR" sz="1000" dirty="0"/>
              <a:t>. </a:t>
            </a:r>
            <a:r>
              <a:rPr lang="ko-KR" altLang="en-US" sz="1000" dirty="0"/>
              <a:t>전방 </a:t>
            </a:r>
            <a:r>
              <a:rPr lang="en-US" altLang="ko-KR" sz="1000" dirty="0"/>
              <a:t>2</a:t>
            </a:r>
            <a:r>
              <a:rPr lang="ko-KR" altLang="en-US" sz="1000" dirty="0"/>
              <a:t>칸에 </a:t>
            </a:r>
            <a:r>
              <a:rPr lang="en-US" altLang="ko-KR" sz="1000" dirty="0"/>
              <a:t>50 </a:t>
            </a:r>
            <a:r>
              <a:rPr lang="ko-KR" altLang="en-US" sz="1000" dirty="0"/>
              <a:t>데미지</a:t>
            </a:r>
          </a:p>
          <a:p>
            <a:r>
              <a:rPr lang="ko-KR" altLang="en-US" sz="1000" dirty="0"/>
              <a:t>		</a:t>
            </a:r>
            <a:r>
              <a:rPr lang="en-US" altLang="ko-KR" sz="1000" dirty="0"/>
              <a:t>c - </a:t>
            </a:r>
            <a:r>
              <a:rPr lang="ko-KR" altLang="en-US" sz="1000" dirty="0"/>
              <a:t>자체 힐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힐량은</a:t>
            </a:r>
            <a:r>
              <a:rPr lang="ko-KR" altLang="en-US" sz="1000" dirty="0"/>
              <a:t> 레벨에 비례한다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- 5</a:t>
            </a:r>
            <a:r>
              <a:rPr lang="ko-KR" altLang="en-US" sz="1000" dirty="0"/>
              <a:t>초마다 </a:t>
            </a:r>
            <a:r>
              <a:rPr lang="en-US" altLang="ko-KR" sz="1000" dirty="0"/>
              <a:t>10% HP </a:t>
            </a:r>
            <a:r>
              <a:rPr lang="ko-KR" altLang="en-US" sz="1000" dirty="0"/>
              <a:t>회복</a:t>
            </a:r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- </a:t>
            </a:r>
            <a:r>
              <a:rPr lang="ko-KR" altLang="en-US" sz="1000" dirty="0" err="1"/>
              <a:t>사망시</a:t>
            </a:r>
            <a:r>
              <a:rPr lang="ko-KR" altLang="en-US" sz="1000" dirty="0"/>
              <a:t> 경험치가 반이 되며 </a:t>
            </a:r>
            <a:r>
              <a:rPr lang="ko-KR" altLang="en-US" sz="1000" dirty="0" err="1"/>
              <a:t>맵의</a:t>
            </a:r>
            <a:r>
              <a:rPr lang="ko-KR" altLang="en-US" sz="1000" dirty="0"/>
              <a:t> 한 가운데로 이동함 </a:t>
            </a:r>
            <a:r>
              <a:rPr lang="en-US" altLang="ko-KR" sz="1000" dirty="0"/>
              <a:t>(1000, 1000)</a:t>
            </a:r>
          </a:p>
          <a:p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- </a:t>
            </a:r>
            <a:r>
              <a:rPr lang="ko-KR" altLang="en-US" sz="1000" dirty="0"/>
              <a:t>플레이어의 이동 속도와 공격 속도는 모두 </a:t>
            </a:r>
            <a:r>
              <a:rPr lang="en-US" altLang="ko-KR" sz="1000" dirty="0"/>
              <a:t>0.5</a:t>
            </a:r>
            <a:r>
              <a:rPr lang="ko-KR" altLang="en-US" sz="1000" dirty="0"/>
              <a:t>초에 한 번 </a:t>
            </a:r>
            <a:r>
              <a:rPr lang="en-US" altLang="ko-KR" sz="1000" dirty="0"/>
              <a:t>(</a:t>
            </a:r>
            <a:r>
              <a:rPr lang="ko-KR" altLang="en-US" sz="1000" dirty="0"/>
              <a:t>빠르다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1770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F22C6-E4D0-5715-52CB-BEA162B8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97" y="588735"/>
            <a:ext cx="2665547" cy="5197498"/>
          </a:xfrm>
        </p:spPr>
        <p:txBody>
          <a:bodyPr/>
          <a:lstStyle/>
          <a:p>
            <a:r>
              <a:rPr lang="en-US" altLang="ko-KR" dirty="0"/>
              <a:t>NPC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C6F3EE-7406-85F3-3635-6B3A9A65D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95" t="35780" r="1307" b="1645"/>
          <a:stretch/>
        </p:blipFill>
        <p:spPr>
          <a:xfrm>
            <a:off x="4316471" y="930451"/>
            <a:ext cx="7586662" cy="46224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4A855B-5B1D-DF94-3E13-B3D1C8BC0283}"/>
              </a:ext>
            </a:extLst>
          </p:cNvPr>
          <p:cNvSpPr txBox="1"/>
          <p:nvPr/>
        </p:nvSpPr>
        <p:spPr>
          <a:xfrm>
            <a:off x="0" y="3966914"/>
            <a:ext cx="47484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&gt;</a:t>
            </a:r>
            <a:r>
              <a:rPr lang="ko-KR" altLang="en-US" sz="1000" dirty="0"/>
              <a:t>지형</a:t>
            </a:r>
            <a:r>
              <a:rPr lang="en-US" altLang="ko-KR" sz="1000" dirty="0"/>
              <a:t>&lt;</a:t>
            </a:r>
          </a:p>
          <a:p>
            <a:r>
              <a:rPr lang="en-US" altLang="ko-KR" sz="1000" dirty="0"/>
              <a:t>	- </a:t>
            </a:r>
            <a:r>
              <a:rPr lang="ko-KR" altLang="en-US" sz="1000" dirty="0"/>
              <a:t>장애물 존재</a:t>
            </a:r>
            <a:r>
              <a:rPr lang="en-US" altLang="ko-KR" sz="1000" dirty="0"/>
              <a:t>, </a:t>
            </a:r>
            <a:r>
              <a:rPr lang="ko-KR" altLang="en-US" sz="1000" dirty="0"/>
              <a:t>플레이어와 몬스터 충돌처리</a:t>
            </a:r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- 2D </a:t>
            </a:r>
            <a:r>
              <a:rPr lang="ko-KR" altLang="en-US" sz="1000" dirty="0"/>
              <a:t>맵 사용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en-US" altLang="ko-KR" sz="1000" dirty="0"/>
              <a:t>&gt;NPC&lt;</a:t>
            </a:r>
          </a:p>
          <a:p>
            <a:r>
              <a:rPr lang="en-US" altLang="ko-KR" sz="1000" dirty="0"/>
              <a:t>	AI Thread </a:t>
            </a:r>
            <a:r>
              <a:rPr lang="ko-KR" altLang="en-US" sz="1000" dirty="0"/>
              <a:t>생성</a:t>
            </a:r>
            <a:r>
              <a:rPr lang="en-US" altLang="ko-KR" sz="1000" dirty="0"/>
              <a:t>, NPC</a:t>
            </a:r>
            <a:r>
              <a:rPr lang="ko-KR" altLang="en-US" sz="1000" dirty="0"/>
              <a:t>는 스크립트에서 이동을 관리함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레벨</a:t>
            </a:r>
            <a:r>
              <a:rPr lang="en-US" altLang="ko-KR" sz="1000" dirty="0"/>
              <a:t>, HP, </a:t>
            </a:r>
            <a:r>
              <a:rPr lang="ko-KR" altLang="en-US" sz="1000" dirty="0"/>
              <a:t>이름 존재</a:t>
            </a:r>
            <a:r>
              <a:rPr lang="en-US" altLang="ko-KR" sz="1000" dirty="0"/>
              <a:t>. </a:t>
            </a:r>
            <a:r>
              <a:rPr lang="ko-KR" altLang="en-US" sz="1000" dirty="0"/>
              <a:t>종족에 따라 화면에 다르게 보임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x - </a:t>
            </a:r>
            <a:r>
              <a:rPr lang="ko-KR" altLang="en-US" sz="1000" dirty="0"/>
              <a:t>이동하지 않음</a:t>
            </a:r>
            <a:r>
              <a:rPr lang="en-US" altLang="ko-KR" sz="1000" dirty="0"/>
              <a:t>. </a:t>
            </a:r>
            <a:r>
              <a:rPr lang="ko-KR" altLang="en-US" sz="1000" dirty="0"/>
              <a:t>공격받을 시 </a:t>
            </a:r>
            <a:r>
              <a:rPr lang="en-US" altLang="ko-KR" sz="1000" dirty="0"/>
              <a:t>A*</a:t>
            </a:r>
            <a:r>
              <a:rPr lang="ko-KR" altLang="en-US" sz="1000" dirty="0"/>
              <a:t>로 따라옴</a:t>
            </a:r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o - Roaming</a:t>
            </a:r>
            <a:r>
              <a:rPr lang="ko-KR" altLang="en-US" sz="1000" dirty="0"/>
              <a:t>함</a:t>
            </a:r>
            <a:r>
              <a:rPr lang="en-US" altLang="ko-KR" sz="1000" dirty="0"/>
              <a:t>. </a:t>
            </a:r>
            <a:r>
              <a:rPr lang="ko-KR" altLang="en-US" sz="1000" dirty="0"/>
              <a:t>공격받을 시 </a:t>
            </a:r>
            <a:r>
              <a:rPr lang="en-US" altLang="ko-KR" sz="1000" dirty="0"/>
              <a:t>A*</a:t>
            </a:r>
            <a:r>
              <a:rPr lang="ko-KR" altLang="en-US" sz="1000" dirty="0"/>
              <a:t>로 따라옴</a:t>
            </a:r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z - </a:t>
            </a:r>
            <a:r>
              <a:rPr lang="ko-KR" altLang="en-US" sz="1000" dirty="0"/>
              <a:t>일정 범위 내에 플레이어가 존재할 시 </a:t>
            </a:r>
            <a:r>
              <a:rPr lang="en-US" altLang="ko-KR" sz="1000" dirty="0"/>
              <a:t>A*</a:t>
            </a:r>
            <a:r>
              <a:rPr lang="ko-KR" altLang="en-US" sz="1000" dirty="0"/>
              <a:t>로 따라옴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A*</a:t>
            </a:r>
            <a:r>
              <a:rPr lang="ko-KR" altLang="en-US" sz="1000" dirty="0"/>
              <a:t>로 따라오는 적에게서 </a:t>
            </a:r>
            <a:r>
              <a:rPr lang="en-US" altLang="ko-KR" sz="1000" dirty="0"/>
              <a:t>10</a:t>
            </a:r>
            <a:r>
              <a:rPr lang="ko-KR" altLang="en-US" sz="1000" dirty="0"/>
              <a:t>칸 이상 멀어지면 더 이상 따라오지 않음</a:t>
            </a:r>
          </a:p>
          <a:p>
            <a:r>
              <a:rPr lang="ko-KR" altLang="en-US" sz="1000" dirty="0"/>
              <a:t>	모든 적은 생성된 위치에서 </a:t>
            </a:r>
            <a:r>
              <a:rPr lang="en-US" altLang="ko-KR" sz="1000" dirty="0"/>
              <a:t>20</a:t>
            </a:r>
            <a:r>
              <a:rPr lang="ko-KR" altLang="en-US" sz="1000" dirty="0"/>
              <a:t>칸 이상 멀어지지 않음</a:t>
            </a:r>
          </a:p>
          <a:p>
            <a:r>
              <a:rPr lang="ko-KR" altLang="en-US" sz="1000" dirty="0"/>
              <a:t>	모든 몬스터의 경험치는 </a:t>
            </a:r>
            <a:r>
              <a:rPr lang="en-US" altLang="ko-KR" sz="1000" dirty="0"/>
              <a:t>(</a:t>
            </a:r>
            <a:r>
              <a:rPr lang="ko-KR" altLang="en-US" sz="1000" dirty="0"/>
              <a:t>몬스터 레벨 </a:t>
            </a:r>
            <a:r>
              <a:rPr lang="en-US" altLang="ko-KR" sz="1000" dirty="0"/>
              <a:t>+ 3) * (</a:t>
            </a:r>
            <a:r>
              <a:rPr lang="ko-KR" altLang="en-US" sz="1000" dirty="0"/>
              <a:t>몬스터 레벨*</a:t>
            </a:r>
            <a:r>
              <a:rPr lang="en-US" altLang="ko-KR" sz="1000" dirty="0"/>
              <a:t>2)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err="1"/>
              <a:t>사망시</a:t>
            </a:r>
            <a:r>
              <a:rPr lang="ko-KR" altLang="en-US" sz="1000" dirty="0"/>
              <a:t> </a:t>
            </a:r>
            <a:r>
              <a:rPr lang="en-US" altLang="ko-KR" sz="1000" dirty="0"/>
              <a:t>3</a:t>
            </a:r>
            <a:r>
              <a:rPr lang="ko-KR" altLang="en-US" sz="1000" dirty="0"/>
              <a:t>초 후 부활 </a:t>
            </a:r>
            <a:r>
              <a:rPr lang="en-US" altLang="ko-KR" sz="1000" dirty="0"/>
              <a:t>(30</a:t>
            </a:r>
            <a:r>
              <a:rPr lang="ko-KR" altLang="en-US" sz="1000" dirty="0"/>
              <a:t>초는 너무 길어서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몬스터의 이동 속도와 공격 속도는 모두 </a:t>
            </a:r>
            <a:r>
              <a:rPr lang="en-US" altLang="ko-KR" sz="1000" dirty="0"/>
              <a:t>1</a:t>
            </a:r>
            <a:r>
              <a:rPr lang="ko-KR" altLang="en-US" sz="1000" dirty="0"/>
              <a:t>초에 한 번</a:t>
            </a:r>
          </a:p>
        </p:txBody>
      </p:sp>
    </p:spTree>
    <p:extLst>
      <p:ext uri="{BB962C8B-B14F-4D97-AF65-F5344CB8AC3E}">
        <p14:creationId xmlns:p14="http://schemas.microsoft.com/office/powerpoint/2010/main" val="426220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F3697-2CD7-10DF-080E-F82534AA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31" y="699582"/>
            <a:ext cx="2574107" cy="5197498"/>
          </a:xfrm>
        </p:spPr>
        <p:txBody>
          <a:bodyPr/>
          <a:lstStyle/>
          <a:p>
            <a:r>
              <a:rPr lang="ko-KR" altLang="en-US" dirty="0"/>
              <a:t>채팅</a:t>
            </a:r>
            <a:br>
              <a:rPr lang="en-US" altLang="ko-KR" dirty="0"/>
            </a:br>
            <a:r>
              <a:rPr lang="ko-KR" altLang="en-US" dirty="0"/>
              <a:t>전투 로그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EBB19D-130C-797D-3FAE-B18B1CB44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954" b="36298"/>
          <a:stretch/>
        </p:blipFill>
        <p:spPr>
          <a:xfrm>
            <a:off x="3092334" y="601806"/>
            <a:ext cx="8570208" cy="52107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F427B0-E072-E527-0765-3EA18AB63072}"/>
              </a:ext>
            </a:extLst>
          </p:cNvPr>
          <p:cNvSpPr txBox="1"/>
          <p:nvPr/>
        </p:nvSpPr>
        <p:spPr>
          <a:xfrm>
            <a:off x="0" y="5897080"/>
            <a:ext cx="46778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&gt;</a:t>
            </a:r>
            <a:r>
              <a:rPr lang="ko-KR" altLang="en-US" sz="1000" dirty="0"/>
              <a:t>채팅</a:t>
            </a:r>
            <a:r>
              <a:rPr lang="en-US" altLang="ko-KR" sz="1000" dirty="0"/>
              <a:t>&lt;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전투 공지</a:t>
            </a:r>
            <a:r>
              <a:rPr lang="en-US" altLang="ko-KR" sz="1000" dirty="0"/>
              <a:t>(</a:t>
            </a:r>
            <a:r>
              <a:rPr lang="ko-KR" altLang="en-US" sz="1000" dirty="0"/>
              <a:t>데미지</a:t>
            </a:r>
            <a:r>
              <a:rPr lang="en-US" altLang="ko-KR" sz="1000" dirty="0"/>
              <a:t>, </a:t>
            </a:r>
            <a:r>
              <a:rPr lang="ko-KR" altLang="en-US" sz="1000" dirty="0"/>
              <a:t>경험치 획득</a:t>
            </a:r>
            <a:r>
              <a:rPr lang="en-US" altLang="ko-KR" sz="1000" dirty="0"/>
              <a:t>)</a:t>
            </a:r>
            <a:r>
              <a:rPr lang="ko-KR" altLang="en-US" sz="1000" dirty="0"/>
              <a:t>는 전투에 참여한 사람에게만 전송</a:t>
            </a:r>
          </a:p>
          <a:p>
            <a:r>
              <a:rPr lang="ko-KR" altLang="en-US" sz="1000" dirty="0"/>
              <a:t>	누군가 죽었을 경우 주변 모든 플레이어에게 정보 전송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플레이어가 채팅 시 주변 모든 플레이어에게 전송</a:t>
            </a:r>
            <a:r>
              <a:rPr lang="en-US" altLang="ko-KR" sz="1000" dirty="0"/>
              <a:t>, </a:t>
            </a:r>
            <a:r>
              <a:rPr lang="ko-KR" altLang="en-US" sz="1000" dirty="0"/>
              <a:t>이름이 같이 나옴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1038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F3697-2CD7-10DF-080E-F82534AA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31" y="699582"/>
            <a:ext cx="2574107" cy="5197498"/>
          </a:xfrm>
        </p:spPr>
        <p:txBody>
          <a:bodyPr/>
          <a:lstStyle/>
          <a:p>
            <a:r>
              <a:rPr lang="ko-KR" altLang="en-US" dirty="0"/>
              <a:t>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7F4890-D619-03C7-81FB-0D8F2FA87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266" y="676274"/>
            <a:ext cx="9060872" cy="557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1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F3697-2CD7-10DF-080E-F82534AA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31" y="699582"/>
            <a:ext cx="2574107" cy="5197498"/>
          </a:xfrm>
        </p:spPr>
        <p:txBody>
          <a:bodyPr/>
          <a:lstStyle/>
          <a:p>
            <a:r>
              <a:rPr lang="ko-KR" altLang="en-US" dirty="0"/>
              <a:t>기능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A55E5A-1E30-A40C-ABB9-F208916DC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307" y="680532"/>
            <a:ext cx="9040060" cy="553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7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C4A89E-6B77-08DC-9869-4F096655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206" y="4542126"/>
            <a:ext cx="2543587" cy="1991677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47D965C4-4F54-5992-186C-C44CEC3A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68585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RightStep">
      <a:dk1>
        <a:srgbClr val="000000"/>
      </a:dk1>
      <a:lt1>
        <a:srgbClr val="FFFFFF"/>
      </a:lt1>
      <a:dk2>
        <a:srgbClr val="3C3122"/>
      </a:dk2>
      <a:lt2>
        <a:srgbClr val="E2E8E6"/>
      </a:lt2>
      <a:accent1>
        <a:srgbClr val="CC90A0"/>
      </a:accent1>
      <a:accent2>
        <a:srgbClr val="C18377"/>
      </a:accent2>
      <a:accent3>
        <a:srgbClr val="C09F74"/>
      </a:accent3>
      <a:accent4>
        <a:srgbClr val="A8A768"/>
      </a:accent4>
      <a:accent5>
        <a:srgbClr val="96AB78"/>
      </a:accent5>
      <a:accent6>
        <a:srgbClr val="7AB16D"/>
      </a:accent6>
      <a:hlink>
        <a:srgbClr val="568F80"/>
      </a:hlink>
      <a:folHlink>
        <a:srgbClr val="7F7F7F"/>
      </a:folHlink>
    </a:clrScheme>
    <a:fontScheme name="Custom 7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410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Microsoft GothicNeo</vt:lpstr>
      <vt:lpstr>Corbel</vt:lpstr>
      <vt:lpstr>ShojiVTI</vt:lpstr>
      <vt:lpstr>게임서버 텀 프로젝트 발표</vt:lpstr>
      <vt:lpstr>E L L I M S</vt:lpstr>
      <vt:lpstr>플레이어</vt:lpstr>
      <vt:lpstr>NPC</vt:lpstr>
      <vt:lpstr>채팅 전투 로그</vt:lpstr>
      <vt:lpstr>기능</vt:lpstr>
      <vt:lpstr>기능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게임서버 텀 프로젝트 발표</dc:title>
  <dc:creator>어수혁(2017180021)</dc:creator>
  <cp:lastModifiedBy>어수혁(2017180021)</cp:lastModifiedBy>
  <cp:revision>13</cp:revision>
  <dcterms:created xsi:type="dcterms:W3CDTF">2022-06-20T15:39:54Z</dcterms:created>
  <dcterms:modified xsi:type="dcterms:W3CDTF">2022-06-20T17:42:37Z</dcterms:modified>
</cp:coreProperties>
</file>