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3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E69FE4-68FA-4322-8FD3-4FE44DC8E21C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527FE-6EDD-4219-B54A-D178E9BB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E.D.M.s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E9A-3AA4-44D1-B1BD-6568A141E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2DGP 1</a:t>
            </a:r>
            <a:r>
              <a:rPr lang="ko-KR" altLang="en-US" dirty="0"/>
              <a:t>차 발표</a:t>
            </a:r>
            <a:endParaRPr lang="en-US" altLang="ko-KR" dirty="0"/>
          </a:p>
          <a:p>
            <a:pPr algn="r"/>
            <a:r>
              <a:rPr lang="en-US" altLang="ko-KR" dirty="0"/>
              <a:t>2017180021 </a:t>
            </a:r>
            <a:r>
              <a:rPr lang="ko-KR" altLang="en-US" dirty="0"/>
              <a:t>어수혁</a:t>
            </a:r>
          </a:p>
        </p:txBody>
      </p:sp>
    </p:spTree>
    <p:extLst>
      <p:ext uri="{BB962C8B-B14F-4D97-AF65-F5344CB8AC3E}">
        <p14:creationId xmlns:p14="http://schemas.microsoft.com/office/powerpoint/2010/main" val="873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6E22C-AAB6-46F5-8256-3ADAA2C2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755"/>
            <a:ext cx="10058400" cy="1450757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4" name="Picture 2" descr="i wanna be the guyì ëí ì´ë¯¸ì§ ê²ìê²°ê³¼">
            <a:extLst>
              <a:ext uri="{FF2B5EF4-FFF2-40B4-BE49-F238E27FC236}">
                <a16:creationId xmlns:a16="http://schemas.microsoft.com/office/drawing/2014/main" id="{8833D67A-8E64-4B5E-857A-48C607DE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" y="1791729"/>
            <a:ext cx="5759120" cy="43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ì§ì¤ë©í¸ë¦¬ ëì¬ì ëí ì´ë¯¸ì§ ê²ìê²°ê³¼">
            <a:extLst>
              <a:ext uri="{FF2B5EF4-FFF2-40B4-BE49-F238E27FC236}">
                <a16:creationId xmlns:a16="http://schemas.microsoft.com/office/drawing/2014/main" id="{9BC160D8-E9DB-4534-8707-89AC146F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846" y="2146343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F09E9-FA2E-4711-A657-D03897B1C057}"/>
              </a:ext>
            </a:extLst>
          </p:cNvPr>
          <p:cNvSpPr txBox="1"/>
          <p:nvPr/>
        </p:nvSpPr>
        <p:spPr>
          <a:xfrm>
            <a:off x="8401018" y="2095500"/>
            <a:ext cx="1985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Platform</a:t>
            </a:r>
            <a:endParaRPr lang="ko-KR" altLang="en-US" sz="4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0ACB4-7922-4170-882D-6E8667499317}"/>
              </a:ext>
            </a:extLst>
          </p:cNvPr>
          <p:cNvGrpSpPr/>
          <p:nvPr/>
        </p:nvGrpSpPr>
        <p:grpSpPr>
          <a:xfrm>
            <a:off x="8488927" y="2956295"/>
            <a:ext cx="1809534" cy="1384015"/>
            <a:chOff x="8488927" y="2956295"/>
            <a:chExt cx="1809534" cy="13840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5C6B7-7943-4719-8CEE-46B104F009F4}"/>
                </a:ext>
              </a:extLst>
            </p:cNvPr>
            <p:cNvSpPr txBox="1"/>
            <p:nvPr/>
          </p:nvSpPr>
          <p:spPr>
            <a:xfrm>
              <a:off x="8488927" y="3632424"/>
              <a:ext cx="1809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Rhythm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0EA71-F796-48BC-9B51-05D43E8478B3}"/>
                </a:ext>
              </a:extLst>
            </p:cNvPr>
            <p:cNvSpPr txBox="1"/>
            <p:nvPr/>
          </p:nvSpPr>
          <p:spPr>
            <a:xfrm>
              <a:off x="9178731" y="2956295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&amp;</a:t>
              </a:r>
              <a:endParaRPr lang="ko-KR" altLang="en-US" sz="28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B0A955-3737-4E14-BBD4-922BA40B1118}"/>
              </a:ext>
            </a:extLst>
          </p:cNvPr>
          <p:cNvGrpSpPr/>
          <p:nvPr/>
        </p:nvGrpSpPr>
        <p:grpSpPr>
          <a:xfrm>
            <a:off x="8222227" y="4493219"/>
            <a:ext cx="2343783" cy="1397163"/>
            <a:chOff x="8222227" y="4493219"/>
            <a:chExt cx="2343783" cy="13971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FAF41-F70B-4A26-B97F-1AB1F5BF5B3C}"/>
                </a:ext>
              </a:extLst>
            </p:cNvPr>
            <p:cNvSpPr txBox="1"/>
            <p:nvPr/>
          </p:nvSpPr>
          <p:spPr>
            <a:xfrm>
              <a:off x="8222227" y="5182496"/>
              <a:ext cx="23437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Automatic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477FC-2F91-4479-B0DD-296688A3E25E}"/>
                </a:ext>
              </a:extLst>
            </p:cNvPr>
            <p:cNvSpPr txBox="1"/>
            <p:nvPr/>
          </p:nvSpPr>
          <p:spPr>
            <a:xfrm>
              <a:off x="9178731" y="449321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+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7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943D-49BB-46B2-BA19-93094C24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Game Flow</a:t>
            </a:r>
            <a:endParaRPr lang="ko-KR" altLang="en-US" dirty="0"/>
          </a:p>
        </p:txBody>
      </p:sp>
      <p:pic>
        <p:nvPicPr>
          <p:cNvPr id="2050" name="Picture 2" descr="I wanna be the boshyì ëí ì´ë¯¸ì§ ê²ìê²°ê³¼">
            <a:extLst>
              <a:ext uri="{FF2B5EF4-FFF2-40B4-BE49-F238E27FC236}">
                <a16:creationId xmlns:a16="http://schemas.microsoft.com/office/drawing/2014/main" id="{B2C47256-E94E-415B-9452-E4C984815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870471"/>
            <a:ext cx="6096000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ì¼:external/screenshots.en.sftcdn.net/i-wanna-be-the-guy-18.png">
            <a:extLst>
              <a:ext uri="{FF2B5EF4-FFF2-40B4-BE49-F238E27FC236}">
                <a16:creationId xmlns:a16="http://schemas.microsoft.com/office/drawing/2014/main" id="{640FF0FC-9C97-4C2C-91FC-59B5A891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7" y="1870471"/>
            <a:ext cx="4145023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F166C-60C3-43F6-8217-B33477F8E55E}"/>
              </a:ext>
            </a:extLst>
          </p:cNvPr>
          <p:cNvSpPr txBox="1"/>
          <p:nvPr/>
        </p:nvSpPr>
        <p:spPr>
          <a:xfrm>
            <a:off x="3130487" y="5391001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원하는 음악을 고르면    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AE22C-1A1A-4808-8ED3-994F95606060}"/>
              </a:ext>
            </a:extLst>
          </p:cNvPr>
          <p:cNvSpPr txBox="1"/>
          <p:nvPr/>
        </p:nvSpPr>
        <p:spPr>
          <a:xfrm>
            <a:off x="6851587" y="539100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해당 스테이지 등장</a:t>
            </a:r>
          </a:p>
        </p:txBody>
      </p:sp>
    </p:spTree>
    <p:extLst>
      <p:ext uri="{BB962C8B-B14F-4D97-AF65-F5344CB8AC3E}">
        <p14:creationId xmlns:p14="http://schemas.microsoft.com/office/powerpoint/2010/main" val="6286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6943D-49BB-46B2-BA19-93094C24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Game Flow</a:t>
            </a:r>
            <a:endParaRPr lang="ko-KR" altLang="en-US" dirty="0"/>
          </a:p>
        </p:txBody>
      </p:sp>
      <p:pic>
        <p:nvPicPr>
          <p:cNvPr id="2054" name="Picture 6" descr="íì¼:external/screenshots.en.sftcdn.net/i-wanna-be-the-guy-18.png">
            <a:extLst>
              <a:ext uri="{FF2B5EF4-FFF2-40B4-BE49-F238E27FC236}">
                <a16:creationId xmlns:a16="http://schemas.microsoft.com/office/drawing/2014/main" id="{640FF0FC-9C97-4C2C-91FC-59B5A891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70470"/>
            <a:ext cx="4145023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2AE22C-1A1A-4808-8ED3-994F95606060}"/>
              </a:ext>
            </a:extLst>
          </p:cNvPr>
          <p:cNvSpPr txBox="1"/>
          <p:nvPr/>
        </p:nvSpPr>
        <p:spPr>
          <a:xfrm>
            <a:off x="499310" y="5397198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음악이 진행되면서 </a:t>
            </a:r>
            <a:r>
              <a:rPr lang="ko-KR" altLang="en-US" sz="2400" dirty="0" err="1"/>
              <a:t>맵이</a:t>
            </a:r>
            <a:r>
              <a:rPr lang="ko-KR" altLang="en-US" sz="2400" dirty="0"/>
              <a:t> 자동으로 진행</a:t>
            </a:r>
          </a:p>
        </p:txBody>
      </p:sp>
      <p:pic>
        <p:nvPicPr>
          <p:cNvPr id="4098" name="Picture 2" descr="I wanna be the guyì ëí ì´ë¯¸ì§ ê²ìê²°ê³¼">
            <a:extLst>
              <a:ext uri="{FF2B5EF4-FFF2-40B4-BE49-F238E27FC236}">
                <a16:creationId xmlns:a16="http://schemas.microsoft.com/office/drawing/2014/main" id="{396B5545-1417-4A1D-871E-D865D681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20" y="1870470"/>
            <a:ext cx="4013200" cy="31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D1DD6-75B6-4C5B-A03B-CF0C42790E93}"/>
              </a:ext>
            </a:extLst>
          </p:cNvPr>
          <p:cNvSpPr txBox="1"/>
          <p:nvPr/>
        </p:nvSpPr>
        <p:spPr>
          <a:xfrm>
            <a:off x="5884117" y="3105833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FCE6C-3C43-47C1-B122-CFD3C393BC7B}"/>
              </a:ext>
            </a:extLst>
          </p:cNvPr>
          <p:cNvSpPr txBox="1"/>
          <p:nvPr/>
        </p:nvSpPr>
        <p:spPr>
          <a:xfrm>
            <a:off x="6388481" y="539099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음악의 하이라이트에선 </a:t>
            </a:r>
            <a:r>
              <a:rPr lang="ko-KR" altLang="en-US" sz="2400" dirty="0" err="1"/>
              <a:t>보스전</a:t>
            </a:r>
            <a:r>
              <a:rPr lang="ko-KR" altLang="en-US" sz="2400" dirty="0"/>
              <a:t> 등장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97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A7688-C25C-427A-A19F-FBA922D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음악의 박자에 맞춰서 </a:t>
            </a:r>
            <a:r>
              <a:rPr lang="ko-KR" altLang="en-US" sz="2400" dirty="0">
                <a:solidFill>
                  <a:srgbClr val="FF0000"/>
                </a:solidFill>
              </a:rPr>
              <a:t>자동으로</a:t>
            </a:r>
            <a:r>
              <a:rPr lang="ko-KR" altLang="en-US" sz="2400" dirty="0"/>
              <a:t> 점프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점프하는 타이밍에 맞춰 방향키를 누르면 해당 방향으로 </a:t>
            </a:r>
            <a:r>
              <a:rPr lang="ko-KR" altLang="en-US" sz="2400" dirty="0">
                <a:solidFill>
                  <a:srgbClr val="FF0000"/>
                </a:solidFill>
              </a:rPr>
              <a:t>한 칸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스페이스 바를 누른 채로 방향키를 누르면 해당 방향으로 </a:t>
            </a:r>
            <a:r>
              <a:rPr lang="ko-KR" altLang="en-US" sz="2400" dirty="0">
                <a:solidFill>
                  <a:srgbClr val="FF0000"/>
                </a:solidFill>
              </a:rPr>
              <a:t>세 칸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가시나 총알 등 장애물에 닿으면 </a:t>
            </a:r>
            <a:r>
              <a:rPr lang="ko-KR" altLang="en-US" sz="2400" dirty="0">
                <a:solidFill>
                  <a:srgbClr val="FF0000"/>
                </a:solidFill>
              </a:rPr>
              <a:t>게임 오버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E7F164-64EE-4F21-B8B3-A0C55D22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Game Flow (Basic</a:t>
            </a:r>
            <a:r>
              <a:rPr lang="ko-KR" altLang="en-US" dirty="0"/>
              <a:t> </a:t>
            </a:r>
            <a:r>
              <a:rPr lang="en-US" altLang="ko-KR" dirty="0"/>
              <a:t>Rule)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28835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Scope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4D3C50-ABC5-4BBA-9967-03AB45F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8331"/>
              </p:ext>
            </p:extLst>
          </p:nvPr>
        </p:nvGraphicFramePr>
        <p:xfrm>
          <a:off x="1097280" y="1773766"/>
          <a:ext cx="10058400" cy="451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401852813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975574382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4171409286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69292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음악속도에 맞춘 자동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상하좌우 이동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점프 시 회전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81240"/>
                  </a:ext>
                </a:extLst>
              </a:tr>
              <a:tr h="95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플랫폼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화면이동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필드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 err="1"/>
                        <a:t>보스전</a:t>
                      </a:r>
                      <a:r>
                        <a:rPr lang="ko-KR" altLang="en-US"/>
                        <a:t> 가능한 </a:t>
                      </a:r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벽타기</a:t>
                      </a:r>
                      <a:r>
                        <a:rPr lang="ko-KR" altLang="en-US" dirty="0"/>
                        <a:t> 타일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음악의 변속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변박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074469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번만 피격되면 게임 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배터리 게이지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40880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 </a:t>
                      </a:r>
                      <a:r>
                        <a:rPr lang="ko-KR" altLang="en-US" dirty="0" err="1"/>
                        <a:t>선택시</a:t>
                      </a:r>
                      <a:r>
                        <a:rPr lang="ko-KR" altLang="en-US" dirty="0"/>
                        <a:t> 프리뷰 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 마크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맵 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별 아이템을 먹어서 점수 획득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86338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게임에 맞는 </a:t>
                      </a:r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클리어 </a:t>
                      </a:r>
                      <a:r>
                        <a:rPr lang="en-US" altLang="ko-KR" dirty="0"/>
                        <a:t>SFX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가능한 한 많은 음악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스테이지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26635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흔들림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부드럽게 넘어가는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이펙트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9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099" y="-797917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Schedule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EF73D7-892A-4492-89E0-8734E46AB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270"/>
              </p:ext>
            </p:extLst>
          </p:nvPr>
        </p:nvGraphicFramePr>
        <p:xfrm>
          <a:off x="152400" y="952500"/>
          <a:ext cx="11785599" cy="536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160933756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765242400"/>
                    </a:ext>
                  </a:extLst>
                </a:gridCol>
                <a:gridCol w="6489699">
                  <a:extLst>
                    <a:ext uri="{9D8B030D-6E8A-4147-A177-3AD203B41FA5}">
                      <a16:colId xmlns:a16="http://schemas.microsoft.com/office/drawing/2014/main" val="3693417642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1228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적어도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주차까지의 게임 제작에 필요한 이미지를 수집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875979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음악 수집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리소스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게임에 어울리는 음악 수집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제작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맵 프로토타입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1602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플레이어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캐릭터 클래스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이후 계속 사용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20173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스테이지 제작을 위한 맵 툴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05875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기타기능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필드 우선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타이틀 등 제작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74838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완성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기타기능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스테이지 최종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남은 기본 기능 정리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30638"/>
                  </a:ext>
                </a:extLst>
              </a:tr>
              <a:tr h="589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필드 우선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 범위 내용들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451559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완성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스테이지 최종 제작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디버그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난이도 조절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추가기능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533981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플레이어 피드백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최종 난이도 조절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스테이지 연출 조절 후 최종 완성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03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5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EEB3D-F879-4531-BC67-A9240BB569B4}"/>
              </a:ext>
            </a:extLst>
          </p:cNvPr>
          <p:cNvSpPr txBox="1"/>
          <p:nvPr/>
        </p:nvSpPr>
        <p:spPr>
          <a:xfrm>
            <a:off x="8994195" y="1002326"/>
            <a:ext cx="292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The END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B6BA7-819E-4F2A-9349-E3042EC6F358}"/>
              </a:ext>
            </a:extLst>
          </p:cNvPr>
          <p:cNvSpPr txBox="1"/>
          <p:nvPr/>
        </p:nvSpPr>
        <p:spPr>
          <a:xfrm>
            <a:off x="9690100" y="1769823"/>
            <a:ext cx="204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Thank you!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03956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</TotalTime>
  <Words>332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추억</vt:lpstr>
      <vt:lpstr>E.D.M.s</vt:lpstr>
      <vt:lpstr>Main Concept</vt:lpstr>
      <vt:lpstr>Game Flow</vt:lpstr>
      <vt:lpstr>Game Flow</vt:lpstr>
      <vt:lpstr>Game Flow (Basic Rule)</vt:lpstr>
      <vt:lpstr>Development Scope</vt:lpstr>
      <vt:lpstr>Development Schedule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어수혁</dc:creator>
  <cp:lastModifiedBy>어수혁</cp:lastModifiedBy>
  <cp:revision>123</cp:revision>
  <dcterms:created xsi:type="dcterms:W3CDTF">2018-09-25T05:49:12Z</dcterms:created>
  <dcterms:modified xsi:type="dcterms:W3CDTF">2018-09-26T09:54:23Z</dcterms:modified>
</cp:coreProperties>
</file>