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어 수혁" initials="어수" lastIdx="1" clrIdx="0">
    <p:extLst>
      <p:ext uri="{19B8F6BF-5375-455C-9EA6-DF929625EA0E}">
        <p15:presenceInfo xmlns:p15="http://schemas.microsoft.com/office/powerpoint/2012/main" userId="bf095dd39a5796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3CC33"/>
    <a:srgbClr val="FF66CC"/>
    <a:srgbClr val="669900"/>
    <a:srgbClr val="009900"/>
    <a:srgbClr val="99FF33"/>
    <a:srgbClr val="FF6699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0" autoAdjust="0"/>
    <p:restoredTop sz="94660"/>
  </p:normalViewPr>
  <p:slideViewPr>
    <p:cSldViewPr snapToGrid="0">
      <p:cViewPr>
        <p:scale>
          <a:sx n="33" d="100"/>
          <a:sy n="33" d="100"/>
        </p:scale>
        <p:origin x="2418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3T23:40:27.56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F2607-B6DC-40F9-87F9-015EFB8E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C5B145-7485-4EBB-B1C2-31A4A08AC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BEF65-E7D1-4108-84AB-E2C7D46E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031-8E3B-4C35-88C0-C9162CA2DCA3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7106C-4BBD-4BF3-924E-B401F8D2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98223-07BB-48B9-9D07-7AC59DEA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3FAB-E689-4A3C-83EE-075B3E3FF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2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E39DD-836A-4C08-90E1-42D5FF0F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E15CB-4ADE-430F-9CCB-06138BD8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BD062-1B84-4449-B7CA-4D2F0029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031-8E3B-4C35-88C0-C9162CA2DCA3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04E61-B9E0-4786-96E0-987DED3C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4E34D-0B5B-445E-8A6D-7F561E05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3FAB-E689-4A3C-83EE-075B3E3FF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EE9137-D3EE-4DA5-B222-BFC7BEEAE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DED5F-4865-4E24-84D3-FB1763A95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9F7BB-0EC7-4769-AF6B-C67D6E78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031-8E3B-4C35-88C0-C9162CA2DCA3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2222E-05A4-4A8C-8863-62981FAE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FD720-EF1D-45CF-B1CA-D3D335BC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3FAB-E689-4A3C-83EE-075B3E3FF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5FC27-CAB9-452B-80AD-5BCABF5E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AA549-FCE8-4F01-855B-5D973B9E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CDE4C-41BE-4317-94CE-C295DAD1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031-8E3B-4C35-88C0-C9162CA2DCA3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F0322-BC6C-4205-893C-47B96648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F06F1-5405-4A54-96A5-C7FF85E9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3FAB-E689-4A3C-83EE-075B3E3FF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4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33B03-FC4F-472A-BB46-11837546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4148-78A7-4826-BC77-2F8ECFCB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4E2C8-7B94-425E-ADDA-F6A2BA18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031-8E3B-4C35-88C0-C9162CA2DCA3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AB109-72CD-46A1-AD38-639C0CC3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5C71D-C792-4EE8-9652-D7A03B2B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3FAB-E689-4A3C-83EE-075B3E3FF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2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808D3-4FEC-4B3A-8DA5-363544B3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3F398-91D5-4DD3-A7C8-9CAC42C89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6E4907-96F2-414F-BBA9-CC318F9C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90597-D3C1-4E99-B303-571779B8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031-8E3B-4C35-88C0-C9162CA2DCA3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AAEC1-A392-4AED-ACAE-C6029078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9EF065-B5FC-4D01-9A8F-31064363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3FAB-E689-4A3C-83EE-075B3E3FF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2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BB6E6-1EF5-4C3D-9EF8-E0639818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B4ED0-549C-4E01-BDB5-BA422E76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FAD89-ECF3-40AE-A239-6C4835F6E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BA0ABC-C3AB-4411-90B3-240BB3711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8336BA-19A9-4EBB-82B1-7A432B9EB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2E080C-C6B1-4E0F-A8E2-AAA56FEF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031-8E3B-4C35-88C0-C9162CA2DCA3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2FF7D5-127E-4163-8505-FEC7C81A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82C54-8716-47F9-A3E8-ACCC462C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3FAB-E689-4A3C-83EE-075B3E3FF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02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E3DBD-8A46-4F93-9122-1F4C30B2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491409-7256-47E9-8BA4-E66FB9DD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031-8E3B-4C35-88C0-C9162CA2DCA3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8DC0FA-EFFD-4CC7-B38C-A7E14378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D36B4D-8199-4DB5-A6DB-7010815C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3FAB-E689-4A3C-83EE-075B3E3FF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4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06994A-CCA8-46F5-9039-CBF57153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031-8E3B-4C35-88C0-C9162CA2DCA3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254AB9-470D-48A5-B46D-7547930C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5F0EEA-EF05-4E6D-91E5-B5FBAF55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3FAB-E689-4A3C-83EE-075B3E3FF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8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AA448-29CA-486E-BCAE-1854BCDA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59765-D4BA-46B7-9119-D2503D90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D20F6E-56E8-4668-8CE5-98E018566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659B20-C5D9-4D2A-AC4A-784EDBE4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031-8E3B-4C35-88C0-C9162CA2DCA3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E646A-AEA8-430D-A6AD-013D9D8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DA9FB9-951E-4A58-B39E-10C4738B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3FAB-E689-4A3C-83EE-075B3E3FF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9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2A435-583C-48A3-9ED7-29F6F39D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EB0C66-F7E8-4ADC-B4BB-FDFA4BE9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94FE8F-8120-4C1A-B803-5D5FAE086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0E4BE-8716-4F4D-B8DA-BFCABE50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031-8E3B-4C35-88C0-C9162CA2DCA3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75473-D4BB-450B-BEF7-EA1893C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33712-206D-46EE-A23E-BCB75FE0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3FAB-E689-4A3C-83EE-075B3E3FF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8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7090F6-56F3-4871-A246-476EC651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F79B71-53A5-4792-8C28-C37A88608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0A2CE-278E-4F9B-BBF8-7390108FD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6D031-8E3B-4C35-88C0-C9162CA2DCA3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A7DBB-56C1-4FE1-B812-44FE09AB5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F19A3-1940-4851-8728-B144A3489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3FAB-E689-4A3C-83EE-075B3E3FF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1E412911-0D05-41D7-AA4C-9A7B291A4A40}"/>
              </a:ext>
            </a:extLst>
          </p:cNvPr>
          <p:cNvSpPr/>
          <p:nvPr/>
        </p:nvSpPr>
        <p:spPr>
          <a:xfrm>
            <a:off x="5948519" y="2483072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44B96A4-8315-4F7C-96C8-8E52964CAA04}"/>
              </a:ext>
            </a:extLst>
          </p:cNvPr>
          <p:cNvSpPr/>
          <p:nvPr/>
        </p:nvSpPr>
        <p:spPr>
          <a:xfrm>
            <a:off x="6558119" y="2873035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EE0928-D7BA-4C89-A309-97FFEC29E590}"/>
              </a:ext>
            </a:extLst>
          </p:cNvPr>
          <p:cNvSpPr/>
          <p:nvPr/>
        </p:nvSpPr>
        <p:spPr>
          <a:xfrm>
            <a:off x="6558119" y="3553554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EF3717-6868-4E36-8BBE-37B383816E9D}"/>
              </a:ext>
            </a:extLst>
          </p:cNvPr>
          <p:cNvSpPr/>
          <p:nvPr/>
        </p:nvSpPr>
        <p:spPr>
          <a:xfrm>
            <a:off x="5936078" y="393871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696ED3-055B-42D9-8CD7-80538676B032}"/>
              </a:ext>
            </a:extLst>
          </p:cNvPr>
          <p:cNvSpPr/>
          <p:nvPr/>
        </p:nvSpPr>
        <p:spPr>
          <a:xfrm>
            <a:off x="5338919" y="2844901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382E224-D126-43E2-BFF4-208BA40F790D}"/>
              </a:ext>
            </a:extLst>
          </p:cNvPr>
          <p:cNvSpPr/>
          <p:nvPr/>
        </p:nvSpPr>
        <p:spPr>
          <a:xfrm>
            <a:off x="5338919" y="352542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EFCDE79-53F2-41C8-A3F7-7B2E871AAF46}"/>
              </a:ext>
            </a:extLst>
          </p:cNvPr>
          <p:cNvSpPr/>
          <p:nvPr/>
        </p:nvSpPr>
        <p:spPr>
          <a:xfrm>
            <a:off x="5908087" y="2433309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B955298-0E4C-41B0-8174-436CBA997F91}"/>
              </a:ext>
            </a:extLst>
          </p:cNvPr>
          <p:cNvSpPr/>
          <p:nvPr/>
        </p:nvSpPr>
        <p:spPr>
          <a:xfrm>
            <a:off x="6517687" y="2823272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89A3541-5B55-4074-A52C-F12F8606A239}"/>
              </a:ext>
            </a:extLst>
          </p:cNvPr>
          <p:cNvSpPr/>
          <p:nvPr/>
        </p:nvSpPr>
        <p:spPr>
          <a:xfrm>
            <a:off x="6517687" y="3503791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237408-5E9D-4B80-AB65-42A5721217CA}"/>
              </a:ext>
            </a:extLst>
          </p:cNvPr>
          <p:cNvSpPr/>
          <p:nvPr/>
        </p:nvSpPr>
        <p:spPr>
          <a:xfrm>
            <a:off x="5895646" y="388894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1D5D62-2E5A-490E-99C8-157AD0BBF066}"/>
              </a:ext>
            </a:extLst>
          </p:cNvPr>
          <p:cNvSpPr/>
          <p:nvPr/>
        </p:nvSpPr>
        <p:spPr>
          <a:xfrm>
            <a:off x="5298487" y="2795138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FAD294-BBC7-44C7-89E0-E377F67A2C05}"/>
              </a:ext>
            </a:extLst>
          </p:cNvPr>
          <p:cNvSpPr/>
          <p:nvPr/>
        </p:nvSpPr>
        <p:spPr>
          <a:xfrm>
            <a:off x="5298487" y="347565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6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AC0416D3-72D1-4FAD-A44C-FF8113502DAE}"/>
              </a:ext>
            </a:extLst>
          </p:cNvPr>
          <p:cNvSpPr/>
          <p:nvPr/>
        </p:nvSpPr>
        <p:spPr>
          <a:xfrm>
            <a:off x="5948519" y="2483072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ECAC23-5EB5-4D82-BECE-C9F28629D525}"/>
              </a:ext>
            </a:extLst>
          </p:cNvPr>
          <p:cNvSpPr/>
          <p:nvPr/>
        </p:nvSpPr>
        <p:spPr>
          <a:xfrm>
            <a:off x="5948519" y="188674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CA2D4F1-31C7-4A08-9ECE-2FE1432A5337}"/>
              </a:ext>
            </a:extLst>
          </p:cNvPr>
          <p:cNvCxnSpPr>
            <a:cxnSpLocks/>
          </p:cNvCxnSpPr>
          <p:nvPr/>
        </p:nvCxnSpPr>
        <p:spPr>
          <a:xfrm>
            <a:off x="6141515" y="2062163"/>
            <a:ext cx="0" cy="627647"/>
          </a:xfrm>
          <a:prstGeom prst="line">
            <a:avLst/>
          </a:prstGeom>
          <a:ln w="38481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774FC89-0FF3-4827-BC29-74D9C3BBF95D}"/>
              </a:ext>
            </a:extLst>
          </p:cNvPr>
          <p:cNvSpPr/>
          <p:nvPr/>
        </p:nvSpPr>
        <p:spPr>
          <a:xfrm>
            <a:off x="6558119" y="2873035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DB2B78-2A27-41C3-986A-B51B23454170}"/>
              </a:ext>
            </a:extLst>
          </p:cNvPr>
          <p:cNvSpPr/>
          <p:nvPr/>
        </p:nvSpPr>
        <p:spPr>
          <a:xfrm>
            <a:off x="6558119" y="3553554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2DA572-8485-4BC7-B71C-E180BDDFE7F5}"/>
              </a:ext>
            </a:extLst>
          </p:cNvPr>
          <p:cNvSpPr/>
          <p:nvPr/>
        </p:nvSpPr>
        <p:spPr>
          <a:xfrm>
            <a:off x="5936078" y="393871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151052C-F8AE-4C16-952C-A4524ABE87DF}"/>
              </a:ext>
            </a:extLst>
          </p:cNvPr>
          <p:cNvSpPr/>
          <p:nvPr/>
        </p:nvSpPr>
        <p:spPr>
          <a:xfrm>
            <a:off x="5338919" y="2844901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685189-7DC5-401B-959C-C5149A8DEC75}"/>
              </a:ext>
            </a:extLst>
          </p:cNvPr>
          <p:cNvSpPr/>
          <p:nvPr/>
        </p:nvSpPr>
        <p:spPr>
          <a:xfrm>
            <a:off x="5338919" y="352542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7E1DDA-B4C3-4676-8084-43B2191DE067}"/>
              </a:ext>
            </a:extLst>
          </p:cNvPr>
          <p:cNvSpPr/>
          <p:nvPr/>
        </p:nvSpPr>
        <p:spPr>
          <a:xfrm>
            <a:off x="5908087" y="2433309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60F7F2D-EA2A-4C26-AA25-0A2E5F23E458}"/>
              </a:ext>
            </a:extLst>
          </p:cNvPr>
          <p:cNvSpPr/>
          <p:nvPr/>
        </p:nvSpPr>
        <p:spPr>
          <a:xfrm>
            <a:off x="6517687" y="2823272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23EBD15-6A93-4A1F-9E86-474209AF62D0}"/>
              </a:ext>
            </a:extLst>
          </p:cNvPr>
          <p:cNvSpPr/>
          <p:nvPr/>
        </p:nvSpPr>
        <p:spPr>
          <a:xfrm>
            <a:off x="6517687" y="3503791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D615EB2-170F-41D6-8345-31C055660122}"/>
              </a:ext>
            </a:extLst>
          </p:cNvPr>
          <p:cNvSpPr/>
          <p:nvPr/>
        </p:nvSpPr>
        <p:spPr>
          <a:xfrm>
            <a:off x="5895646" y="388894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0F465E5-2328-4BDC-9E94-A42602A9B702}"/>
              </a:ext>
            </a:extLst>
          </p:cNvPr>
          <p:cNvSpPr/>
          <p:nvPr/>
        </p:nvSpPr>
        <p:spPr>
          <a:xfrm>
            <a:off x="5298487" y="2795138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967707B-0165-45C8-9CBD-826E89515716}"/>
              </a:ext>
            </a:extLst>
          </p:cNvPr>
          <p:cNvSpPr/>
          <p:nvPr/>
        </p:nvSpPr>
        <p:spPr>
          <a:xfrm>
            <a:off x="5298487" y="347565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96E980-EFAC-4867-B536-70F8634CF4EB}"/>
              </a:ext>
            </a:extLst>
          </p:cNvPr>
          <p:cNvSpPr/>
          <p:nvPr/>
        </p:nvSpPr>
        <p:spPr>
          <a:xfrm>
            <a:off x="5908087" y="1812095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C77F3B-0606-4C77-86C0-836BF664C39D}"/>
              </a:ext>
            </a:extLst>
          </p:cNvPr>
          <p:cNvCxnSpPr>
            <a:cxnSpLocks/>
          </p:cNvCxnSpPr>
          <p:nvPr/>
        </p:nvCxnSpPr>
        <p:spPr>
          <a:xfrm>
            <a:off x="6101083" y="2000250"/>
            <a:ext cx="0" cy="614915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85F692-EAAF-479E-8F36-685DB2C9E5C4}"/>
              </a:ext>
            </a:extLst>
          </p:cNvPr>
          <p:cNvGrpSpPr/>
          <p:nvPr/>
        </p:nvGrpSpPr>
        <p:grpSpPr>
          <a:xfrm rot="2700000">
            <a:off x="6707580" y="2517558"/>
            <a:ext cx="385156" cy="800507"/>
            <a:chOff x="7805894" y="2362475"/>
            <a:chExt cx="385156" cy="80050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007F085-F7CB-4D27-ADBC-B25729A7F06F}"/>
                </a:ext>
              </a:extLst>
            </p:cNvPr>
            <p:cNvSpPr/>
            <p:nvPr/>
          </p:nvSpPr>
          <p:spPr>
            <a:xfrm>
              <a:off x="7805894" y="2777826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594EC4B-F275-4C11-8B23-81E10905E8BB}"/>
                </a:ext>
              </a:extLst>
            </p:cNvPr>
            <p:cNvSpPr/>
            <p:nvPr/>
          </p:nvSpPr>
          <p:spPr>
            <a:xfrm>
              <a:off x="7805894" y="2362475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6831304-15C9-4243-96C9-53966198D772}"/>
                </a:ext>
              </a:extLst>
            </p:cNvPr>
            <p:cNvCxnSpPr>
              <a:cxnSpLocks/>
            </p:cNvCxnSpPr>
            <p:nvPr/>
          </p:nvCxnSpPr>
          <p:spPr>
            <a:xfrm>
              <a:off x="7994734" y="2541482"/>
              <a:ext cx="0" cy="451435"/>
            </a:xfrm>
            <a:prstGeom prst="line">
              <a:avLst/>
            </a:prstGeom>
            <a:ln w="38481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002B36-63E8-4AAE-9718-1EF3C1AEF27B}"/>
              </a:ext>
            </a:extLst>
          </p:cNvPr>
          <p:cNvGrpSpPr/>
          <p:nvPr/>
        </p:nvGrpSpPr>
        <p:grpSpPr>
          <a:xfrm rot="2700000">
            <a:off x="6674451" y="2448606"/>
            <a:ext cx="381600" cy="821833"/>
            <a:chOff x="7351731" y="3070042"/>
            <a:chExt cx="381600" cy="8218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CFEA6A6-5AE8-4511-8FC7-F4C637A5D148}"/>
                </a:ext>
              </a:extLst>
            </p:cNvPr>
            <p:cNvSpPr/>
            <p:nvPr/>
          </p:nvSpPr>
          <p:spPr>
            <a:xfrm>
              <a:off x="7351731" y="3510275"/>
              <a:ext cx="381600" cy="38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8CF1ECC-6BF2-4427-872E-D4A900D23181}"/>
                </a:ext>
              </a:extLst>
            </p:cNvPr>
            <p:cNvSpPr/>
            <p:nvPr/>
          </p:nvSpPr>
          <p:spPr>
            <a:xfrm>
              <a:off x="7351731" y="3070042"/>
              <a:ext cx="381600" cy="38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ACA79A5-648C-45F1-BF94-BD170C3D4DE7}"/>
                </a:ext>
              </a:extLst>
            </p:cNvPr>
            <p:cNvCxnSpPr>
              <a:cxnSpLocks/>
            </p:cNvCxnSpPr>
            <p:nvPr/>
          </p:nvCxnSpPr>
          <p:spPr>
            <a:xfrm>
              <a:off x="7544727" y="3277015"/>
              <a:ext cx="0" cy="433940"/>
            </a:xfrm>
            <a:prstGeom prst="line">
              <a:avLst/>
            </a:prstGeom>
            <a:ln w="381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066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90A7026-2FD2-4A22-947F-79E35671923C}"/>
              </a:ext>
            </a:extLst>
          </p:cNvPr>
          <p:cNvGrpSpPr/>
          <p:nvPr/>
        </p:nvGrpSpPr>
        <p:grpSpPr>
          <a:xfrm>
            <a:off x="6555224" y="3555746"/>
            <a:ext cx="521330" cy="521330"/>
            <a:chOff x="6593324" y="4146296"/>
            <a:chExt cx="521330" cy="52133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624AD74-2FD1-44F7-AA58-47B0633A3260}"/>
                </a:ext>
              </a:extLst>
            </p:cNvPr>
            <p:cNvSpPr/>
            <p:nvPr/>
          </p:nvSpPr>
          <p:spPr>
            <a:xfrm rot="8100000">
              <a:off x="6593324" y="4146296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FB43A30-5A71-47C9-A190-22587928C079}"/>
                </a:ext>
              </a:extLst>
            </p:cNvPr>
            <p:cNvSpPr/>
            <p:nvPr/>
          </p:nvSpPr>
          <p:spPr>
            <a:xfrm rot="8100000">
              <a:off x="6729498" y="4282470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13E5BEC-1926-4150-9C82-983227F8BA82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6857423" y="4319972"/>
              <a:ext cx="418" cy="181856"/>
            </a:xfrm>
            <a:prstGeom prst="line">
              <a:avLst/>
            </a:prstGeom>
            <a:ln w="3810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B43DC2-2A24-4CF2-A75F-603DD78B49B8}"/>
              </a:ext>
            </a:extLst>
          </p:cNvPr>
          <p:cNvGrpSpPr/>
          <p:nvPr/>
        </p:nvGrpSpPr>
        <p:grpSpPr>
          <a:xfrm rot="2700000">
            <a:off x="6777194" y="2359364"/>
            <a:ext cx="385156" cy="981488"/>
            <a:chOff x="8072594" y="2116476"/>
            <a:chExt cx="385156" cy="98148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6744B5C-7798-48DB-A76F-5626FCF6FFD9}"/>
                </a:ext>
              </a:extLst>
            </p:cNvPr>
            <p:cNvSpPr/>
            <p:nvPr/>
          </p:nvSpPr>
          <p:spPr>
            <a:xfrm>
              <a:off x="8072594" y="2712808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22DCC5C-A0AB-4E10-BC30-327152F73BB5}"/>
                </a:ext>
              </a:extLst>
            </p:cNvPr>
            <p:cNvSpPr/>
            <p:nvPr/>
          </p:nvSpPr>
          <p:spPr>
            <a:xfrm>
              <a:off x="8072594" y="2116476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728FBBF-C7D5-42FA-8F88-1941210BB7F6}"/>
                </a:ext>
              </a:extLst>
            </p:cNvPr>
            <p:cNvCxnSpPr>
              <a:cxnSpLocks/>
            </p:cNvCxnSpPr>
            <p:nvPr/>
          </p:nvCxnSpPr>
          <p:spPr>
            <a:xfrm>
              <a:off x="8261439" y="2301341"/>
              <a:ext cx="0" cy="627647"/>
            </a:xfrm>
            <a:prstGeom prst="line">
              <a:avLst/>
            </a:prstGeom>
            <a:ln w="38481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AC0416D3-72D1-4FAD-A44C-FF8113502DAE}"/>
              </a:ext>
            </a:extLst>
          </p:cNvPr>
          <p:cNvSpPr/>
          <p:nvPr/>
        </p:nvSpPr>
        <p:spPr>
          <a:xfrm>
            <a:off x="5948519" y="2483072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ECAC23-5EB5-4D82-BECE-C9F28629D525}"/>
              </a:ext>
            </a:extLst>
          </p:cNvPr>
          <p:cNvSpPr/>
          <p:nvPr/>
        </p:nvSpPr>
        <p:spPr>
          <a:xfrm>
            <a:off x="5948519" y="188674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CA2D4F1-31C7-4A08-9ECE-2FE1432A5337}"/>
              </a:ext>
            </a:extLst>
          </p:cNvPr>
          <p:cNvCxnSpPr>
            <a:cxnSpLocks/>
          </p:cNvCxnSpPr>
          <p:nvPr/>
        </p:nvCxnSpPr>
        <p:spPr>
          <a:xfrm>
            <a:off x="6141515" y="2062163"/>
            <a:ext cx="0" cy="627647"/>
          </a:xfrm>
          <a:prstGeom prst="line">
            <a:avLst/>
          </a:prstGeom>
          <a:ln w="38481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774FC89-0FF3-4827-BC29-74D9C3BBF95D}"/>
              </a:ext>
            </a:extLst>
          </p:cNvPr>
          <p:cNvSpPr/>
          <p:nvPr/>
        </p:nvSpPr>
        <p:spPr>
          <a:xfrm>
            <a:off x="6558119" y="2873035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DB2B78-2A27-41C3-986A-B51B23454170}"/>
              </a:ext>
            </a:extLst>
          </p:cNvPr>
          <p:cNvSpPr/>
          <p:nvPr/>
        </p:nvSpPr>
        <p:spPr>
          <a:xfrm>
            <a:off x="6558119" y="3553554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2DA572-8485-4BC7-B71C-E180BDDFE7F5}"/>
              </a:ext>
            </a:extLst>
          </p:cNvPr>
          <p:cNvSpPr/>
          <p:nvPr/>
        </p:nvSpPr>
        <p:spPr>
          <a:xfrm>
            <a:off x="5936078" y="393871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151052C-F8AE-4C16-952C-A4524ABE87DF}"/>
              </a:ext>
            </a:extLst>
          </p:cNvPr>
          <p:cNvSpPr/>
          <p:nvPr/>
        </p:nvSpPr>
        <p:spPr>
          <a:xfrm>
            <a:off x="5338919" y="2844901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685189-7DC5-401B-959C-C5149A8DEC75}"/>
              </a:ext>
            </a:extLst>
          </p:cNvPr>
          <p:cNvSpPr/>
          <p:nvPr/>
        </p:nvSpPr>
        <p:spPr>
          <a:xfrm>
            <a:off x="5338919" y="352542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7E1DDA-B4C3-4676-8084-43B2191DE067}"/>
              </a:ext>
            </a:extLst>
          </p:cNvPr>
          <p:cNvSpPr/>
          <p:nvPr/>
        </p:nvSpPr>
        <p:spPr>
          <a:xfrm>
            <a:off x="5908087" y="2433309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60F7F2D-EA2A-4C26-AA25-0A2E5F23E458}"/>
              </a:ext>
            </a:extLst>
          </p:cNvPr>
          <p:cNvSpPr/>
          <p:nvPr/>
        </p:nvSpPr>
        <p:spPr>
          <a:xfrm>
            <a:off x="6517687" y="2823272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23EBD15-6A93-4A1F-9E86-474209AF62D0}"/>
              </a:ext>
            </a:extLst>
          </p:cNvPr>
          <p:cNvSpPr/>
          <p:nvPr/>
        </p:nvSpPr>
        <p:spPr>
          <a:xfrm>
            <a:off x="6517687" y="3503791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D615EB2-170F-41D6-8345-31C055660122}"/>
              </a:ext>
            </a:extLst>
          </p:cNvPr>
          <p:cNvSpPr/>
          <p:nvPr/>
        </p:nvSpPr>
        <p:spPr>
          <a:xfrm>
            <a:off x="5895646" y="388894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0F465E5-2328-4BDC-9E94-A42602A9B702}"/>
              </a:ext>
            </a:extLst>
          </p:cNvPr>
          <p:cNvSpPr/>
          <p:nvPr/>
        </p:nvSpPr>
        <p:spPr>
          <a:xfrm>
            <a:off x="5298487" y="2795138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967707B-0165-45C8-9CBD-826E89515716}"/>
              </a:ext>
            </a:extLst>
          </p:cNvPr>
          <p:cNvSpPr/>
          <p:nvPr/>
        </p:nvSpPr>
        <p:spPr>
          <a:xfrm>
            <a:off x="5298487" y="347565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96E980-EFAC-4867-B536-70F8634CF4EB}"/>
              </a:ext>
            </a:extLst>
          </p:cNvPr>
          <p:cNvSpPr/>
          <p:nvPr/>
        </p:nvSpPr>
        <p:spPr>
          <a:xfrm>
            <a:off x="5908087" y="1812095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C77F3B-0606-4C77-86C0-836BF664C39D}"/>
              </a:ext>
            </a:extLst>
          </p:cNvPr>
          <p:cNvCxnSpPr>
            <a:cxnSpLocks/>
          </p:cNvCxnSpPr>
          <p:nvPr/>
        </p:nvCxnSpPr>
        <p:spPr>
          <a:xfrm>
            <a:off x="6101083" y="2000250"/>
            <a:ext cx="0" cy="614915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E0D7AD-709F-4D1D-A4B4-20404B57A848}"/>
              </a:ext>
            </a:extLst>
          </p:cNvPr>
          <p:cNvGrpSpPr/>
          <p:nvPr/>
        </p:nvGrpSpPr>
        <p:grpSpPr>
          <a:xfrm rot="2700000">
            <a:off x="6746894" y="2286183"/>
            <a:ext cx="385156" cy="1006370"/>
            <a:chOff x="7351731" y="2271896"/>
            <a:chExt cx="385156" cy="100637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ED26936-78A2-4BF9-BC30-084944F973E3}"/>
                </a:ext>
              </a:extLst>
            </p:cNvPr>
            <p:cNvSpPr/>
            <p:nvPr/>
          </p:nvSpPr>
          <p:spPr>
            <a:xfrm>
              <a:off x="7351731" y="2893110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3B816E7-7B4A-4661-9BC9-CB853F28DDDB}"/>
                </a:ext>
              </a:extLst>
            </p:cNvPr>
            <p:cNvSpPr/>
            <p:nvPr/>
          </p:nvSpPr>
          <p:spPr>
            <a:xfrm>
              <a:off x="7351731" y="2271896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1270691-420A-4F1F-8C50-3E2951CF1B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4727" y="2460051"/>
              <a:ext cx="0" cy="614915"/>
            </a:xfrm>
            <a:prstGeom prst="line">
              <a:avLst/>
            </a:prstGeom>
            <a:ln w="381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30DB15-02C4-4C06-9C63-2AAFB28D8CEA}"/>
              </a:ext>
            </a:extLst>
          </p:cNvPr>
          <p:cNvGrpSpPr/>
          <p:nvPr/>
        </p:nvGrpSpPr>
        <p:grpSpPr>
          <a:xfrm rot="8100000">
            <a:off x="6615781" y="3508400"/>
            <a:ext cx="385156" cy="577734"/>
            <a:chOff x="7679663" y="3514224"/>
            <a:chExt cx="385156" cy="57773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67DC96-C95B-4EC6-979D-94390834A49B}"/>
                </a:ext>
              </a:extLst>
            </p:cNvPr>
            <p:cNvSpPr/>
            <p:nvPr/>
          </p:nvSpPr>
          <p:spPr>
            <a:xfrm>
              <a:off x="7679663" y="3706802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3625FD6-1D03-47A7-A053-3A01D60D3E71}"/>
                </a:ext>
              </a:extLst>
            </p:cNvPr>
            <p:cNvSpPr/>
            <p:nvPr/>
          </p:nvSpPr>
          <p:spPr>
            <a:xfrm>
              <a:off x="7679663" y="3514224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FCC7938-03D2-440C-B114-E6B82D1E079A}"/>
                </a:ext>
              </a:extLst>
            </p:cNvPr>
            <p:cNvCxnSpPr>
              <a:cxnSpLocks/>
            </p:cNvCxnSpPr>
            <p:nvPr/>
          </p:nvCxnSpPr>
          <p:spPr>
            <a:xfrm>
              <a:off x="7872241" y="3706802"/>
              <a:ext cx="418" cy="181856"/>
            </a:xfrm>
            <a:prstGeom prst="line">
              <a:avLst/>
            </a:prstGeom>
            <a:ln w="381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32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8EE91D-24D1-4647-8A07-3C8A4B766775}"/>
              </a:ext>
            </a:extLst>
          </p:cNvPr>
          <p:cNvSpPr/>
          <p:nvPr/>
        </p:nvSpPr>
        <p:spPr>
          <a:xfrm rot="19800000">
            <a:off x="-862760" y="1047262"/>
            <a:ext cx="14395409" cy="4865735"/>
          </a:xfrm>
          <a:prstGeom prst="rect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412911-0D05-41D7-AA4C-9A7B291A4A40}"/>
              </a:ext>
            </a:extLst>
          </p:cNvPr>
          <p:cNvSpPr/>
          <p:nvPr/>
        </p:nvSpPr>
        <p:spPr>
          <a:xfrm>
            <a:off x="5948519" y="2483072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44B96A4-8315-4F7C-96C8-8E52964CAA04}"/>
              </a:ext>
            </a:extLst>
          </p:cNvPr>
          <p:cNvSpPr/>
          <p:nvPr/>
        </p:nvSpPr>
        <p:spPr>
          <a:xfrm>
            <a:off x="6558119" y="2873035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EE0928-D7BA-4C89-A309-97FFEC29E590}"/>
              </a:ext>
            </a:extLst>
          </p:cNvPr>
          <p:cNvSpPr/>
          <p:nvPr/>
        </p:nvSpPr>
        <p:spPr>
          <a:xfrm>
            <a:off x="6558119" y="3553554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EF3717-6868-4E36-8BBE-37B383816E9D}"/>
              </a:ext>
            </a:extLst>
          </p:cNvPr>
          <p:cNvSpPr/>
          <p:nvPr/>
        </p:nvSpPr>
        <p:spPr>
          <a:xfrm>
            <a:off x="5936078" y="393871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696ED3-055B-42D9-8CD7-80538676B032}"/>
              </a:ext>
            </a:extLst>
          </p:cNvPr>
          <p:cNvSpPr/>
          <p:nvPr/>
        </p:nvSpPr>
        <p:spPr>
          <a:xfrm>
            <a:off x="5338919" y="2844901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382E224-D126-43E2-BFF4-208BA40F790D}"/>
              </a:ext>
            </a:extLst>
          </p:cNvPr>
          <p:cNvSpPr/>
          <p:nvPr/>
        </p:nvSpPr>
        <p:spPr>
          <a:xfrm>
            <a:off x="5338919" y="352542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EFCDE79-53F2-41C8-A3F7-7B2E871AAF46}"/>
              </a:ext>
            </a:extLst>
          </p:cNvPr>
          <p:cNvSpPr/>
          <p:nvPr/>
        </p:nvSpPr>
        <p:spPr>
          <a:xfrm>
            <a:off x="5908087" y="2433309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B955298-0E4C-41B0-8174-436CBA997F91}"/>
              </a:ext>
            </a:extLst>
          </p:cNvPr>
          <p:cNvSpPr/>
          <p:nvPr/>
        </p:nvSpPr>
        <p:spPr>
          <a:xfrm>
            <a:off x="6517687" y="2823272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89A3541-5B55-4074-A52C-F12F8606A239}"/>
              </a:ext>
            </a:extLst>
          </p:cNvPr>
          <p:cNvSpPr/>
          <p:nvPr/>
        </p:nvSpPr>
        <p:spPr>
          <a:xfrm>
            <a:off x="6517687" y="3503791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237408-5E9D-4B80-AB65-42A5721217CA}"/>
              </a:ext>
            </a:extLst>
          </p:cNvPr>
          <p:cNvSpPr/>
          <p:nvPr/>
        </p:nvSpPr>
        <p:spPr>
          <a:xfrm>
            <a:off x="5895646" y="388894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1D5D62-2E5A-490E-99C8-157AD0BBF066}"/>
              </a:ext>
            </a:extLst>
          </p:cNvPr>
          <p:cNvSpPr/>
          <p:nvPr/>
        </p:nvSpPr>
        <p:spPr>
          <a:xfrm>
            <a:off x="5298487" y="2795138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FAD294-BBC7-44C7-89E0-E377F67A2C05}"/>
              </a:ext>
            </a:extLst>
          </p:cNvPr>
          <p:cNvSpPr/>
          <p:nvPr/>
        </p:nvSpPr>
        <p:spPr>
          <a:xfrm>
            <a:off x="5298487" y="347565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7747F9-2DDF-4AA6-A191-5A4BEB286822}"/>
              </a:ext>
            </a:extLst>
          </p:cNvPr>
          <p:cNvSpPr/>
          <p:nvPr/>
        </p:nvSpPr>
        <p:spPr>
          <a:xfrm rot="19800000">
            <a:off x="-2471678" y="-2224348"/>
            <a:ext cx="11219518" cy="4865735"/>
          </a:xfrm>
          <a:prstGeom prst="rect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39270D-F027-4447-B7A0-9CB93BCA6875}"/>
              </a:ext>
            </a:extLst>
          </p:cNvPr>
          <p:cNvSpPr/>
          <p:nvPr/>
        </p:nvSpPr>
        <p:spPr>
          <a:xfrm rot="19800000">
            <a:off x="3679151" y="4425132"/>
            <a:ext cx="11219518" cy="4865735"/>
          </a:xfrm>
          <a:prstGeom prst="rect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2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D58B7DF-BC6A-4725-9A5C-095E2D8C8F09}"/>
              </a:ext>
            </a:extLst>
          </p:cNvPr>
          <p:cNvGrpSpPr/>
          <p:nvPr/>
        </p:nvGrpSpPr>
        <p:grpSpPr>
          <a:xfrm>
            <a:off x="5298487" y="2433309"/>
            <a:ext cx="1644788" cy="1890557"/>
            <a:chOff x="5298487" y="2433309"/>
            <a:chExt cx="1644788" cy="18905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E412911-0D05-41D7-AA4C-9A7B291A4A40}"/>
                </a:ext>
              </a:extLst>
            </p:cNvPr>
            <p:cNvSpPr/>
            <p:nvPr/>
          </p:nvSpPr>
          <p:spPr>
            <a:xfrm>
              <a:off x="5948519" y="2483072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44B96A4-8315-4F7C-96C8-8E52964CAA04}"/>
                </a:ext>
              </a:extLst>
            </p:cNvPr>
            <p:cNvSpPr/>
            <p:nvPr/>
          </p:nvSpPr>
          <p:spPr>
            <a:xfrm>
              <a:off x="6558119" y="2873035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BEE0928-D7BA-4C89-A309-97FFEC29E590}"/>
                </a:ext>
              </a:extLst>
            </p:cNvPr>
            <p:cNvSpPr/>
            <p:nvPr/>
          </p:nvSpPr>
          <p:spPr>
            <a:xfrm>
              <a:off x="6558119" y="3553554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EF3717-6868-4E36-8BBE-37B383816E9D}"/>
                </a:ext>
              </a:extLst>
            </p:cNvPr>
            <p:cNvSpPr/>
            <p:nvPr/>
          </p:nvSpPr>
          <p:spPr>
            <a:xfrm>
              <a:off x="5936078" y="3938710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D696ED3-055B-42D9-8CD7-80538676B032}"/>
                </a:ext>
              </a:extLst>
            </p:cNvPr>
            <p:cNvSpPr/>
            <p:nvPr/>
          </p:nvSpPr>
          <p:spPr>
            <a:xfrm>
              <a:off x="5338919" y="2844901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82E224-D126-43E2-BFF4-208BA40F790D}"/>
                </a:ext>
              </a:extLst>
            </p:cNvPr>
            <p:cNvSpPr/>
            <p:nvPr/>
          </p:nvSpPr>
          <p:spPr>
            <a:xfrm>
              <a:off x="5338919" y="3525420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EFCDE79-53F2-41C8-A3F7-7B2E871AAF46}"/>
                </a:ext>
              </a:extLst>
            </p:cNvPr>
            <p:cNvSpPr/>
            <p:nvPr/>
          </p:nvSpPr>
          <p:spPr>
            <a:xfrm>
              <a:off x="5908087" y="2433309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B955298-0E4C-41B0-8174-436CBA997F91}"/>
                </a:ext>
              </a:extLst>
            </p:cNvPr>
            <p:cNvSpPr/>
            <p:nvPr/>
          </p:nvSpPr>
          <p:spPr>
            <a:xfrm>
              <a:off x="6517687" y="2823272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89A3541-5B55-4074-A52C-F12F8606A239}"/>
                </a:ext>
              </a:extLst>
            </p:cNvPr>
            <p:cNvSpPr/>
            <p:nvPr/>
          </p:nvSpPr>
          <p:spPr>
            <a:xfrm>
              <a:off x="6517687" y="3503791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0237408-5E9D-4B80-AB65-42A5721217CA}"/>
                </a:ext>
              </a:extLst>
            </p:cNvPr>
            <p:cNvSpPr/>
            <p:nvPr/>
          </p:nvSpPr>
          <p:spPr>
            <a:xfrm>
              <a:off x="5895646" y="3888947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01D5D62-2E5A-490E-99C8-157AD0BBF066}"/>
                </a:ext>
              </a:extLst>
            </p:cNvPr>
            <p:cNvSpPr/>
            <p:nvPr/>
          </p:nvSpPr>
          <p:spPr>
            <a:xfrm>
              <a:off x="5298487" y="2795138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6FAD294-BBC7-44C7-89E0-E377F67A2C05}"/>
                </a:ext>
              </a:extLst>
            </p:cNvPr>
            <p:cNvSpPr/>
            <p:nvPr/>
          </p:nvSpPr>
          <p:spPr>
            <a:xfrm>
              <a:off x="5298487" y="3475657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9F6C3D-F79B-4E00-94C6-5BC8A53D4FDB}"/>
              </a:ext>
            </a:extLst>
          </p:cNvPr>
          <p:cNvSpPr/>
          <p:nvPr/>
        </p:nvSpPr>
        <p:spPr>
          <a:xfrm rot="18000000">
            <a:off x="-6828285" y="821878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300612-11A1-429C-92DB-5D32D8D8ECEE}"/>
              </a:ext>
            </a:extLst>
          </p:cNvPr>
          <p:cNvSpPr/>
          <p:nvPr/>
        </p:nvSpPr>
        <p:spPr>
          <a:xfrm rot="18000000">
            <a:off x="-6431478" y="1087293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5755FA-15EB-45E2-8065-660EEE7812B0}"/>
              </a:ext>
            </a:extLst>
          </p:cNvPr>
          <p:cNvSpPr/>
          <p:nvPr/>
        </p:nvSpPr>
        <p:spPr>
          <a:xfrm rot="18000000">
            <a:off x="-6033699" y="1352708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E7C255-10B2-422C-9FE3-2420518BB824}"/>
              </a:ext>
            </a:extLst>
          </p:cNvPr>
          <p:cNvSpPr/>
          <p:nvPr/>
        </p:nvSpPr>
        <p:spPr>
          <a:xfrm rot="18000000">
            <a:off x="-5636892" y="1618123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E7A94B-DA91-4BB8-90AE-F6B8A264A053}"/>
              </a:ext>
            </a:extLst>
          </p:cNvPr>
          <p:cNvSpPr/>
          <p:nvPr/>
        </p:nvSpPr>
        <p:spPr>
          <a:xfrm rot="18000000">
            <a:off x="-5235370" y="1883539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846323-19FC-4E2E-9ADA-E1D49D46DE71}"/>
              </a:ext>
            </a:extLst>
          </p:cNvPr>
          <p:cNvSpPr/>
          <p:nvPr/>
        </p:nvSpPr>
        <p:spPr>
          <a:xfrm rot="18000000">
            <a:off x="-4838563" y="2148954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B3DE4D-B0AC-4516-8FFB-3C5EB00146E9}"/>
              </a:ext>
            </a:extLst>
          </p:cNvPr>
          <p:cNvSpPr/>
          <p:nvPr/>
        </p:nvSpPr>
        <p:spPr>
          <a:xfrm rot="18000000">
            <a:off x="-4440784" y="2414369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806F95-6916-45A3-8624-C2DDA76D0601}"/>
              </a:ext>
            </a:extLst>
          </p:cNvPr>
          <p:cNvSpPr/>
          <p:nvPr/>
        </p:nvSpPr>
        <p:spPr>
          <a:xfrm rot="18000000">
            <a:off x="-4043977" y="2679784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A55407-2CF1-43CF-8A22-9D5E8E1B88C5}"/>
              </a:ext>
            </a:extLst>
          </p:cNvPr>
          <p:cNvSpPr/>
          <p:nvPr/>
        </p:nvSpPr>
        <p:spPr>
          <a:xfrm rot="18000000">
            <a:off x="2729038" y="3311553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51BBA4-A69C-41A7-810F-FECF92BADFE2}"/>
              </a:ext>
            </a:extLst>
          </p:cNvPr>
          <p:cNvSpPr/>
          <p:nvPr/>
        </p:nvSpPr>
        <p:spPr>
          <a:xfrm rot="18000000">
            <a:off x="3125845" y="3576968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39D1F8-1F10-4EDF-AF72-7A02ED436CB3}"/>
              </a:ext>
            </a:extLst>
          </p:cNvPr>
          <p:cNvSpPr/>
          <p:nvPr/>
        </p:nvSpPr>
        <p:spPr>
          <a:xfrm rot="18000000">
            <a:off x="3523624" y="3842383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CBB892-15AB-4203-86C2-618100CB7C58}"/>
              </a:ext>
            </a:extLst>
          </p:cNvPr>
          <p:cNvSpPr/>
          <p:nvPr/>
        </p:nvSpPr>
        <p:spPr>
          <a:xfrm rot="18000000">
            <a:off x="3920431" y="4107798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9579D6-1391-4974-8ADD-297AF54DA42D}"/>
              </a:ext>
            </a:extLst>
          </p:cNvPr>
          <p:cNvSpPr/>
          <p:nvPr/>
        </p:nvSpPr>
        <p:spPr>
          <a:xfrm rot="18000000">
            <a:off x="4321953" y="4373214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F02562-B2B1-4394-96AC-030752310BC3}"/>
              </a:ext>
            </a:extLst>
          </p:cNvPr>
          <p:cNvSpPr/>
          <p:nvPr/>
        </p:nvSpPr>
        <p:spPr>
          <a:xfrm rot="18000000">
            <a:off x="4718760" y="4638629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0C4EC-0C24-4AB3-9617-A15B93AAAA4B}"/>
              </a:ext>
            </a:extLst>
          </p:cNvPr>
          <p:cNvSpPr/>
          <p:nvPr/>
        </p:nvSpPr>
        <p:spPr>
          <a:xfrm rot="18000000">
            <a:off x="5116539" y="4904044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8E32B1-F275-4FCB-8A42-D583B059B22D}"/>
              </a:ext>
            </a:extLst>
          </p:cNvPr>
          <p:cNvSpPr/>
          <p:nvPr/>
        </p:nvSpPr>
        <p:spPr>
          <a:xfrm rot="18000000">
            <a:off x="5513346" y="5169459"/>
            <a:ext cx="13701254" cy="234893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3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D58B7DF-BC6A-4725-9A5C-095E2D8C8F09}"/>
              </a:ext>
            </a:extLst>
          </p:cNvPr>
          <p:cNvGrpSpPr/>
          <p:nvPr/>
        </p:nvGrpSpPr>
        <p:grpSpPr>
          <a:xfrm>
            <a:off x="5298487" y="2433309"/>
            <a:ext cx="1644788" cy="1890557"/>
            <a:chOff x="5298487" y="2433309"/>
            <a:chExt cx="1644788" cy="18905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E412911-0D05-41D7-AA4C-9A7B291A4A40}"/>
                </a:ext>
              </a:extLst>
            </p:cNvPr>
            <p:cNvSpPr/>
            <p:nvPr/>
          </p:nvSpPr>
          <p:spPr>
            <a:xfrm>
              <a:off x="5948519" y="2483072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44B96A4-8315-4F7C-96C8-8E52964CAA04}"/>
                </a:ext>
              </a:extLst>
            </p:cNvPr>
            <p:cNvSpPr/>
            <p:nvPr/>
          </p:nvSpPr>
          <p:spPr>
            <a:xfrm>
              <a:off x="6558119" y="2873035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BEE0928-D7BA-4C89-A309-97FFEC29E590}"/>
                </a:ext>
              </a:extLst>
            </p:cNvPr>
            <p:cNvSpPr/>
            <p:nvPr/>
          </p:nvSpPr>
          <p:spPr>
            <a:xfrm>
              <a:off x="6558119" y="3553554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EF3717-6868-4E36-8BBE-37B383816E9D}"/>
                </a:ext>
              </a:extLst>
            </p:cNvPr>
            <p:cNvSpPr/>
            <p:nvPr/>
          </p:nvSpPr>
          <p:spPr>
            <a:xfrm>
              <a:off x="5936078" y="3938710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D696ED3-055B-42D9-8CD7-80538676B032}"/>
                </a:ext>
              </a:extLst>
            </p:cNvPr>
            <p:cNvSpPr/>
            <p:nvPr/>
          </p:nvSpPr>
          <p:spPr>
            <a:xfrm>
              <a:off x="5338919" y="2844901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82E224-D126-43E2-BFF4-208BA40F790D}"/>
                </a:ext>
              </a:extLst>
            </p:cNvPr>
            <p:cNvSpPr/>
            <p:nvPr/>
          </p:nvSpPr>
          <p:spPr>
            <a:xfrm>
              <a:off x="5338919" y="3525420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EFCDE79-53F2-41C8-A3F7-7B2E871AAF46}"/>
                </a:ext>
              </a:extLst>
            </p:cNvPr>
            <p:cNvSpPr/>
            <p:nvPr/>
          </p:nvSpPr>
          <p:spPr>
            <a:xfrm>
              <a:off x="5908087" y="2433309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B955298-0E4C-41B0-8174-436CBA997F91}"/>
                </a:ext>
              </a:extLst>
            </p:cNvPr>
            <p:cNvSpPr/>
            <p:nvPr/>
          </p:nvSpPr>
          <p:spPr>
            <a:xfrm>
              <a:off x="6517687" y="2823272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89A3541-5B55-4074-A52C-F12F8606A239}"/>
                </a:ext>
              </a:extLst>
            </p:cNvPr>
            <p:cNvSpPr/>
            <p:nvPr/>
          </p:nvSpPr>
          <p:spPr>
            <a:xfrm>
              <a:off x="6517687" y="3503791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0237408-5E9D-4B80-AB65-42A5721217CA}"/>
                </a:ext>
              </a:extLst>
            </p:cNvPr>
            <p:cNvSpPr/>
            <p:nvPr/>
          </p:nvSpPr>
          <p:spPr>
            <a:xfrm>
              <a:off x="5895646" y="3888947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01D5D62-2E5A-490E-99C8-157AD0BBF066}"/>
                </a:ext>
              </a:extLst>
            </p:cNvPr>
            <p:cNvSpPr/>
            <p:nvPr/>
          </p:nvSpPr>
          <p:spPr>
            <a:xfrm>
              <a:off x="5298487" y="2795138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6FAD294-BBC7-44C7-89E0-E377F67A2C05}"/>
                </a:ext>
              </a:extLst>
            </p:cNvPr>
            <p:cNvSpPr/>
            <p:nvPr/>
          </p:nvSpPr>
          <p:spPr>
            <a:xfrm>
              <a:off x="5298487" y="3475657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2BA48A6-410E-4D62-A6A9-8157CCC1988E}"/>
              </a:ext>
            </a:extLst>
          </p:cNvPr>
          <p:cNvGrpSpPr/>
          <p:nvPr/>
        </p:nvGrpSpPr>
        <p:grpSpPr>
          <a:xfrm>
            <a:off x="9462218" y="-3421627"/>
            <a:ext cx="6200316" cy="17682481"/>
            <a:chOff x="9462218" y="-3421627"/>
            <a:chExt cx="6200316" cy="1768248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A55407-2CF1-43CF-8A22-9D5E8E1B88C5}"/>
                </a:ext>
              </a:extLst>
            </p:cNvPr>
            <p:cNvSpPr/>
            <p:nvPr/>
          </p:nvSpPr>
          <p:spPr>
            <a:xfrm rot="18000000">
              <a:off x="2729038" y="3311553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51BBA4-A69C-41A7-810F-FECF92BADFE2}"/>
                </a:ext>
              </a:extLst>
            </p:cNvPr>
            <p:cNvSpPr/>
            <p:nvPr/>
          </p:nvSpPr>
          <p:spPr>
            <a:xfrm rot="18000000">
              <a:off x="3125845" y="3576968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39D1F8-1F10-4EDF-AF72-7A02ED436CB3}"/>
                </a:ext>
              </a:extLst>
            </p:cNvPr>
            <p:cNvSpPr/>
            <p:nvPr/>
          </p:nvSpPr>
          <p:spPr>
            <a:xfrm rot="18000000">
              <a:off x="3523624" y="3842383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BB892-15AB-4203-86C2-618100CB7C58}"/>
                </a:ext>
              </a:extLst>
            </p:cNvPr>
            <p:cNvSpPr/>
            <p:nvPr/>
          </p:nvSpPr>
          <p:spPr>
            <a:xfrm rot="18000000">
              <a:off x="3920431" y="4107798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19579D6-1391-4974-8ADD-297AF54DA42D}"/>
                </a:ext>
              </a:extLst>
            </p:cNvPr>
            <p:cNvSpPr/>
            <p:nvPr/>
          </p:nvSpPr>
          <p:spPr>
            <a:xfrm rot="18000000">
              <a:off x="4321953" y="4373214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BF02562-B2B1-4394-96AC-030752310BC3}"/>
                </a:ext>
              </a:extLst>
            </p:cNvPr>
            <p:cNvSpPr/>
            <p:nvPr/>
          </p:nvSpPr>
          <p:spPr>
            <a:xfrm rot="18000000">
              <a:off x="4718760" y="4638629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1A0C4EC-0C24-4AB3-9617-A15B93AAAA4B}"/>
                </a:ext>
              </a:extLst>
            </p:cNvPr>
            <p:cNvSpPr/>
            <p:nvPr/>
          </p:nvSpPr>
          <p:spPr>
            <a:xfrm rot="18000000">
              <a:off x="5116539" y="4904044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18E32B1-F275-4FCB-8A42-D583B059B22D}"/>
                </a:ext>
              </a:extLst>
            </p:cNvPr>
            <p:cNvSpPr/>
            <p:nvPr/>
          </p:nvSpPr>
          <p:spPr>
            <a:xfrm rot="18000000">
              <a:off x="5513346" y="5169459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249076B-9EBB-47EE-88FE-9A9DCB4ED751}"/>
                </a:ext>
              </a:extLst>
            </p:cNvPr>
            <p:cNvSpPr/>
            <p:nvPr/>
          </p:nvSpPr>
          <p:spPr>
            <a:xfrm rot="18000000">
              <a:off x="5910153" y="5434874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239A20-446B-4F13-8861-40F868F075BA}"/>
                </a:ext>
              </a:extLst>
            </p:cNvPr>
            <p:cNvSpPr/>
            <p:nvPr/>
          </p:nvSpPr>
          <p:spPr>
            <a:xfrm rot="18000000">
              <a:off x="6306960" y="5700289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782A6D8-B0E8-4431-B6FC-4D97245E4FF6}"/>
                </a:ext>
              </a:extLst>
            </p:cNvPr>
            <p:cNvSpPr/>
            <p:nvPr/>
          </p:nvSpPr>
          <p:spPr>
            <a:xfrm rot="18000000">
              <a:off x="6704739" y="5965704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E5058AC-2DB1-4E99-B7BB-FB05C11E5076}"/>
                </a:ext>
              </a:extLst>
            </p:cNvPr>
            <p:cNvSpPr/>
            <p:nvPr/>
          </p:nvSpPr>
          <p:spPr>
            <a:xfrm rot="18000000">
              <a:off x="7101546" y="6231119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C1D9D4-CE69-4CF3-AF64-56B53343DD71}"/>
                </a:ext>
              </a:extLst>
            </p:cNvPr>
            <p:cNvSpPr/>
            <p:nvPr/>
          </p:nvSpPr>
          <p:spPr>
            <a:xfrm rot="18000000">
              <a:off x="7503068" y="6496535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A73EF72-1BB5-4D68-A33D-151C9ABA3A2B}"/>
                </a:ext>
              </a:extLst>
            </p:cNvPr>
            <p:cNvSpPr/>
            <p:nvPr/>
          </p:nvSpPr>
          <p:spPr>
            <a:xfrm rot="18000000">
              <a:off x="7899875" y="6761950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FDC83F-0C2B-4378-ADA5-71DCC03C176C}"/>
                </a:ext>
              </a:extLst>
            </p:cNvPr>
            <p:cNvSpPr/>
            <p:nvPr/>
          </p:nvSpPr>
          <p:spPr>
            <a:xfrm rot="18000000">
              <a:off x="8297654" y="7027365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781FFA9-6DB2-4231-8040-AC5BA2521C4A}"/>
                </a:ext>
              </a:extLst>
            </p:cNvPr>
            <p:cNvSpPr/>
            <p:nvPr/>
          </p:nvSpPr>
          <p:spPr>
            <a:xfrm rot="18000000">
              <a:off x="8694461" y="7292780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1A5F69A-0A2C-4F39-95D8-68D19AD5F181}"/>
              </a:ext>
            </a:extLst>
          </p:cNvPr>
          <p:cNvGrpSpPr/>
          <p:nvPr/>
        </p:nvGrpSpPr>
        <p:grpSpPr>
          <a:xfrm>
            <a:off x="-2895804" y="-7769209"/>
            <a:ext cx="5819900" cy="17417067"/>
            <a:chOff x="-2895804" y="-7769209"/>
            <a:chExt cx="5819900" cy="1741706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9F6C3D-F79B-4E00-94C6-5BC8A53D4FDB}"/>
                </a:ext>
              </a:extLst>
            </p:cNvPr>
            <p:cNvSpPr/>
            <p:nvPr/>
          </p:nvSpPr>
          <p:spPr>
            <a:xfrm rot="18000000">
              <a:off x="-6828285" y="821878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7300612-11A1-429C-92DB-5D32D8D8ECEE}"/>
                </a:ext>
              </a:extLst>
            </p:cNvPr>
            <p:cNvSpPr/>
            <p:nvPr/>
          </p:nvSpPr>
          <p:spPr>
            <a:xfrm rot="18000000">
              <a:off x="-6431478" y="1087293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5755FA-15EB-45E2-8065-660EEE7812B0}"/>
                </a:ext>
              </a:extLst>
            </p:cNvPr>
            <p:cNvSpPr/>
            <p:nvPr/>
          </p:nvSpPr>
          <p:spPr>
            <a:xfrm rot="18000000">
              <a:off x="-6033699" y="1352708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AE7C255-10B2-422C-9FE3-2420518BB824}"/>
                </a:ext>
              </a:extLst>
            </p:cNvPr>
            <p:cNvSpPr/>
            <p:nvPr/>
          </p:nvSpPr>
          <p:spPr>
            <a:xfrm rot="18000000">
              <a:off x="-5636892" y="1618123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E7A94B-DA91-4BB8-90AE-F6B8A264A053}"/>
                </a:ext>
              </a:extLst>
            </p:cNvPr>
            <p:cNvSpPr/>
            <p:nvPr/>
          </p:nvSpPr>
          <p:spPr>
            <a:xfrm rot="18000000">
              <a:off x="-5235370" y="1883539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B846323-19FC-4E2E-9ADA-E1D49D46DE71}"/>
                </a:ext>
              </a:extLst>
            </p:cNvPr>
            <p:cNvSpPr/>
            <p:nvPr/>
          </p:nvSpPr>
          <p:spPr>
            <a:xfrm rot="18000000">
              <a:off x="-4838563" y="2148954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B3DE4D-B0AC-4516-8FFB-3C5EB00146E9}"/>
                </a:ext>
              </a:extLst>
            </p:cNvPr>
            <p:cNvSpPr/>
            <p:nvPr/>
          </p:nvSpPr>
          <p:spPr>
            <a:xfrm rot="18000000">
              <a:off x="-4440784" y="2414369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806F95-6916-45A3-8624-C2DDA76D0601}"/>
                </a:ext>
              </a:extLst>
            </p:cNvPr>
            <p:cNvSpPr/>
            <p:nvPr/>
          </p:nvSpPr>
          <p:spPr>
            <a:xfrm rot="18000000">
              <a:off x="-4043977" y="2679784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4F8E351-2275-4896-9AE2-A365DCC708FD}"/>
                </a:ext>
              </a:extLst>
            </p:cNvPr>
            <p:cNvSpPr/>
            <p:nvPr/>
          </p:nvSpPr>
          <p:spPr>
            <a:xfrm rot="18000000">
              <a:off x="-9628984" y="-1036029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0047C2B-3235-4E05-B521-FE20C75231F8}"/>
                </a:ext>
              </a:extLst>
            </p:cNvPr>
            <p:cNvSpPr/>
            <p:nvPr/>
          </p:nvSpPr>
          <p:spPr>
            <a:xfrm rot="18000000">
              <a:off x="-9231205" y="-770614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A70C01B-34AF-4CE3-89B9-805C1CD34C1E}"/>
                </a:ext>
              </a:extLst>
            </p:cNvPr>
            <p:cNvSpPr/>
            <p:nvPr/>
          </p:nvSpPr>
          <p:spPr>
            <a:xfrm rot="18000000">
              <a:off x="-8834398" y="-505199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EB7886F-BFEA-4D09-A75E-3D2A591414B1}"/>
                </a:ext>
              </a:extLst>
            </p:cNvPr>
            <p:cNvSpPr/>
            <p:nvPr/>
          </p:nvSpPr>
          <p:spPr>
            <a:xfrm rot="18000000">
              <a:off x="-8432876" y="-239783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0A65219-8A04-4A52-B2B7-282ED7840C86}"/>
                </a:ext>
              </a:extLst>
            </p:cNvPr>
            <p:cNvSpPr/>
            <p:nvPr/>
          </p:nvSpPr>
          <p:spPr>
            <a:xfrm rot="18000000">
              <a:off x="-8036069" y="25632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3472D67-6A70-4643-864F-B1E744F5E4F9}"/>
                </a:ext>
              </a:extLst>
            </p:cNvPr>
            <p:cNvSpPr/>
            <p:nvPr/>
          </p:nvSpPr>
          <p:spPr>
            <a:xfrm rot="18000000">
              <a:off x="-7638290" y="291047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4A82153-7B16-4FB4-A376-FAC223DEEBC1}"/>
                </a:ext>
              </a:extLst>
            </p:cNvPr>
            <p:cNvSpPr/>
            <p:nvPr/>
          </p:nvSpPr>
          <p:spPr>
            <a:xfrm rot="18000000">
              <a:off x="-7241483" y="556462"/>
              <a:ext cx="13701254" cy="234893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22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30547 2.22222E-6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7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0.30612 4.44444E-6 " pathEditMode="relative" rAng="0" ptsTypes="AA">
                                      <p:cBhvr>
                                        <p:cTn id="8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D58B7DF-BC6A-4725-9A5C-095E2D8C8F09}"/>
              </a:ext>
            </a:extLst>
          </p:cNvPr>
          <p:cNvGrpSpPr/>
          <p:nvPr/>
        </p:nvGrpSpPr>
        <p:grpSpPr>
          <a:xfrm>
            <a:off x="5245337" y="2182674"/>
            <a:ext cx="2168612" cy="2492652"/>
            <a:chOff x="5298487" y="2433309"/>
            <a:chExt cx="1644788" cy="18905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E412911-0D05-41D7-AA4C-9A7B291A4A40}"/>
                </a:ext>
              </a:extLst>
            </p:cNvPr>
            <p:cNvSpPr/>
            <p:nvPr/>
          </p:nvSpPr>
          <p:spPr>
            <a:xfrm>
              <a:off x="5948519" y="2483072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44B96A4-8315-4F7C-96C8-8E52964CAA04}"/>
                </a:ext>
              </a:extLst>
            </p:cNvPr>
            <p:cNvSpPr/>
            <p:nvPr/>
          </p:nvSpPr>
          <p:spPr>
            <a:xfrm>
              <a:off x="6558119" y="2873035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BEE0928-D7BA-4C89-A309-97FFEC29E590}"/>
                </a:ext>
              </a:extLst>
            </p:cNvPr>
            <p:cNvSpPr/>
            <p:nvPr/>
          </p:nvSpPr>
          <p:spPr>
            <a:xfrm>
              <a:off x="6558119" y="3553554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EF3717-6868-4E36-8BBE-37B383816E9D}"/>
                </a:ext>
              </a:extLst>
            </p:cNvPr>
            <p:cNvSpPr/>
            <p:nvPr/>
          </p:nvSpPr>
          <p:spPr>
            <a:xfrm>
              <a:off x="5936078" y="3938710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D696ED3-055B-42D9-8CD7-80538676B032}"/>
                </a:ext>
              </a:extLst>
            </p:cNvPr>
            <p:cNvSpPr/>
            <p:nvPr/>
          </p:nvSpPr>
          <p:spPr>
            <a:xfrm>
              <a:off x="5338919" y="2844901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82E224-D126-43E2-BFF4-208BA40F790D}"/>
                </a:ext>
              </a:extLst>
            </p:cNvPr>
            <p:cNvSpPr/>
            <p:nvPr/>
          </p:nvSpPr>
          <p:spPr>
            <a:xfrm>
              <a:off x="5338919" y="3525420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EFCDE79-53F2-41C8-A3F7-7B2E871AAF46}"/>
                </a:ext>
              </a:extLst>
            </p:cNvPr>
            <p:cNvSpPr/>
            <p:nvPr/>
          </p:nvSpPr>
          <p:spPr>
            <a:xfrm>
              <a:off x="5908087" y="2433309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B955298-0E4C-41B0-8174-436CBA997F91}"/>
                </a:ext>
              </a:extLst>
            </p:cNvPr>
            <p:cNvSpPr/>
            <p:nvPr/>
          </p:nvSpPr>
          <p:spPr>
            <a:xfrm>
              <a:off x="6517687" y="2823272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89A3541-5B55-4074-A52C-F12F8606A239}"/>
                </a:ext>
              </a:extLst>
            </p:cNvPr>
            <p:cNvSpPr/>
            <p:nvPr/>
          </p:nvSpPr>
          <p:spPr>
            <a:xfrm>
              <a:off x="6517687" y="3503791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0237408-5E9D-4B80-AB65-42A5721217CA}"/>
                </a:ext>
              </a:extLst>
            </p:cNvPr>
            <p:cNvSpPr/>
            <p:nvPr/>
          </p:nvSpPr>
          <p:spPr>
            <a:xfrm>
              <a:off x="5895646" y="3888947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01D5D62-2E5A-490E-99C8-157AD0BBF066}"/>
                </a:ext>
              </a:extLst>
            </p:cNvPr>
            <p:cNvSpPr/>
            <p:nvPr/>
          </p:nvSpPr>
          <p:spPr>
            <a:xfrm>
              <a:off x="5298487" y="2795138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6FAD294-BBC7-44C7-89E0-E377F67A2C05}"/>
                </a:ext>
              </a:extLst>
            </p:cNvPr>
            <p:cNvSpPr/>
            <p:nvPr/>
          </p:nvSpPr>
          <p:spPr>
            <a:xfrm>
              <a:off x="5298487" y="3475657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C02CA9-1A99-4727-BFFE-7EAFF63458A5}"/>
              </a:ext>
            </a:extLst>
          </p:cNvPr>
          <p:cNvGrpSpPr/>
          <p:nvPr/>
        </p:nvGrpSpPr>
        <p:grpSpPr>
          <a:xfrm>
            <a:off x="5895646" y="-7474906"/>
            <a:ext cx="7097333" cy="17682481"/>
            <a:chOff x="9966453" y="-7874173"/>
            <a:chExt cx="7097333" cy="1768248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A55407-2CF1-43CF-8A22-9D5E8E1B88C5}"/>
                </a:ext>
              </a:extLst>
            </p:cNvPr>
            <p:cNvSpPr/>
            <p:nvPr/>
          </p:nvSpPr>
          <p:spPr>
            <a:xfrm rot="3600000" flipH="1">
              <a:off x="10078721" y="-1157984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51BBA4-A69C-41A7-810F-FECF92BADFE2}"/>
                </a:ext>
              </a:extLst>
            </p:cNvPr>
            <p:cNvSpPr/>
            <p:nvPr/>
          </p:nvSpPr>
          <p:spPr>
            <a:xfrm rot="3600000" flipH="1">
              <a:off x="9624507" y="-892569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39D1F8-1F10-4EDF-AF72-7A02ED436CB3}"/>
                </a:ext>
              </a:extLst>
            </p:cNvPr>
            <p:cNvSpPr/>
            <p:nvPr/>
          </p:nvSpPr>
          <p:spPr>
            <a:xfrm rot="3600000" flipH="1">
              <a:off x="9169180" y="-627154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BB892-15AB-4203-86C2-618100CB7C58}"/>
                </a:ext>
              </a:extLst>
            </p:cNvPr>
            <p:cNvSpPr/>
            <p:nvPr/>
          </p:nvSpPr>
          <p:spPr>
            <a:xfrm rot="3600000" flipH="1">
              <a:off x="8714966" y="-361739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19579D6-1391-4974-8ADD-297AF54DA42D}"/>
                </a:ext>
              </a:extLst>
            </p:cNvPr>
            <p:cNvSpPr/>
            <p:nvPr/>
          </p:nvSpPr>
          <p:spPr>
            <a:xfrm rot="3600000" flipH="1">
              <a:off x="8255354" y="-96323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BF02562-B2B1-4394-96AC-030752310BC3}"/>
                </a:ext>
              </a:extLst>
            </p:cNvPr>
            <p:cNvSpPr/>
            <p:nvPr/>
          </p:nvSpPr>
          <p:spPr>
            <a:xfrm rot="3600000" flipH="1">
              <a:off x="7801140" y="169092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1A0C4EC-0C24-4AB3-9617-A15B93AAAA4B}"/>
                </a:ext>
              </a:extLst>
            </p:cNvPr>
            <p:cNvSpPr/>
            <p:nvPr/>
          </p:nvSpPr>
          <p:spPr>
            <a:xfrm rot="3600000" flipH="1">
              <a:off x="7345814" y="434507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18E32B1-F275-4FCB-8A42-D583B059B22D}"/>
                </a:ext>
              </a:extLst>
            </p:cNvPr>
            <p:cNvSpPr/>
            <p:nvPr/>
          </p:nvSpPr>
          <p:spPr>
            <a:xfrm rot="3600000" flipH="1">
              <a:off x="6891599" y="699922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249076B-9EBB-47EE-88FE-9A9DCB4ED751}"/>
                </a:ext>
              </a:extLst>
            </p:cNvPr>
            <p:cNvSpPr/>
            <p:nvPr/>
          </p:nvSpPr>
          <p:spPr>
            <a:xfrm rot="3600000" flipH="1">
              <a:off x="6437385" y="965337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239A20-446B-4F13-8861-40F868F075BA}"/>
                </a:ext>
              </a:extLst>
            </p:cNvPr>
            <p:cNvSpPr/>
            <p:nvPr/>
          </p:nvSpPr>
          <p:spPr>
            <a:xfrm rot="3600000" flipH="1">
              <a:off x="5983171" y="1230752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782A6D8-B0E8-4431-B6FC-4D97245E4FF6}"/>
                </a:ext>
              </a:extLst>
            </p:cNvPr>
            <p:cNvSpPr/>
            <p:nvPr/>
          </p:nvSpPr>
          <p:spPr>
            <a:xfrm rot="3600000" flipH="1">
              <a:off x="5527845" y="1496167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E5058AC-2DB1-4E99-B7BB-FB05C11E5076}"/>
                </a:ext>
              </a:extLst>
            </p:cNvPr>
            <p:cNvSpPr/>
            <p:nvPr/>
          </p:nvSpPr>
          <p:spPr>
            <a:xfrm rot="3600000" flipH="1">
              <a:off x="5073630" y="1761582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C1D9D4-CE69-4CF3-AF64-56B53343DD71}"/>
                </a:ext>
              </a:extLst>
            </p:cNvPr>
            <p:cNvSpPr/>
            <p:nvPr/>
          </p:nvSpPr>
          <p:spPr>
            <a:xfrm rot="3600000" flipH="1">
              <a:off x="4614019" y="2026998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A73EF72-1BB5-4D68-A33D-151C9ABA3A2B}"/>
                </a:ext>
              </a:extLst>
            </p:cNvPr>
            <p:cNvSpPr/>
            <p:nvPr/>
          </p:nvSpPr>
          <p:spPr>
            <a:xfrm rot="3600000" flipH="1">
              <a:off x="4159805" y="2292413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FDC83F-0C2B-4378-ADA5-71DCC03C176C}"/>
                </a:ext>
              </a:extLst>
            </p:cNvPr>
            <p:cNvSpPr/>
            <p:nvPr/>
          </p:nvSpPr>
          <p:spPr>
            <a:xfrm rot="3600000" flipH="1">
              <a:off x="3704478" y="2557828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781FFA9-6DB2-4231-8040-AC5BA2521C4A}"/>
                </a:ext>
              </a:extLst>
            </p:cNvPr>
            <p:cNvSpPr/>
            <p:nvPr/>
          </p:nvSpPr>
          <p:spPr>
            <a:xfrm rot="3600000" flipH="1">
              <a:off x="3250264" y="2823243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60885F5-2B86-4D34-BDCF-0849B57004EC}"/>
              </a:ext>
            </a:extLst>
          </p:cNvPr>
          <p:cNvGrpSpPr/>
          <p:nvPr/>
        </p:nvGrpSpPr>
        <p:grpSpPr>
          <a:xfrm>
            <a:off x="-1442085" y="-3200068"/>
            <a:ext cx="7097333" cy="17682481"/>
            <a:chOff x="9966453" y="-7874173"/>
            <a:chExt cx="7097333" cy="1768248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025DBFD-AC2F-4928-8ECD-161C422045AA}"/>
                </a:ext>
              </a:extLst>
            </p:cNvPr>
            <p:cNvSpPr/>
            <p:nvPr/>
          </p:nvSpPr>
          <p:spPr>
            <a:xfrm rot="3600000" flipH="1">
              <a:off x="10078721" y="-1157984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EC9EBCC-115C-4E9F-9D67-6B49CE9BEA84}"/>
                </a:ext>
              </a:extLst>
            </p:cNvPr>
            <p:cNvSpPr/>
            <p:nvPr/>
          </p:nvSpPr>
          <p:spPr>
            <a:xfrm rot="3600000" flipH="1">
              <a:off x="9624507" y="-892569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54049B-BA8A-40D3-A27C-E4B694E8466A}"/>
                </a:ext>
              </a:extLst>
            </p:cNvPr>
            <p:cNvSpPr/>
            <p:nvPr/>
          </p:nvSpPr>
          <p:spPr>
            <a:xfrm rot="3600000" flipH="1">
              <a:off x="9169180" y="-627154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0B11838-3FF9-4599-AC6E-5C408965BFE2}"/>
                </a:ext>
              </a:extLst>
            </p:cNvPr>
            <p:cNvSpPr/>
            <p:nvPr/>
          </p:nvSpPr>
          <p:spPr>
            <a:xfrm rot="3600000" flipH="1">
              <a:off x="8714966" y="-361739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E4347E0-D3A7-42B8-978C-C43C5EA03E46}"/>
                </a:ext>
              </a:extLst>
            </p:cNvPr>
            <p:cNvSpPr/>
            <p:nvPr/>
          </p:nvSpPr>
          <p:spPr>
            <a:xfrm rot="3600000" flipH="1">
              <a:off x="8255354" y="-96323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0E9EDFC-C252-4C1A-9E38-7A4891C103CE}"/>
                </a:ext>
              </a:extLst>
            </p:cNvPr>
            <p:cNvSpPr/>
            <p:nvPr/>
          </p:nvSpPr>
          <p:spPr>
            <a:xfrm rot="3600000" flipH="1">
              <a:off x="7801140" y="169092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BEA6D93-739B-4124-A83B-34DB03138C3D}"/>
                </a:ext>
              </a:extLst>
            </p:cNvPr>
            <p:cNvSpPr/>
            <p:nvPr/>
          </p:nvSpPr>
          <p:spPr>
            <a:xfrm rot="3600000" flipH="1">
              <a:off x="7345814" y="434507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93C3CB-28ED-4C57-83A4-3F986C427630}"/>
                </a:ext>
              </a:extLst>
            </p:cNvPr>
            <p:cNvSpPr/>
            <p:nvPr/>
          </p:nvSpPr>
          <p:spPr>
            <a:xfrm rot="3600000" flipH="1">
              <a:off x="6891599" y="699922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657D489-EC0D-4B4F-98ED-03A97124774A}"/>
                </a:ext>
              </a:extLst>
            </p:cNvPr>
            <p:cNvSpPr/>
            <p:nvPr/>
          </p:nvSpPr>
          <p:spPr>
            <a:xfrm rot="3600000" flipH="1">
              <a:off x="6437385" y="965337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DCFA7EE-DCE6-42F5-AFD9-5950AFE3B6F3}"/>
                </a:ext>
              </a:extLst>
            </p:cNvPr>
            <p:cNvSpPr/>
            <p:nvPr/>
          </p:nvSpPr>
          <p:spPr>
            <a:xfrm rot="3600000" flipH="1">
              <a:off x="5983171" y="1230752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2549FEB-6135-4022-81AC-3F1FFE52D1F0}"/>
                </a:ext>
              </a:extLst>
            </p:cNvPr>
            <p:cNvSpPr/>
            <p:nvPr/>
          </p:nvSpPr>
          <p:spPr>
            <a:xfrm rot="3600000" flipH="1">
              <a:off x="5527845" y="1496167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9A5CF1-B635-4D12-B7E3-9C45E88D8EAC}"/>
                </a:ext>
              </a:extLst>
            </p:cNvPr>
            <p:cNvSpPr/>
            <p:nvPr/>
          </p:nvSpPr>
          <p:spPr>
            <a:xfrm rot="3600000" flipH="1">
              <a:off x="5073630" y="1761582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43C27F6-D56E-47CD-9CF6-29274B395539}"/>
                </a:ext>
              </a:extLst>
            </p:cNvPr>
            <p:cNvSpPr/>
            <p:nvPr/>
          </p:nvSpPr>
          <p:spPr>
            <a:xfrm rot="3600000" flipH="1">
              <a:off x="4614019" y="2026998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C4EAA27-4D04-4D1B-9575-5F914890546E}"/>
                </a:ext>
              </a:extLst>
            </p:cNvPr>
            <p:cNvSpPr/>
            <p:nvPr/>
          </p:nvSpPr>
          <p:spPr>
            <a:xfrm rot="3600000" flipH="1">
              <a:off x="4159805" y="2292413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6AE5639-6F84-4A2E-907A-D87A1D6616AF}"/>
                </a:ext>
              </a:extLst>
            </p:cNvPr>
            <p:cNvSpPr/>
            <p:nvPr/>
          </p:nvSpPr>
          <p:spPr>
            <a:xfrm rot="3600000" flipH="1">
              <a:off x="3704478" y="2557828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D54D14D-5503-4B61-931A-F02C396E34AF}"/>
                </a:ext>
              </a:extLst>
            </p:cNvPr>
            <p:cNvSpPr/>
            <p:nvPr/>
          </p:nvSpPr>
          <p:spPr>
            <a:xfrm rot="3600000" flipH="1">
              <a:off x="3250264" y="2823243"/>
              <a:ext cx="13701254" cy="26887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48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42096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4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-0.32305 -3.7037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pat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24 -3.7037E-6 L -0.39857 -3.7037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443 0.00024 L 0.47956 0.0002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AC0416D3-72D1-4FAD-A44C-FF8113502DAE}"/>
              </a:ext>
            </a:extLst>
          </p:cNvPr>
          <p:cNvSpPr/>
          <p:nvPr/>
        </p:nvSpPr>
        <p:spPr>
          <a:xfrm>
            <a:off x="5948519" y="2483072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774FC89-0FF3-4827-BC29-74D9C3BBF95D}"/>
              </a:ext>
            </a:extLst>
          </p:cNvPr>
          <p:cNvSpPr/>
          <p:nvPr/>
        </p:nvSpPr>
        <p:spPr>
          <a:xfrm>
            <a:off x="6558119" y="2873035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DB2B78-2A27-41C3-986A-B51B23454170}"/>
              </a:ext>
            </a:extLst>
          </p:cNvPr>
          <p:cNvSpPr/>
          <p:nvPr/>
        </p:nvSpPr>
        <p:spPr>
          <a:xfrm>
            <a:off x="6558119" y="3553554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2DA572-8485-4BC7-B71C-E180BDDFE7F5}"/>
              </a:ext>
            </a:extLst>
          </p:cNvPr>
          <p:cNvSpPr/>
          <p:nvPr/>
        </p:nvSpPr>
        <p:spPr>
          <a:xfrm>
            <a:off x="5936078" y="393871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151052C-F8AE-4C16-952C-A4524ABE87DF}"/>
              </a:ext>
            </a:extLst>
          </p:cNvPr>
          <p:cNvSpPr/>
          <p:nvPr/>
        </p:nvSpPr>
        <p:spPr>
          <a:xfrm>
            <a:off x="5338919" y="2844901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685189-7DC5-401B-959C-C5149A8DEC75}"/>
              </a:ext>
            </a:extLst>
          </p:cNvPr>
          <p:cNvSpPr/>
          <p:nvPr/>
        </p:nvSpPr>
        <p:spPr>
          <a:xfrm>
            <a:off x="5338919" y="352542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7E1DDA-B4C3-4676-8084-43B2191DE067}"/>
              </a:ext>
            </a:extLst>
          </p:cNvPr>
          <p:cNvSpPr/>
          <p:nvPr/>
        </p:nvSpPr>
        <p:spPr>
          <a:xfrm>
            <a:off x="5908087" y="2433309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60F7F2D-EA2A-4C26-AA25-0A2E5F23E458}"/>
              </a:ext>
            </a:extLst>
          </p:cNvPr>
          <p:cNvSpPr/>
          <p:nvPr/>
        </p:nvSpPr>
        <p:spPr>
          <a:xfrm>
            <a:off x="6517687" y="2823272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23EBD15-6A93-4A1F-9E86-474209AF62D0}"/>
              </a:ext>
            </a:extLst>
          </p:cNvPr>
          <p:cNvSpPr/>
          <p:nvPr/>
        </p:nvSpPr>
        <p:spPr>
          <a:xfrm>
            <a:off x="6517687" y="3503791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D615EB2-170F-41D6-8345-31C055660122}"/>
              </a:ext>
            </a:extLst>
          </p:cNvPr>
          <p:cNvSpPr/>
          <p:nvPr/>
        </p:nvSpPr>
        <p:spPr>
          <a:xfrm>
            <a:off x="5895646" y="388894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0F465E5-2328-4BDC-9E94-A42602A9B702}"/>
              </a:ext>
            </a:extLst>
          </p:cNvPr>
          <p:cNvSpPr/>
          <p:nvPr/>
        </p:nvSpPr>
        <p:spPr>
          <a:xfrm>
            <a:off x="5298487" y="2795138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967707B-0165-45C8-9CBD-826E89515716}"/>
              </a:ext>
            </a:extLst>
          </p:cNvPr>
          <p:cNvSpPr/>
          <p:nvPr/>
        </p:nvSpPr>
        <p:spPr>
          <a:xfrm>
            <a:off x="5298487" y="347565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64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AC0416D3-72D1-4FAD-A44C-FF8113502DAE}"/>
              </a:ext>
            </a:extLst>
          </p:cNvPr>
          <p:cNvSpPr/>
          <p:nvPr/>
        </p:nvSpPr>
        <p:spPr>
          <a:xfrm>
            <a:off x="5948519" y="2483072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ECAC23-5EB5-4D82-BECE-C9F28629D525}"/>
              </a:ext>
            </a:extLst>
          </p:cNvPr>
          <p:cNvSpPr/>
          <p:nvPr/>
        </p:nvSpPr>
        <p:spPr>
          <a:xfrm>
            <a:off x="5948519" y="2315376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CA2D4F1-31C7-4A08-9ECE-2FE1432A5337}"/>
              </a:ext>
            </a:extLst>
          </p:cNvPr>
          <p:cNvCxnSpPr>
            <a:cxnSpLocks/>
          </p:cNvCxnSpPr>
          <p:nvPr/>
        </p:nvCxnSpPr>
        <p:spPr>
          <a:xfrm>
            <a:off x="6141097" y="2507954"/>
            <a:ext cx="418" cy="181856"/>
          </a:xfrm>
          <a:prstGeom prst="line">
            <a:avLst/>
          </a:prstGeom>
          <a:ln w="38481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774FC89-0FF3-4827-BC29-74D9C3BBF95D}"/>
              </a:ext>
            </a:extLst>
          </p:cNvPr>
          <p:cNvSpPr/>
          <p:nvPr/>
        </p:nvSpPr>
        <p:spPr>
          <a:xfrm>
            <a:off x="6558119" y="2873035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DB2B78-2A27-41C3-986A-B51B23454170}"/>
              </a:ext>
            </a:extLst>
          </p:cNvPr>
          <p:cNvSpPr/>
          <p:nvPr/>
        </p:nvSpPr>
        <p:spPr>
          <a:xfrm>
            <a:off x="6558119" y="3553554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2DA572-8485-4BC7-B71C-E180BDDFE7F5}"/>
              </a:ext>
            </a:extLst>
          </p:cNvPr>
          <p:cNvSpPr/>
          <p:nvPr/>
        </p:nvSpPr>
        <p:spPr>
          <a:xfrm>
            <a:off x="5936078" y="393871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151052C-F8AE-4C16-952C-A4524ABE87DF}"/>
              </a:ext>
            </a:extLst>
          </p:cNvPr>
          <p:cNvSpPr/>
          <p:nvPr/>
        </p:nvSpPr>
        <p:spPr>
          <a:xfrm>
            <a:off x="5338919" y="2844901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685189-7DC5-401B-959C-C5149A8DEC75}"/>
              </a:ext>
            </a:extLst>
          </p:cNvPr>
          <p:cNvSpPr/>
          <p:nvPr/>
        </p:nvSpPr>
        <p:spPr>
          <a:xfrm>
            <a:off x="5338919" y="352542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7E1DDA-B4C3-4676-8084-43B2191DE067}"/>
              </a:ext>
            </a:extLst>
          </p:cNvPr>
          <p:cNvSpPr/>
          <p:nvPr/>
        </p:nvSpPr>
        <p:spPr>
          <a:xfrm>
            <a:off x="5908087" y="2433309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60F7F2D-EA2A-4C26-AA25-0A2E5F23E458}"/>
              </a:ext>
            </a:extLst>
          </p:cNvPr>
          <p:cNvSpPr/>
          <p:nvPr/>
        </p:nvSpPr>
        <p:spPr>
          <a:xfrm>
            <a:off x="6517687" y="2823272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23EBD15-6A93-4A1F-9E86-474209AF62D0}"/>
              </a:ext>
            </a:extLst>
          </p:cNvPr>
          <p:cNvSpPr/>
          <p:nvPr/>
        </p:nvSpPr>
        <p:spPr>
          <a:xfrm>
            <a:off x="6517687" y="3503791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D615EB2-170F-41D6-8345-31C055660122}"/>
              </a:ext>
            </a:extLst>
          </p:cNvPr>
          <p:cNvSpPr/>
          <p:nvPr/>
        </p:nvSpPr>
        <p:spPr>
          <a:xfrm>
            <a:off x="5895646" y="388894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0F465E5-2328-4BDC-9E94-A42602A9B702}"/>
              </a:ext>
            </a:extLst>
          </p:cNvPr>
          <p:cNvSpPr/>
          <p:nvPr/>
        </p:nvSpPr>
        <p:spPr>
          <a:xfrm>
            <a:off x="5298487" y="2795138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967707B-0165-45C8-9CBD-826E89515716}"/>
              </a:ext>
            </a:extLst>
          </p:cNvPr>
          <p:cNvSpPr/>
          <p:nvPr/>
        </p:nvSpPr>
        <p:spPr>
          <a:xfrm>
            <a:off x="5298487" y="347565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96E980-EFAC-4867-B536-70F8634CF4EB}"/>
              </a:ext>
            </a:extLst>
          </p:cNvPr>
          <p:cNvSpPr/>
          <p:nvPr/>
        </p:nvSpPr>
        <p:spPr>
          <a:xfrm>
            <a:off x="5908087" y="2240731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C77F3B-0606-4C77-86C0-836BF664C39D}"/>
              </a:ext>
            </a:extLst>
          </p:cNvPr>
          <p:cNvCxnSpPr>
            <a:cxnSpLocks/>
          </p:cNvCxnSpPr>
          <p:nvPr/>
        </p:nvCxnSpPr>
        <p:spPr>
          <a:xfrm>
            <a:off x="6100665" y="2433309"/>
            <a:ext cx="418" cy="181856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62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AC0416D3-72D1-4FAD-A44C-FF8113502DAE}"/>
              </a:ext>
            </a:extLst>
          </p:cNvPr>
          <p:cNvSpPr/>
          <p:nvPr/>
        </p:nvSpPr>
        <p:spPr>
          <a:xfrm>
            <a:off x="5948519" y="2483072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ECAC23-5EB5-4D82-BECE-C9F28629D525}"/>
              </a:ext>
            </a:extLst>
          </p:cNvPr>
          <p:cNvSpPr/>
          <p:nvPr/>
        </p:nvSpPr>
        <p:spPr>
          <a:xfrm>
            <a:off x="5948519" y="2067721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CA2D4F1-31C7-4A08-9ECE-2FE1432A5337}"/>
              </a:ext>
            </a:extLst>
          </p:cNvPr>
          <p:cNvCxnSpPr>
            <a:cxnSpLocks/>
          </p:cNvCxnSpPr>
          <p:nvPr/>
        </p:nvCxnSpPr>
        <p:spPr>
          <a:xfrm>
            <a:off x="6141515" y="2238375"/>
            <a:ext cx="0" cy="451435"/>
          </a:xfrm>
          <a:prstGeom prst="line">
            <a:avLst/>
          </a:prstGeom>
          <a:ln w="38481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774FC89-0FF3-4827-BC29-74D9C3BBF95D}"/>
              </a:ext>
            </a:extLst>
          </p:cNvPr>
          <p:cNvSpPr/>
          <p:nvPr/>
        </p:nvSpPr>
        <p:spPr>
          <a:xfrm>
            <a:off x="6558119" y="2873035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DB2B78-2A27-41C3-986A-B51B23454170}"/>
              </a:ext>
            </a:extLst>
          </p:cNvPr>
          <p:cNvSpPr/>
          <p:nvPr/>
        </p:nvSpPr>
        <p:spPr>
          <a:xfrm>
            <a:off x="6558119" y="3553554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2DA572-8485-4BC7-B71C-E180BDDFE7F5}"/>
              </a:ext>
            </a:extLst>
          </p:cNvPr>
          <p:cNvSpPr/>
          <p:nvPr/>
        </p:nvSpPr>
        <p:spPr>
          <a:xfrm>
            <a:off x="5936078" y="393871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151052C-F8AE-4C16-952C-A4524ABE87DF}"/>
              </a:ext>
            </a:extLst>
          </p:cNvPr>
          <p:cNvSpPr/>
          <p:nvPr/>
        </p:nvSpPr>
        <p:spPr>
          <a:xfrm>
            <a:off x="5338919" y="2844901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685189-7DC5-401B-959C-C5149A8DEC75}"/>
              </a:ext>
            </a:extLst>
          </p:cNvPr>
          <p:cNvSpPr/>
          <p:nvPr/>
        </p:nvSpPr>
        <p:spPr>
          <a:xfrm>
            <a:off x="5338919" y="352542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7E1DDA-B4C3-4676-8084-43B2191DE067}"/>
              </a:ext>
            </a:extLst>
          </p:cNvPr>
          <p:cNvSpPr/>
          <p:nvPr/>
        </p:nvSpPr>
        <p:spPr>
          <a:xfrm>
            <a:off x="5908087" y="2433309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60F7F2D-EA2A-4C26-AA25-0A2E5F23E458}"/>
              </a:ext>
            </a:extLst>
          </p:cNvPr>
          <p:cNvSpPr/>
          <p:nvPr/>
        </p:nvSpPr>
        <p:spPr>
          <a:xfrm>
            <a:off x="6517687" y="2823272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23EBD15-6A93-4A1F-9E86-474209AF62D0}"/>
              </a:ext>
            </a:extLst>
          </p:cNvPr>
          <p:cNvSpPr/>
          <p:nvPr/>
        </p:nvSpPr>
        <p:spPr>
          <a:xfrm>
            <a:off x="6517687" y="3503791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D615EB2-170F-41D6-8345-31C055660122}"/>
              </a:ext>
            </a:extLst>
          </p:cNvPr>
          <p:cNvSpPr/>
          <p:nvPr/>
        </p:nvSpPr>
        <p:spPr>
          <a:xfrm>
            <a:off x="5895646" y="388894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0F465E5-2328-4BDC-9E94-A42602A9B702}"/>
              </a:ext>
            </a:extLst>
          </p:cNvPr>
          <p:cNvSpPr/>
          <p:nvPr/>
        </p:nvSpPr>
        <p:spPr>
          <a:xfrm>
            <a:off x="5298487" y="2795138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967707B-0165-45C8-9CBD-826E89515716}"/>
              </a:ext>
            </a:extLst>
          </p:cNvPr>
          <p:cNvSpPr/>
          <p:nvPr/>
        </p:nvSpPr>
        <p:spPr>
          <a:xfrm>
            <a:off x="5298487" y="347565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96E980-EFAC-4867-B536-70F8634CF4EB}"/>
              </a:ext>
            </a:extLst>
          </p:cNvPr>
          <p:cNvSpPr/>
          <p:nvPr/>
        </p:nvSpPr>
        <p:spPr>
          <a:xfrm>
            <a:off x="5908087" y="1993076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C77F3B-0606-4C77-86C0-836BF664C39D}"/>
              </a:ext>
            </a:extLst>
          </p:cNvPr>
          <p:cNvCxnSpPr>
            <a:cxnSpLocks/>
          </p:cNvCxnSpPr>
          <p:nvPr/>
        </p:nvCxnSpPr>
        <p:spPr>
          <a:xfrm>
            <a:off x="6101083" y="2181225"/>
            <a:ext cx="0" cy="433940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1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B00AC68-4DB6-45CF-A0B0-FE07D4FA3576}"/>
              </a:ext>
            </a:extLst>
          </p:cNvPr>
          <p:cNvGrpSpPr/>
          <p:nvPr/>
        </p:nvGrpSpPr>
        <p:grpSpPr>
          <a:xfrm>
            <a:off x="6561392" y="2751790"/>
            <a:ext cx="503736" cy="503734"/>
            <a:chOff x="6932537" y="2733754"/>
            <a:chExt cx="503736" cy="50373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2BCEAD2-6162-4DB2-AD80-4B40E8A0950B}"/>
                </a:ext>
              </a:extLst>
            </p:cNvPr>
            <p:cNvSpPr/>
            <p:nvPr/>
          </p:nvSpPr>
          <p:spPr>
            <a:xfrm rot="2700000">
              <a:off x="6932537" y="2852332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5CC30FB-8CCD-4AFA-A306-065E0763F0EE}"/>
                </a:ext>
              </a:extLst>
            </p:cNvPr>
            <p:cNvSpPr/>
            <p:nvPr/>
          </p:nvSpPr>
          <p:spPr>
            <a:xfrm rot="2700000">
              <a:off x="7051117" y="2733754"/>
              <a:ext cx="385156" cy="385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574388C-7435-48A8-8BF8-B4D02D3355C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179337" y="2899847"/>
              <a:ext cx="418" cy="181856"/>
            </a:xfrm>
            <a:prstGeom prst="line">
              <a:avLst/>
            </a:prstGeom>
            <a:ln w="38481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AC0416D3-72D1-4FAD-A44C-FF8113502DAE}"/>
              </a:ext>
            </a:extLst>
          </p:cNvPr>
          <p:cNvSpPr/>
          <p:nvPr/>
        </p:nvSpPr>
        <p:spPr>
          <a:xfrm>
            <a:off x="5948519" y="2483072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ECAC23-5EB5-4D82-BECE-C9F28629D525}"/>
              </a:ext>
            </a:extLst>
          </p:cNvPr>
          <p:cNvSpPr/>
          <p:nvPr/>
        </p:nvSpPr>
        <p:spPr>
          <a:xfrm>
            <a:off x="5948519" y="188674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CA2D4F1-31C7-4A08-9ECE-2FE1432A5337}"/>
              </a:ext>
            </a:extLst>
          </p:cNvPr>
          <p:cNvCxnSpPr>
            <a:cxnSpLocks/>
          </p:cNvCxnSpPr>
          <p:nvPr/>
        </p:nvCxnSpPr>
        <p:spPr>
          <a:xfrm>
            <a:off x="6141515" y="2062163"/>
            <a:ext cx="0" cy="627647"/>
          </a:xfrm>
          <a:prstGeom prst="line">
            <a:avLst/>
          </a:prstGeom>
          <a:ln w="38481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774FC89-0FF3-4827-BC29-74D9C3BBF95D}"/>
              </a:ext>
            </a:extLst>
          </p:cNvPr>
          <p:cNvSpPr/>
          <p:nvPr/>
        </p:nvSpPr>
        <p:spPr>
          <a:xfrm>
            <a:off x="6558119" y="2873035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DB2B78-2A27-41C3-986A-B51B23454170}"/>
              </a:ext>
            </a:extLst>
          </p:cNvPr>
          <p:cNvSpPr/>
          <p:nvPr/>
        </p:nvSpPr>
        <p:spPr>
          <a:xfrm>
            <a:off x="6558119" y="3553554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2DA572-8485-4BC7-B71C-E180BDDFE7F5}"/>
              </a:ext>
            </a:extLst>
          </p:cNvPr>
          <p:cNvSpPr/>
          <p:nvPr/>
        </p:nvSpPr>
        <p:spPr>
          <a:xfrm>
            <a:off x="5936078" y="393871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151052C-F8AE-4C16-952C-A4524ABE87DF}"/>
              </a:ext>
            </a:extLst>
          </p:cNvPr>
          <p:cNvSpPr/>
          <p:nvPr/>
        </p:nvSpPr>
        <p:spPr>
          <a:xfrm>
            <a:off x="5338919" y="2844901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685189-7DC5-401B-959C-C5149A8DEC75}"/>
              </a:ext>
            </a:extLst>
          </p:cNvPr>
          <p:cNvSpPr/>
          <p:nvPr/>
        </p:nvSpPr>
        <p:spPr>
          <a:xfrm>
            <a:off x="5338919" y="3525420"/>
            <a:ext cx="385156" cy="3851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7E1DDA-B4C3-4676-8084-43B2191DE067}"/>
              </a:ext>
            </a:extLst>
          </p:cNvPr>
          <p:cNvSpPr/>
          <p:nvPr/>
        </p:nvSpPr>
        <p:spPr>
          <a:xfrm>
            <a:off x="5908087" y="2433309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60F7F2D-EA2A-4C26-AA25-0A2E5F23E458}"/>
              </a:ext>
            </a:extLst>
          </p:cNvPr>
          <p:cNvSpPr/>
          <p:nvPr/>
        </p:nvSpPr>
        <p:spPr>
          <a:xfrm>
            <a:off x="6517687" y="2823272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23EBD15-6A93-4A1F-9E86-474209AF62D0}"/>
              </a:ext>
            </a:extLst>
          </p:cNvPr>
          <p:cNvSpPr/>
          <p:nvPr/>
        </p:nvSpPr>
        <p:spPr>
          <a:xfrm>
            <a:off x="6517687" y="3503791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D615EB2-170F-41D6-8345-31C055660122}"/>
              </a:ext>
            </a:extLst>
          </p:cNvPr>
          <p:cNvSpPr/>
          <p:nvPr/>
        </p:nvSpPr>
        <p:spPr>
          <a:xfrm>
            <a:off x="5895646" y="388894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0F465E5-2328-4BDC-9E94-A42602A9B702}"/>
              </a:ext>
            </a:extLst>
          </p:cNvPr>
          <p:cNvSpPr/>
          <p:nvPr/>
        </p:nvSpPr>
        <p:spPr>
          <a:xfrm>
            <a:off x="5298487" y="2795138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967707B-0165-45C8-9CBD-826E89515716}"/>
              </a:ext>
            </a:extLst>
          </p:cNvPr>
          <p:cNvSpPr/>
          <p:nvPr/>
        </p:nvSpPr>
        <p:spPr>
          <a:xfrm>
            <a:off x="5298487" y="3475657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96E980-EFAC-4867-B536-70F8634CF4EB}"/>
              </a:ext>
            </a:extLst>
          </p:cNvPr>
          <p:cNvSpPr/>
          <p:nvPr/>
        </p:nvSpPr>
        <p:spPr>
          <a:xfrm>
            <a:off x="5908087" y="1812095"/>
            <a:ext cx="385156" cy="385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C77F3B-0606-4C77-86C0-836BF664C39D}"/>
              </a:ext>
            </a:extLst>
          </p:cNvPr>
          <p:cNvCxnSpPr>
            <a:cxnSpLocks/>
          </p:cNvCxnSpPr>
          <p:nvPr/>
        </p:nvCxnSpPr>
        <p:spPr>
          <a:xfrm>
            <a:off x="6101083" y="2000250"/>
            <a:ext cx="0" cy="614915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163B91-FBD9-44BE-8D99-BF5EA48ADEDE}"/>
              </a:ext>
            </a:extLst>
          </p:cNvPr>
          <p:cNvGrpSpPr/>
          <p:nvPr/>
        </p:nvGrpSpPr>
        <p:grpSpPr>
          <a:xfrm rot="2700000">
            <a:off x="6591243" y="2656260"/>
            <a:ext cx="385156" cy="577734"/>
            <a:chOff x="7000818" y="2175248"/>
            <a:chExt cx="385156" cy="577734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C73354-5C2F-44EF-A94D-2C87A63A6F12}"/>
                </a:ext>
              </a:extLst>
            </p:cNvPr>
            <p:cNvSpPr/>
            <p:nvPr/>
          </p:nvSpPr>
          <p:spPr>
            <a:xfrm>
              <a:off x="7000818" y="2367826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AC68777-D12E-4E6A-B1EC-2BCF064283E5}"/>
                </a:ext>
              </a:extLst>
            </p:cNvPr>
            <p:cNvSpPr/>
            <p:nvPr/>
          </p:nvSpPr>
          <p:spPr>
            <a:xfrm>
              <a:off x="7000818" y="2175248"/>
              <a:ext cx="385156" cy="385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DB9248-BAE1-4F12-8B89-D8C6B233C528}"/>
                </a:ext>
              </a:extLst>
            </p:cNvPr>
            <p:cNvCxnSpPr>
              <a:cxnSpLocks/>
            </p:cNvCxnSpPr>
            <p:nvPr/>
          </p:nvCxnSpPr>
          <p:spPr>
            <a:xfrm>
              <a:off x="7193396" y="2367826"/>
              <a:ext cx="418" cy="181856"/>
            </a:xfrm>
            <a:prstGeom prst="line">
              <a:avLst/>
            </a:prstGeom>
            <a:ln w="381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25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와이드스크린</PresentationFormat>
  <Paragraphs>0</Paragraphs>
  <Slides>11</Slides>
  <Notes>0</Notes>
  <HiddenSlides>7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어 수혁</dc:creator>
  <cp:lastModifiedBy>어 수혁</cp:lastModifiedBy>
  <cp:revision>47</cp:revision>
  <dcterms:created xsi:type="dcterms:W3CDTF">2018-10-13T13:38:17Z</dcterms:created>
  <dcterms:modified xsi:type="dcterms:W3CDTF">2018-10-13T15:22:29Z</dcterms:modified>
</cp:coreProperties>
</file>