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  <p:sldId id="260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7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3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37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E69FE4-68FA-4322-8FD3-4FE44DC8E21C}" type="datetimeFigureOut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527FE-6EDD-4219-B54A-D178E9BB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E.D.M.s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E9A-3AA4-44D1-B1BD-6568A141E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2DGP 2</a:t>
            </a:r>
            <a:r>
              <a:rPr lang="ko-KR" altLang="en-US" dirty="0"/>
              <a:t>차 발표</a:t>
            </a:r>
            <a:endParaRPr lang="en-US" altLang="ko-KR" dirty="0"/>
          </a:p>
          <a:p>
            <a:pPr algn="r"/>
            <a:r>
              <a:rPr lang="en-US" altLang="ko-KR" dirty="0"/>
              <a:t>2017180021 </a:t>
            </a:r>
            <a:r>
              <a:rPr lang="ko-KR" altLang="en-US" dirty="0"/>
              <a:t>어수혁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BFA37-CBB0-4841-8EB3-7070B68E68A1}"/>
              </a:ext>
            </a:extLst>
          </p:cNvPr>
          <p:cNvSpPr txBox="1"/>
          <p:nvPr/>
        </p:nvSpPr>
        <p:spPr>
          <a:xfrm>
            <a:off x="1219200" y="4455620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EnDless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Music Sprinter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6E22C-AAB6-46F5-8256-3ADAA2C2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755"/>
            <a:ext cx="10058400" cy="1450757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pic>
        <p:nvPicPr>
          <p:cNvPr id="5" name="Picture 6" descr="ì§ì¤ë©í¸ë¦¬ ëì¬ì ëí ì´ë¯¸ì§ ê²ìê²°ê³¼">
            <a:extLst>
              <a:ext uri="{FF2B5EF4-FFF2-40B4-BE49-F238E27FC236}">
                <a16:creationId xmlns:a16="http://schemas.microsoft.com/office/drawing/2014/main" id="{9BC160D8-E9DB-4534-8707-89AC146F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4" y="1918457"/>
            <a:ext cx="7048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F09E9-FA2E-4711-A657-D03897B1C057}"/>
              </a:ext>
            </a:extLst>
          </p:cNvPr>
          <p:cNvSpPr txBox="1"/>
          <p:nvPr/>
        </p:nvSpPr>
        <p:spPr>
          <a:xfrm>
            <a:off x="7477688" y="2818707"/>
            <a:ext cx="3947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Platform Shooting</a:t>
            </a:r>
            <a:endParaRPr lang="ko-KR" altLang="en-US" sz="4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0ACB4-7922-4170-882D-6E8667499317}"/>
              </a:ext>
            </a:extLst>
          </p:cNvPr>
          <p:cNvGrpSpPr/>
          <p:nvPr/>
        </p:nvGrpSpPr>
        <p:grpSpPr>
          <a:xfrm>
            <a:off x="8546634" y="3679502"/>
            <a:ext cx="1809534" cy="1384015"/>
            <a:chOff x="8488927" y="2956295"/>
            <a:chExt cx="1809534" cy="13840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5C6B7-7943-4719-8CEE-46B104F009F4}"/>
                </a:ext>
              </a:extLst>
            </p:cNvPr>
            <p:cNvSpPr txBox="1"/>
            <p:nvPr/>
          </p:nvSpPr>
          <p:spPr>
            <a:xfrm>
              <a:off x="8488927" y="3632424"/>
              <a:ext cx="18095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Rhythm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0EA71-F796-48BC-9B51-05D43E8478B3}"/>
                </a:ext>
              </a:extLst>
            </p:cNvPr>
            <p:cNvSpPr txBox="1"/>
            <p:nvPr/>
          </p:nvSpPr>
          <p:spPr>
            <a:xfrm>
              <a:off x="9178731" y="2956295"/>
              <a:ext cx="4299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&amp;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7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14FBD7E-0761-4534-B58D-622E1C1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Development Scope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4D3C50-ABC5-4BBA-9967-03AB45FB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96698"/>
              </p:ext>
            </p:extLst>
          </p:nvPr>
        </p:nvGraphicFramePr>
        <p:xfrm>
          <a:off x="1097280" y="1773766"/>
          <a:ext cx="10058400" cy="451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401852813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975574382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4171409286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69292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음악속도에 맞춘 자동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상하좌우 이동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피격 시 게임 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 시 회전 애니메이션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파워 점프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81240"/>
                  </a:ext>
                </a:extLst>
              </a:tr>
              <a:tr h="955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종류 플랫폼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화면전환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필드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 err="1"/>
                        <a:t>보스전</a:t>
                      </a:r>
                      <a:r>
                        <a:rPr lang="ko-KR" altLang="en-US" dirty="0"/>
                        <a:t> 가능한 적어도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벽 타기 타일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음악의 변속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변박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074469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번만 피격되면 게임 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배터리 게이지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칸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340880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 선택 시 프리뷰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클리어 마크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맵 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별 아이템을 먹어서 점수 획득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086338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게임에 맞는 </a:t>
                      </a:r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클리어 </a:t>
                      </a:r>
                      <a:r>
                        <a:rPr lang="en-US" altLang="ko-KR" dirty="0"/>
                        <a:t>SFX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가능한 한 많은 음악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스테이지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26635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흔들림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부드럽게 넘어가는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 이펙트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3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69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14FBD7E-0761-4534-B58D-622E1C1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099" y="-797917"/>
            <a:ext cx="10058400" cy="1595833"/>
          </a:xfrm>
        </p:spPr>
        <p:txBody>
          <a:bodyPr/>
          <a:lstStyle/>
          <a:p>
            <a:r>
              <a:rPr lang="en-US" altLang="ko-KR" dirty="0"/>
              <a:t>Development Schedule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EF73D7-892A-4492-89E0-8734E46AB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74270"/>
              </p:ext>
            </p:extLst>
          </p:nvPr>
        </p:nvGraphicFramePr>
        <p:xfrm>
          <a:off x="152400" y="952500"/>
          <a:ext cx="11785599" cy="536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160933756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765242400"/>
                    </a:ext>
                  </a:extLst>
                </a:gridCol>
                <a:gridCol w="6489699">
                  <a:extLst>
                    <a:ext uri="{9D8B030D-6E8A-4147-A177-3AD203B41FA5}">
                      <a16:colId xmlns:a16="http://schemas.microsoft.com/office/drawing/2014/main" val="3693417642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1228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리소스 수집 완료</a:t>
                      </a:r>
                      <a:r>
                        <a:rPr lang="en-US" altLang="ko-KR" sz="1800" dirty="0"/>
                        <a:t>. (100%)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875979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음악 수집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리소스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 </a:t>
                      </a:r>
                      <a:r>
                        <a:rPr lang="ko-KR" altLang="en-US" sz="1800" dirty="0"/>
                        <a:t>스테이지 음악 제작 중</a:t>
                      </a:r>
                      <a:r>
                        <a:rPr lang="en-US" altLang="ko-KR" sz="1800" dirty="0"/>
                        <a:t>(70%) </a:t>
                      </a:r>
                      <a:r>
                        <a:rPr lang="ko-KR" altLang="en-US" sz="1800" dirty="0"/>
                        <a:t>리소스 배치 막바지</a:t>
                      </a:r>
                      <a:r>
                        <a:rPr lang="en-US" altLang="ko-KR" sz="1800" dirty="0"/>
                        <a:t> (90%)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1602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플레이어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캐릭터 클래스 제작 완료 </a:t>
                      </a:r>
                      <a:r>
                        <a:rPr lang="en-US" altLang="ko-KR" sz="1800" dirty="0"/>
                        <a:t>(100%)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220173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맵 툴 제작 완료</a:t>
                      </a:r>
                      <a:r>
                        <a:rPr lang="en-US" altLang="ko-KR" sz="1800" dirty="0"/>
                        <a:t>(100%)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058750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기타기능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개발 중 </a:t>
                      </a:r>
                      <a:r>
                        <a:rPr lang="en-US" altLang="ko-KR" sz="1800" dirty="0"/>
                        <a:t>(20%)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48381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완성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기타기능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30638"/>
                  </a:ext>
                </a:extLst>
              </a:tr>
              <a:tr h="589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추가기능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451559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완성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533981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플레이어 피드백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03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0B97F6-DF7E-49D2-BE8E-DD44ABE5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80908" cy="60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6E0C52-F089-4A48-AB81-A18DE40C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90800" cy="3343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6FAC4D-112F-46EF-893E-E39D13DE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0"/>
            <a:ext cx="2590800" cy="4333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69B4E4-7FEC-42A8-BD04-40634610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384" y="4752974"/>
            <a:ext cx="1762125" cy="923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4E5DD9-BE7B-4A33-AC80-DCAB26B7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0" y="0"/>
            <a:ext cx="2571750" cy="5267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5187F2-F47A-457E-A671-0594FCA31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075" y="0"/>
            <a:ext cx="2609850" cy="478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B61CEC-587D-4065-8DAF-894FE7830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270" y="4767262"/>
            <a:ext cx="1685925" cy="1000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C33C67-AA1A-42C6-BCA6-4BBA94387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6195" y="-1"/>
            <a:ext cx="2609850" cy="3819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68F515-B926-48B7-B072-E00123DCB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1384" y="3819524"/>
            <a:ext cx="1762125" cy="933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2C8E7D-91D7-4A17-A1A6-D4E54FED0848}"/>
              </a:ext>
            </a:extLst>
          </p:cNvPr>
          <p:cNvSpPr txBox="1"/>
          <p:nvPr/>
        </p:nvSpPr>
        <p:spPr>
          <a:xfrm>
            <a:off x="10432473" y="2780608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리소스 수집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2A345F-876C-4DF0-9BAD-F4C0556963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1315" y="-2"/>
            <a:ext cx="1962150" cy="5695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7EFF4-7161-4D97-82BC-E003BF940CEA}"/>
              </a:ext>
            </a:extLst>
          </p:cNvPr>
          <p:cNvSpPr txBox="1"/>
          <p:nvPr/>
        </p:nvSpPr>
        <p:spPr>
          <a:xfrm>
            <a:off x="110144" y="5582721"/>
            <a:ext cx="31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프로젝트 관련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: 68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14345874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505</TotalTime>
  <Words>245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E.D.M.s</vt:lpstr>
      <vt:lpstr>Main Concept</vt:lpstr>
      <vt:lpstr>Development Scope</vt:lpstr>
      <vt:lpstr>Development Schedule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어수혁</dc:creator>
  <cp:lastModifiedBy>어 수혁</cp:lastModifiedBy>
  <cp:revision>150</cp:revision>
  <dcterms:created xsi:type="dcterms:W3CDTF">2018-09-25T05:49:12Z</dcterms:created>
  <dcterms:modified xsi:type="dcterms:W3CDTF">2018-11-05T12:10:29Z</dcterms:modified>
</cp:coreProperties>
</file>