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735D6-B6C8-4C6C-BAC7-EF92240C3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11B4F1-B463-4E72-8939-44C1F8424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635701-EF95-450E-80EF-2147634D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822BE-C9E5-41AA-BD64-5F4B8C2C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4F7BB-F4DB-4FDC-8F8D-B53246BB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19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C3BD6-A11F-48D6-A6A5-19E11E6F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B406D6-3AE6-4230-BF6A-26100516A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7B17E6-6D89-47BC-80FB-6FE833794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53F0F7-68F9-4360-BF80-D1AAE4B4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19C162-FEF4-4F4E-B59D-961FE832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1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6CF7ED-553E-4094-8F40-0A7A724D5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2FAA3-9B58-4610-B37D-764110C12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E12A41-4585-4ED7-8B89-C10C85D7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15780-3529-4B13-88B9-2E90E398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E9B1A-A302-46D6-B2CC-A0DFFFDC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30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33AFF-50BC-44E7-8524-0921C03E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AD613-6EAE-4D0C-816C-54F33FCDD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6CD5D9-1984-4C15-9F5E-9D785EC9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5FE53-6625-4D8E-84A0-13E78540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123E16-4F15-4727-9845-02E8E93F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07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65894-39EB-4DF2-835C-A3093728A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41D247-7F35-4A10-BE82-42472F4CE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CC8F3-49F8-40D6-B517-19727594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899C2F-D69F-4DBF-8542-35919B14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F95FC-744B-4A62-ABDA-3048DDD1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22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69745-7376-4EFC-9BC1-0F8C5969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635B5-4C36-4C2B-8325-D141E93AD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884338-E903-4A8A-9F99-DDCA75DFE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2642D2-E0D0-4F23-8125-119CFF565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10B13D-0E26-4715-9C16-19F15229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08515F-3ADA-41DF-B49A-DAB43167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5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EAF43-2116-46C4-948B-2B59E6D40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82A4FF-46A6-40EF-A9AB-86204C6DF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620187-40D0-4652-AF59-037C8BD04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803158-04CB-4B9D-B911-38F7385E6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96088F-F293-4CB0-9EBD-A8A05D418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850A25-03AF-49E4-A1EE-961E7C6D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4A960C-6DAD-4347-B9CD-31A020F1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C72E30-8BDC-4E7C-AA44-3F348F98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41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31495-8DBE-420E-AE2D-98976FF6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AE945D-B1A4-4B4E-9D47-289646C68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251899-6BA8-4F84-96B9-A5BE4EDA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38666F-5C5B-43F4-850B-34E52FC3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53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BA9892-C3A5-4DBB-87FE-E10CE77E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548DBB-66DD-42B9-85B1-92B25E3F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7E24E-8D40-470F-BE1A-F0A60F36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37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6661E-4C10-4F26-9701-9E55694B6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6E9629-B64F-4C2C-BA30-BF46C8246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315CED-E645-4A00-A56D-75EC12403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9F0CED-D87B-4580-8C82-943E8A0AC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1A8734-10F9-4CDC-AD9A-C605F724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86E4B9-FC04-4B54-BD3C-9E422677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0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ADCF8-F87E-4E63-A335-9ECCAE0E0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C065FF-B0D0-408B-B9F7-52BC94AE6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9AC955-9184-4DEB-87F6-15791E3A8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72CDC-A200-4B85-BA8B-865DA089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5ABA4F-E484-454B-99EE-D82072E5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104859-29BF-4742-823A-394EB865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69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FD3E7F-15B9-4584-B12A-1632925D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6283D0-F3BE-428B-9E33-77465C0E1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FB72A6-DA9E-4E7C-ABB8-EB3AF34B5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69FE4-68FA-4322-8FD3-4FE44DC8E21C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9328E-82F9-4C78-9E02-33FCC8133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9AD65-F5BF-449C-808C-E008A5175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59413-06A5-4FCF-BB00-9DF7D04B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2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527FE-6EDD-4219-B54A-D178E9BB4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94BE9A-3AA4-44D1-B1BD-6568A141E8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85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어수혁</dc:creator>
  <cp:lastModifiedBy>어수혁</cp:lastModifiedBy>
  <cp:revision>1</cp:revision>
  <dcterms:created xsi:type="dcterms:W3CDTF">2018-09-25T05:49:12Z</dcterms:created>
  <dcterms:modified xsi:type="dcterms:W3CDTF">2018-09-25T08:50:58Z</dcterms:modified>
</cp:coreProperties>
</file>