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sldIdLst>
    <p:sldId id="256" r:id="rId2"/>
    <p:sldId id="258" r:id="rId3"/>
    <p:sldId id="259" r:id="rId4"/>
    <p:sldId id="262" r:id="rId5"/>
    <p:sldId id="261" r:id="rId6"/>
    <p:sldId id="260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32" autoAdjust="0"/>
    <p:restoredTop sz="94660"/>
  </p:normalViewPr>
  <p:slideViewPr>
    <p:cSldViewPr snapToGrid="0">
      <p:cViewPr varScale="1">
        <p:scale>
          <a:sx n="75" d="100"/>
          <a:sy n="75" d="100"/>
        </p:scale>
        <p:origin x="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9FE4-68FA-4322-8FD3-4FE44DC8E21C}" type="datetimeFigureOut">
              <a:rPr lang="ko-KR" altLang="en-US" smtClean="0"/>
              <a:t>2018-09-26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59413-06A5-4FCF-BB00-9DF7D04B67AC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270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9FE4-68FA-4322-8FD3-4FE44DC8E21C}" type="datetimeFigureOut">
              <a:rPr lang="ko-KR" altLang="en-US" smtClean="0"/>
              <a:t>2018-09-26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59413-06A5-4FCF-BB00-9DF7D04B67A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8497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9FE4-68FA-4322-8FD3-4FE44DC8E21C}" type="datetimeFigureOut">
              <a:rPr lang="ko-KR" altLang="en-US" smtClean="0"/>
              <a:t>2018-09-26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59413-06A5-4FCF-BB00-9DF7D04B67A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5127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9FE4-68FA-4322-8FD3-4FE44DC8E21C}" type="datetimeFigureOut">
              <a:rPr lang="ko-KR" altLang="en-US" smtClean="0"/>
              <a:t>2018-09-26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59413-06A5-4FCF-BB00-9DF7D04B67A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8002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9FE4-68FA-4322-8FD3-4FE44DC8E21C}" type="datetimeFigureOut">
              <a:rPr lang="ko-KR" altLang="en-US" smtClean="0"/>
              <a:t>2018-09-26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59413-06A5-4FCF-BB00-9DF7D04B67AC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093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9FE4-68FA-4322-8FD3-4FE44DC8E21C}" type="datetimeFigureOut">
              <a:rPr lang="ko-KR" altLang="en-US" smtClean="0"/>
              <a:t>2018-09-26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59413-06A5-4FCF-BB00-9DF7D04B67A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3648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9FE4-68FA-4322-8FD3-4FE44DC8E21C}" type="datetimeFigureOut">
              <a:rPr lang="ko-KR" altLang="en-US" smtClean="0"/>
              <a:t>2018-09-26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59413-06A5-4FCF-BB00-9DF7D04B67A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0921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9FE4-68FA-4322-8FD3-4FE44DC8E21C}" type="datetimeFigureOut">
              <a:rPr lang="ko-KR" altLang="en-US" smtClean="0"/>
              <a:t>2018-09-26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59413-06A5-4FCF-BB00-9DF7D04B67A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9474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9FE4-68FA-4322-8FD3-4FE44DC8E21C}" type="datetimeFigureOut">
              <a:rPr lang="ko-KR" altLang="en-US" smtClean="0"/>
              <a:t>2018-09-26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59413-06A5-4FCF-BB00-9DF7D04B67A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6759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AE69FE4-68FA-4322-8FD3-4FE44DC8E21C}" type="datetimeFigureOut">
              <a:rPr lang="ko-KR" altLang="en-US" smtClean="0"/>
              <a:t>2018-09-26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7159413-06A5-4FCF-BB00-9DF7D04B67A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6379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9FE4-68FA-4322-8FD3-4FE44DC8E21C}" type="datetimeFigureOut">
              <a:rPr lang="ko-KR" altLang="en-US" smtClean="0"/>
              <a:t>2018-09-26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59413-06A5-4FCF-BB00-9DF7D04B67A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1376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AE69FE4-68FA-4322-8FD3-4FE44DC8E21C}" type="datetimeFigureOut">
              <a:rPr lang="ko-KR" altLang="en-US" smtClean="0"/>
              <a:t>2018-09-26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7159413-06A5-4FCF-BB00-9DF7D04B67AC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027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A527FE-6EDD-4219-B54A-D178E9BB45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8800" dirty="0"/>
              <a:t>E.D.M.s</a:t>
            </a:r>
            <a:endParaRPr lang="ko-KR" altLang="en-US" sz="8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94BE9A-3AA4-44D1-B1BD-6568A141E8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/>
              <a:t>2DGP 1</a:t>
            </a:r>
            <a:r>
              <a:rPr lang="ko-KR" altLang="en-US" dirty="0"/>
              <a:t>차 발표</a:t>
            </a:r>
            <a:endParaRPr lang="en-US" altLang="ko-KR" dirty="0"/>
          </a:p>
          <a:p>
            <a:pPr algn="r"/>
            <a:r>
              <a:rPr lang="en-US" altLang="ko-KR" dirty="0"/>
              <a:t>2017180021 </a:t>
            </a:r>
            <a:r>
              <a:rPr lang="ko-KR" altLang="en-US" dirty="0"/>
              <a:t>어수혁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2BFA37-CBB0-4841-8EB3-7070B68E68A1}"/>
              </a:ext>
            </a:extLst>
          </p:cNvPr>
          <p:cNvSpPr txBox="1"/>
          <p:nvPr/>
        </p:nvSpPr>
        <p:spPr>
          <a:xfrm>
            <a:off x="1219200" y="4455620"/>
            <a:ext cx="2377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EnDless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Music Sprinter 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855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36E22C-AAB6-46F5-8256-3ADAA2C21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4755"/>
            <a:ext cx="10058400" cy="1450757"/>
          </a:xfrm>
        </p:spPr>
        <p:txBody>
          <a:bodyPr/>
          <a:lstStyle/>
          <a:p>
            <a:r>
              <a:rPr lang="en-US" altLang="ko-KR" dirty="0"/>
              <a:t>Main</a:t>
            </a:r>
            <a:r>
              <a:rPr lang="ko-KR" altLang="en-US" dirty="0"/>
              <a:t> </a:t>
            </a:r>
            <a:r>
              <a:rPr lang="en-US" altLang="ko-KR" dirty="0"/>
              <a:t>Concept</a:t>
            </a:r>
            <a:endParaRPr lang="ko-KR" altLang="en-US" dirty="0"/>
          </a:p>
        </p:txBody>
      </p:sp>
      <p:pic>
        <p:nvPicPr>
          <p:cNvPr id="4" name="Picture 2" descr="i wanna be the guyì ëí ì´ë¯¸ì§ ê²ìê²°ê³¼">
            <a:extLst>
              <a:ext uri="{FF2B5EF4-FFF2-40B4-BE49-F238E27FC236}">
                <a16:creationId xmlns:a16="http://schemas.microsoft.com/office/drawing/2014/main" id="{8833D67A-8E64-4B5E-857A-48C607DEE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82" y="1791729"/>
            <a:ext cx="5759120" cy="4326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ì§ì¤ë©í¸ë¦¬ ëì¬ì ëí ì´ë¯¸ì§ ê²ìê²°ê³¼">
            <a:extLst>
              <a:ext uri="{FF2B5EF4-FFF2-40B4-BE49-F238E27FC236}">
                <a16:creationId xmlns:a16="http://schemas.microsoft.com/office/drawing/2014/main" id="{9BC160D8-E9DB-4534-8707-89AC146FD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9846" y="2146343"/>
            <a:ext cx="7048500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1F09E9-FA2E-4711-A657-D03897B1C057}"/>
              </a:ext>
            </a:extLst>
          </p:cNvPr>
          <p:cNvSpPr txBox="1"/>
          <p:nvPr/>
        </p:nvSpPr>
        <p:spPr>
          <a:xfrm>
            <a:off x="8401018" y="2095500"/>
            <a:ext cx="1985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Platform</a:t>
            </a:r>
            <a:endParaRPr lang="ko-KR" altLang="en-US" sz="4000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320ACB4-7922-4170-882D-6E8667499317}"/>
              </a:ext>
            </a:extLst>
          </p:cNvPr>
          <p:cNvGrpSpPr/>
          <p:nvPr/>
        </p:nvGrpSpPr>
        <p:grpSpPr>
          <a:xfrm>
            <a:off x="8488927" y="2956295"/>
            <a:ext cx="1809534" cy="1384015"/>
            <a:chOff x="8488927" y="2956295"/>
            <a:chExt cx="1809534" cy="138401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B85C6B7-7943-4719-8CEE-46B104F009F4}"/>
                </a:ext>
              </a:extLst>
            </p:cNvPr>
            <p:cNvSpPr txBox="1"/>
            <p:nvPr/>
          </p:nvSpPr>
          <p:spPr>
            <a:xfrm>
              <a:off x="8488927" y="3632424"/>
              <a:ext cx="180953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dirty="0"/>
                <a:t>Rhythm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8F0EA71-F796-48BC-9B51-05D43E8478B3}"/>
                </a:ext>
              </a:extLst>
            </p:cNvPr>
            <p:cNvSpPr txBox="1"/>
            <p:nvPr/>
          </p:nvSpPr>
          <p:spPr>
            <a:xfrm>
              <a:off x="9178731" y="2956295"/>
              <a:ext cx="4299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/>
                <a:t>&amp;</a:t>
              </a:r>
              <a:endParaRPr lang="ko-KR" altLang="en-US" sz="2800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6B0A955-3737-4E14-BBD4-922BA40B1118}"/>
              </a:ext>
            </a:extLst>
          </p:cNvPr>
          <p:cNvGrpSpPr/>
          <p:nvPr/>
        </p:nvGrpSpPr>
        <p:grpSpPr>
          <a:xfrm>
            <a:off x="8222227" y="4493219"/>
            <a:ext cx="2343783" cy="1397163"/>
            <a:chOff x="8222227" y="4493219"/>
            <a:chExt cx="2343783" cy="139716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1FAF41-F70B-4A26-B97F-1AB1F5BF5B3C}"/>
                </a:ext>
              </a:extLst>
            </p:cNvPr>
            <p:cNvSpPr txBox="1"/>
            <p:nvPr/>
          </p:nvSpPr>
          <p:spPr>
            <a:xfrm>
              <a:off x="8222227" y="5182496"/>
              <a:ext cx="234378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dirty="0"/>
                <a:t>Automatic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5D477FC-2F91-4479-B0DD-296688A3E25E}"/>
                </a:ext>
              </a:extLst>
            </p:cNvPr>
            <p:cNvSpPr txBox="1"/>
            <p:nvPr/>
          </p:nvSpPr>
          <p:spPr>
            <a:xfrm>
              <a:off x="9178731" y="4493219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/>
                <a:t>+</a:t>
              </a:r>
              <a:endParaRPr lang="ko-KR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7976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6943D-49BB-46B2-BA19-93094C246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128835"/>
            <a:ext cx="10058400" cy="1595833"/>
          </a:xfrm>
        </p:spPr>
        <p:txBody>
          <a:bodyPr/>
          <a:lstStyle/>
          <a:p>
            <a:r>
              <a:rPr lang="en-US" altLang="ko-KR" dirty="0"/>
              <a:t>Game Flow</a:t>
            </a:r>
            <a:endParaRPr lang="ko-KR" altLang="en-US" dirty="0"/>
          </a:p>
        </p:txBody>
      </p:sp>
      <p:pic>
        <p:nvPicPr>
          <p:cNvPr id="2050" name="Picture 2" descr="I wanna be the boshyì ëí ì´ë¯¸ì§ ê²ìê²°ê³¼">
            <a:extLst>
              <a:ext uri="{FF2B5EF4-FFF2-40B4-BE49-F238E27FC236}">
                <a16:creationId xmlns:a16="http://schemas.microsoft.com/office/drawing/2014/main" id="{B2C47256-E94E-415B-9452-E4C984815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1870471"/>
            <a:ext cx="6096000" cy="3117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íì¼:external/screenshots.en.sftcdn.net/i-wanna-be-the-guy-18.png">
            <a:extLst>
              <a:ext uri="{FF2B5EF4-FFF2-40B4-BE49-F238E27FC236}">
                <a16:creationId xmlns:a16="http://schemas.microsoft.com/office/drawing/2014/main" id="{640FF0FC-9C97-4C2C-91FC-59B5A891F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657" y="1870471"/>
            <a:ext cx="4145023" cy="3117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AF166C-60C3-43F6-8217-B33477F8E55E}"/>
              </a:ext>
            </a:extLst>
          </p:cNvPr>
          <p:cNvSpPr txBox="1"/>
          <p:nvPr/>
        </p:nvSpPr>
        <p:spPr>
          <a:xfrm>
            <a:off x="1847064" y="5390999"/>
            <a:ext cx="5163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원하는 음악을 고르면                          →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2AE22C-1A1A-4808-8ED3-994F95606060}"/>
              </a:ext>
            </a:extLst>
          </p:cNvPr>
          <p:cNvSpPr txBox="1"/>
          <p:nvPr/>
        </p:nvSpPr>
        <p:spPr>
          <a:xfrm>
            <a:off x="7536911" y="5390999"/>
            <a:ext cx="3092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해당 </a:t>
            </a:r>
            <a:r>
              <a:rPr lang="ko-KR" altLang="en-US" sz="2400"/>
              <a:t>스테이지 플레이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28602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6943D-49BB-46B2-BA19-93094C246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128835"/>
            <a:ext cx="10058400" cy="1595833"/>
          </a:xfrm>
        </p:spPr>
        <p:txBody>
          <a:bodyPr/>
          <a:lstStyle/>
          <a:p>
            <a:r>
              <a:rPr lang="en-US" altLang="ko-KR" dirty="0"/>
              <a:t>Game Flow</a:t>
            </a:r>
            <a:endParaRPr lang="ko-KR" altLang="en-US" dirty="0"/>
          </a:p>
        </p:txBody>
      </p:sp>
      <p:pic>
        <p:nvPicPr>
          <p:cNvPr id="2054" name="Picture 6" descr="íì¼:external/screenshots.en.sftcdn.net/i-wanna-be-the-guy-18.png">
            <a:extLst>
              <a:ext uri="{FF2B5EF4-FFF2-40B4-BE49-F238E27FC236}">
                <a16:creationId xmlns:a16="http://schemas.microsoft.com/office/drawing/2014/main" id="{640FF0FC-9C97-4C2C-91FC-59B5A891F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870470"/>
            <a:ext cx="4145023" cy="3117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42AE22C-1A1A-4808-8ED3-994F95606060}"/>
              </a:ext>
            </a:extLst>
          </p:cNvPr>
          <p:cNvSpPr txBox="1"/>
          <p:nvPr/>
        </p:nvSpPr>
        <p:spPr>
          <a:xfrm>
            <a:off x="499310" y="5397198"/>
            <a:ext cx="5384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음악이 진행되면서 </a:t>
            </a:r>
            <a:r>
              <a:rPr lang="ko-KR" altLang="en-US" sz="2400" dirty="0" err="1"/>
              <a:t>맵이</a:t>
            </a:r>
            <a:r>
              <a:rPr lang="ko-KR" altLang="en-US" sz="2400" dirty="0"/>
              <a:t> 자동으로 진행</a:t>
            </a:r>
          </a:p>
        </p:txBody>
      </p:sp>
      <p:pic>
        <p:nvPicPr>
          <p:cNvPr id="4098" name="Picture 2" descr="I wanna be the guyì ëí ì´ë¯¸ì§ ê²ìê²°ê³¼">
            <a:extLst>
              <a:ext uri="{FF2B5EF4-FFF2-40B4-BE49-F238E27FC236}">
                <a16:creationId xmlns:a16="http://schemas.microsoft.com/office/drawing/2014/main" id="{396B5545-1417-4A1D-871E-D865D6813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520" y="1870470"/>
            <a:ext cx="4013200" cy="3117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AD1DD6-75B6-4C5B-A03B-CF0C42790E93}"/>
              </a:ext>
            </a:extLst>
          </p:cNvPr>
          <p:cNvSpPr txBox="1"/>
          <p:nvPr/>
        </p:nvSpPr>
        <p:spPr>
          <a:xfrm>
            <a:off x="5884117" y="3105833"/>
            <a:ext cx="603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→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7FCE6C-3C43-47C1-B122-CFD3C393BC7B}"/>
              </a:ext>
            </a:extLst>
          </p:cNvPr>
          <p:cNvSpPr txBox="1"/>
          <p:nvPr/>
        </p:nvSpPr>
        <p:spPr>
          <a:xfrm>
            <a:off x="6388481" y="5390999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음악의 하이라이트에선 </a:t>
            </a:r>
            <a:r>
              <a:rPr lang="ko-KR" altLang="en-US" sz="2400" dirty="0" err="1"/>
              <a:t>보스전</a:t>
            </a:r>
            <a:r>
              <a:rPr lang="ko-KR" altLang="en-US" sz="2400" dirty="0"/>
              <a:t> 등장</a:t>
            </a:r>
            <a:r>
              <a:rPr lang="en-US" altLang="ko-KR" sz="2400" dirty="0"/>
              <a:t>!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69786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EA7688-C25C-427A-A19F-FBA922DCA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65666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/>
              <a:t>음악의 박자에 맞춰서 </a:t>
            </a:r>
            <a:r>
              <a:rPr lang="ko-KR" altLang="en-US" sz="2400" dirty="0">
                <a:solidFill>
                  <a:srgbClr val="FF0000"/>
                </a:solidFill>
              </a:rPr>
              <a:t>자동으로</a:t>
            </a:r>
            <a:r>
              <a:rPr lang="ko-KR" altLang="en-US" sz="2400" dirty="0"/>
              <a:t> 점프</a:t>
            </a:r>
            <a:endParaRPr lang="en-US" altLang="ko-KR" sz="2400" dirty="0"/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점프하는 타이밍에 맞춰 방향키를 누르면 해당 방향으로 </a:t>
            </a:r>
            <a:r>
              <a:rPr lang="ko-KR" altLang="en-US" sz="2400" dirty="0">
                <a:solidFill>
                  <a:srgbClr val="FF0000"/>
                </a:solidFill>
              </a:rPr>
              <a:t>한 칸</a:t>
            </a:r>
            <a:r>
              <a:rPr lang="ko-KR" altLang="en-US" sz="2400" dirty="0"/>
              <a:t> 이동</a:t>
            </a:r>
            <a:endParaRPr lang="en-US" altLang="ko-KR" sz="2400" dirty="0"/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스페이스 바를 누른 채로 방향키를 누르면 해당 방향으로 </a:t>
            </a:r>
            <a:r>
              <a:rPr lang="ko-KR" altLang="en-US" sz="2400" dirty="0">
                <a:solidFill>
                  <a:srgbClr val="FF0000"/>
                </a:solidFill>
              </a:rPr>
              <a:t>세 칸</a:t>
            </a:r>
            <a:r>
              <a:rPr lang="ko-KR" altLang="en-US" sz="2400" dirty="0"/>
              <a:t> 이동</a:t>
            </a:r>
            <a:endParaRPr lang="en-US" altLang="ko-KR" sz="2400" dirty="0"/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가시나 총알 등 장애물에 닿으면 </a:t>
            </a:r>
            <a:r>
              <a:rPr lang="ko-KR" altLang="en-US" sz="2400" dirty="0">
                <a:solidFill>
                  <a:srgbClr val="FF0000"/>
                </a:solidFill>
              </a:rPr>
              <a:t>게임 오버</a:t>
            </a:r>
            <a:endParaRPr lang="en-US" altLang="ko-KR" sz="2400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ko-KR" sz="2400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tx1"/>
                </a:solidFill>
              </a:rPr>
              <a:t>음악이 끝날 때까지 살아 있으면 </a:t>
            </a:r>
            <a:r>
              <a:rPr lang="ko-KR" altLang="en-US" sz="2400" dirty="0">
                <a:solidFill>
                  <a:srgbClr val="FF0000"/>
                </a:solidFill>
              </a:rPr>
              <a:t>클리어</a:t>
            </a:r>
            <a:r>
              <a:rPr lang="en-US" altLang="ko-KR" sz="2400" dirty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EE7F164-64EE-4F21-B8B3-A0C55D22D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128835"/>
            <a:ext cx="10058400" cy="1595833"/>
          </a:xfrm>
        </p:spPr>
        <p:txBody>
          <a:bodyPr/>
          <a:lstStyle/>
          <a:p>
            <a:r>
              <a:rPr lang="en-US" altLang="ko-KR" dirty="0"/>
              <a:t>Game Flow (Basic</a:t>
            </a:r>
            <a:r>
              <a:rPr lang="ko-KR" altLang="en-US" dirty="0"/>
              <a:t> </a:t>
            </a:r>
            <a:r>
              <a:rPr lang="en-US" altLang="ko-KR" dirty="0"/>
              <a:t>Rule)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6097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314FBD7E-0761-4534-B58D-622E1C19C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128835"/>
            <a:ext cx="10058400" cy="1595833"/>
          </a:xfrm>
        </p:spPr>
        <p:txBody>
          <a:bodyPr/>
          <a:lstStyle/>
          <a:p>
            <a:r>
              <a:rPr lang="en-US" altLang="ko-KR" dirty="0"/>
              <a:t>Development Scope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F4D3C50-ABC5-4BBA-9967-03AB45FB10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045400"/>
              </p:ext>
            </p:extLst>
          </p:nvPr>
        </p:nvGraphicFramePr>
        <p:xfrm>
          <a:off x="1097280" y="1773766"/>
          <a:ext cx="10058400" cy="4514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520">
                  <a:extLst>
                    <a:ext uri="{9D8B030D-6E8A-4147-A177-3AD203B41FA5}">
                      <a16:colId xmlns:a16="http://schemas.microsoft.com/office/drawing/2014/main" val="401852813"/>
                    </a:ext>
                  </a:extLst>
                </a:gridCol>
                <a:gridCol w="4686300">
                  <a:extLst>
                    <a:ext uri="{9D8B030D-6E8A-4147-A177-3AD203B41FA5}">
                      <a16:colId xmlns:a16="http://schemas.microsoft.com/office/drawing/2014/main" val="1975574382"/>
                    </a:ext>
                  </a:extLst>
                </a:gridCol>
                <a:gridCol w="3751580">
                  <a:extLst>
                    <a:ext uri="{9D8B030D-6E8A-4147-A177-3AD203B41FA5}">
                      <a16:colId xmlns:a16="http://schemas.microsoft.com/office/drawing/2014/main" val="4171409286"/>
                    </a:ext>
                  </a:extLst>
                </a:gridCol>
              </a:tblGrid>
              <a:tr h="4449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분야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최소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추가 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669292"/>
                  </a:ext>
                </a:extLst>
              </a:tr>
              <a:tr h="8898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캐릭터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음악속도에 맞춘 자동 점프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상하좌우 이동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피격 시 게임 오버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점프 시 회전 애니메이션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681240"/>
                  </a:ext>
                </a:extLst>
              </a:tr>
              <a:tr h="9554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스테이지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플랫폼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장애물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화면이동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필드 </a:t>
                      </a:r>
                      <a:r>
                        <a:rPr lang="en-US" altLang="ko-KR" dirty="0"/>
                        <a:t>-&gt; </a:t>
                      </a:r>
                      <a:r>
                        <a:rPr lang="ko-KR" altLang="en-US" dirty="0" err="1"/>
                        <a:t>보스전</a:t>
                      </a:r>
                      <a:r>
                        <a:rPr lang="ko-KR" altLang="en-US" dirty="0"/>
                        <a:t> 가능한 적어도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스테이지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벽 타기 타일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음악의 변속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변박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대응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5074469"/>
                  </a:ext>
                </a:extLst>
              </a:tr>
              <a:tr h="4449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난이도 설계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한 번만 피격되면 게임 오버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배터리 게이지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체력 </a:t>
                      </a:r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칸 등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3340880"/>
                  </a:ext>
                </a:extLst>
              </a:tr>
              <a:tr h="8898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기타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음악 선택 시 프리뷰 출력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클리어 마크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맵 툴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추가 별 아이템을 먹어서 점수 획득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6086338"/>
                  </a:ext>
                </a:extLst>
              </a:tr>
              <a:tr h="4449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사운드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게임에 맞는 </a:t>
                      </a:r>
                      <a:r>
                        <a:rPr lang="en-US" altLang="ko-KR" dirty="0"/>
                        <a:t>BGM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곡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선택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피격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클리어 </a:t>
                      </a:r>
                      <a:r>
                        <a:rPr lang="en-US" altLang="ko-KR" dirty="0"/>
                        <a:t>SFX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가능한 한 많은 음악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스테이지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6426635"/>
                  </a:ext>
                </a:extLst>
              </a:tr>
              <a:tr h="4449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애니메이션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흔들림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부드럽게 넘어가는 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장애물 이펙트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3235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8694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314FBD7E-0761-4534-B58D-622E1C19C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6099" y="-797917"/>
            <a:ext cx="10058400" cy="1595833"/>
          </a:xfrm>
        </p:spPr>
        <p:txBody>
          <a:bodyPr/>
          <a:lstStyle/>
          <a:p>
            <a:r>
              <a:rPr lang="en-US" altLang="ko-KR" dirty="0"/>
              <a:t>Development Schedule</a:t>
            </a:r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7EF73D7-892A-4492-89E0-8734E46ABE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40270"/>
              </p:ext>
            </p:extLst>
          </p:nvPr>
        </p:nvGraphicFramePr>
        <p:xfrm>
          <a:off x="152400" y="952500"/>
          <a:ext cx="11785599" cy="5367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4900">
                  <a:extLst>
                    <a:ext uri="{9D8B030D-6E8A-4147-A177-3AD203B41FA5}">
                      <a16:colId xmlns:a16="http://schemas.microsoft.com/office/drawing/2014/main" val="1609337561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765242400"/>
                    </a:ext>
                  </a:extLst>
                </a:gridCol>
                <a:gridCol w="6489699">
                  <a:extLst>
                    <a:ext uri="{9D8B030D-6E8A-4147-A177-3AD203B41FA5}">
                      <a16:colId xmlns:a16="http://schemas.microsoft.com/office/drawing/2014/main" val="3693417642"/>
                    </a:ext>
                  </a:extLst>
                </a:gridCol>
              </a:tblGrid>
              <a:tr h="5308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일정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개요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상세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371228"/>
                  </a:ext>
                </a:extLst>
              </a:tr>
              <a:tr h="5308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r>
                        <a:rPr lang="ko-KR" altLang="en-US" sz="2000" dirty="0"/>
                        <a:t>주차</a:t>
                      </a:r>
                      <a:endParaRPr lang="en-US" altLang="ko-K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리소스 수집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적어도 </a:t>
                      </a:r>
                      <a:r>
                        <a:rPr lang="en-US" altLang="ko-KR" sz="1800" dirty="0"/>
                        <a:t>4</a:t>
                      </a:r>
                      <a:r>
                        <a:rPr lang="ko-KR" altLang="en-US" sz="1800" dirty="0"/>
                        <a:t>주차까지의 게임 제작에 필요한 이미지를 수집</a:t>
                      </a:r>
                      <a:r>
                        <a:rPr lang="en-US" altLang="ko-KR" sz="1800" dirty="0"/>
                        <a:t>. 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4875979"/>
                  </a:ext>
                </a:extLst>
              </a:tr>
              <a:tr h="5308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2</a:t>
                      </a:r>
                      <a:r>
                        <a:rPr lang="ko-KR" altLang="en-US" sz="2000" dirty="0"/>
                        <a:t>주차</a:t>
                      </a:r>
                      <a:endParaRPr lang="en-US" altLang="ko-K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음악 수집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리소스 배치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게임에 어울리는 음악 수집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제작</a:t>
                      </a:r>
                      <a:r>
                        <a:rPr lang="en-US" altLang="ko-KR" sz="1800" dirty="0"/>
                        <a:t>), </a:t>
                      </a:r>
                      <a:r>
                        <a:rPr lang="ko-KR" altLang="en-US" sz="1800" dirty="0"/>
                        <a:t>맵 프로토타입 제작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6481602"/>
                  </a:ext>
                </a:extLst>
              </a:tr>
              <a:tr h="5308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3</a:t>
                      </a:r>
                      <a:r>
                        <a:rPr lang="ko-KR" altLang="en-US" sz="2000" dirty="0"/>
                        <a:t>주차</a:t>
                      </a:r>
                      <a:endParaRPr lang="en-US" altLang="ko-K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플레이어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캐릭터 클래스 제작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이후 계속 사용</a:t>
                      </a:r>
                      <a:r>
                        <a:rPr lang="en-US" altLang="ko-KR" sz="1800" dirty="0"/>
                        <a:t>. 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7220173"/>
                  </a:ext>
                </a:extLst>
              </a:tr>
              <a:tr h="5308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4</a:t>
                      </a:r>
                      <a:r>
                        <a:rPr lang="ko-KR" altLang="en-US" sz="2000" dirty="0"/>
                        <a:t>주차</a:t>
                      </a:r>
                      <a:endParaRPr lang="en-US" altLang="ko-K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맵 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스테이지 제작을 위한 맵 툴 제작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9058750"/>
                  </a:ext>
                </a:extLst>
              </a:tr>
              <a:tr h="5308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5</a:t>
                      </a:r>
                      <a:r>
                        <a:rPr lang="ko-KR" altLang="en-US" sz="2000" dirty="0"/>
                        <a:t>주차</a:t>
                      </a:r>
                      <a:endParaRPr lang="en-US" altLang="ko-K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1</a:t>
                      </a:r>
                      <a:r>
                        <a:rPr lang="ko-KR" altLang="en-US" sz="1800" dirty="0"/>
                        <a:t>스테이지 제작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기타기능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r>
                        <a:rPr lang="ko-KR" altLang="en-US" sz="1800" dirty="0"/>
                        <a:t>스테이지 필드 우선 제작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타이틀 등 제작</a:t>
                      </a:r>
                      <a:r>
                        <a:rPr lang="en-US" altLang="ko-KR" sz="1800" dirty="0"/>
                        <a:t>.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0748381"/>
                  </a:ext>
                </a:extLst>
              </a:tr>
              <a:tr h="5308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6</a:t>
                      </a:r>
                      <a:r>
                        <a:rPr lang="ko-KR" altLang="en-US" sz="2000" dirty="0"/>
                        <a:t>주차</a:t>
                      </a:r>
                      <a:endParaRPr lang="en-US" altLang="ko-K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1</a:t>
                      </a:r>
                      <a:r>
                        <a:rPr lang="ko-KR" altLang="en-US" sz="1800" dirty="0"/>
                        <a:t>스테이지 완성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기타기능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1</a:t>
                      </a:r>
                      <a:r>
                        <a:rPr lang="ko-KR" altLang="en-US" sz="1800" dirty="0"/>
                        <a:t>스테이지 최종 제작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남은 기본 기능 정리</a:t>
                      </a:r>
                      <a:r>
                        <a:rPr lang="en-US" altLang="ko-KR" sz="1800" dirty="0"/>
                        <a:t>.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7430638"/>
                  </a:ext>
                </a:extLst>
              </a:tr>
              <a:tr h="5892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7</a:t>
                      </a:r>
                      <a:r>
                        <a:rPr lang="ko-KR" altLang="en-US" sz="2000" dirty="0"/>
                        <a:t>주차</a:t>
                      </a:r>
                      <a:endParaRPr lang="en-US" altLang="ko-K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2</a:t>
                      </a:r>
                      <a:r>
                        <a:rPr lang="ko-KR" altLang="en-US" sz="1800" dirty="0"/>
                        <a:t>스테이지 제작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추가기능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2</a:t>
                      </a:r>
                      <a:r>
                        <a:rPr lang="ko-KR" altLang="en-US" sz="1800" dirty="0"/>
                        <a:t>스테이지 필드 우선 제작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추가 범위 내용들 제작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5451559"/>
                  </a:ext>
                </a:extLst>
              </a:tr>
              <a:tr h="5308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8</a:t>
                      </a:r>
                      <a:r>
                        <a:rPr lang="ko-KR" altLang="en-US" sz="2000" dirty="0"/>
                        <a:t>주차</a:t>
                      </a:r>
                      <a:endParaRPr lang="en-US" altLang="ko-K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r>
                        <a:rPr lang="ko-KR" altLang="en-US" sz="1800" dirty="0"/>
                        <a:t>스테이지 완성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디버깅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r>
                        <a:rPr lang="ko-KR" altLang="en-US" sz="1800" dirty="0"/>
                        <a:t>스테이지 최종 제작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디버그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난이도 조절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추가기능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0533981"/>
                  </a:ext>
                </a:extLst>
              </a:tr>
              <a:tr h="5308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9</a:t>
                      </a:r>
                      <a:r>
                        <a:rPr lang="ko-KR" altLang="en-US" sz="2000" dirty="0"/>
                        <a:t>주차</a:t>
                      </a:r>
                      <a:endParaRPr lang="en-US" altLang="ko-K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플레이어 피드백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최종 난이도 조절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스테이지 연출 조절 후 최종 완성</a:t>
                      </a:r>
                      <a:r>
                        <a:rPr lang="en-US" altLang="ko-KR" sz="1800" dirty="0"/>
                        <a:t>.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9037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9152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7EEB3D-F879-4531-BC67-A9240BB569B4}"/>
              </a:ext>
            </a:extLst>
          </p:cNvPr>
          <p:cNvSpPr txBox="1"/>
          <p:nvPr/>
        </p:nvSpPr>
        <p:spPr>
          <a:xfrm>
            <a:off x="8994195" y="1002326"/>
            <a:ext cx="292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The END</a:t>
            </a:r>
            <a:endParaRPr lang="ko-KR" alt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5B6BA7-819E-4F2A-9349-E3042EC6F358}"/>
              </a:ext>
            </a:extLst>
          </p:cNvPr>
          <p:cNvSpPr txBox="1"/>
          <p:nvPr/>
        </p:nvSpPr>
        <p:spPr>
          <a:xfrm>
            <a:off x="9690100" y="1769823"/>
            <a:ext cx="2047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Thank you!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50395628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438</TotalTime>
  <Words>345</Words>
  <Application>Microsoft Office PowerPoint</Application>
  <PresentationFormat>와이드스크린</PresentationFormat>
  <Paragraphs>86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Calibri</vt:lpstr>
      <vt:lpstr>Calibri Light</vt:lpstr>
      <vt:lpstr>추억</vt:lpstr>
      <vt:lpstr>E.D.M.s</vt:lpstr>
      <vt:lpstr>Main Concept</vt:lpstr>
      <vt:lpstr>Game Flow</vt:lpstr>
      <vt:lpstr>Game Flow</vt:lpstr>
      <vt:lpstr>Game Flow (Basic Rule)</vt:lpstr>
      <vt:lpstr>Development Scope</vt:lpstr>
      <vt:lpstr>Development Schedule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어수혁</dc:creator>
  <cp:lastModifiedBy>어수혁</cp:lastModifiedBy>
  <cp:revision>132</cp:revision>
  <dcterms:created xsi:type="dcterms:W3CDTF">2018-09-25T05:49:12Z</dcterms:created>
  <dcterms:modified xsi:type="dcterms:W3CDTF">2018-09-26T10:21:38Z</dcterms:modified>
</cp:coreProperties>
</file>