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8" r:id="rId5"/>
    <p:sldId id="26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атвеев" initials="АМ" lastIdx="2" clrIdx="0">
    <p:extLst>
      <p:ext uri="{19B8F6BF-5375-455C-9EA6-DF929625EA0E}">
        <p15:presenceInfo xmlns:p15="http://schemas.microsoft.com/office/powerpoint/2012/main" userId="60dbaff4a15c8f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1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3T22:17:33.73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E5CFE-5EF5-451F-93F8-611AC5636DD7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5ED95-7BAE-46D4-AFA2-7616CECEE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1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ED95-7BAE-46D4-AFA2-7616CECEE99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1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6FE21-8B5D-4745-B02C-C061852DA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055" y="2235200"/>
            <a:ext cx="8825658" cy="1030881"/>
          </a:xfrm>
        </p:spPr>
        <p:txBody>
          <a:bodyPr/>
          <a:lstStyle/>
          <a:p>
            <a:r>
              <a:rPr lang="en-US" dirty="0" err="1"/>
              <a:t>Kollapse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C9CBA2-3EA0-444C-8D94-4B903583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055" y="3161210"/>
            <a:ext cx="8825658" cy="861420"/>
          </a:xfrm>
        </p:spPr>
        <p:txBody>
          <a:bodyPr/>
          <a:lstStyle/>
          <a:p>
            <a:r>
              <a:rPr lang="ru-RU" dirty="0"/>
              <a:t>Игра, основанная на реальных событиях только у нас в голове.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A8CB1-D9D0-49AB-AB0F-6A1F6B6C4351}"/>
              </a:ext>
            </a:extLst>
          </p:cNvPr>
          <p:cNvSpPr txBox="1"/>
          <p:nvPr/>
        </p:nvSpPr>
        <p:spPr>
          <a:xfrm>
            <a:off x="8668139" y="5831681"/>
            <a:ext cx="496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Матвеев Александр </a:t>
            </a:r>
          </a:p>
          <a:p>
            <a:r>
              <a:rPr lang="ru-RU" dirty="0"/>
              <a:t>		 Шишкин Алексей</a:t>
            </a:r>
          </a:p>
          <a:p>
            <a:r>
              <a:rPr lang="ru-RU" dirty="0"/>
              <a:t>		 Арнаут Антон</a:t>
            </a:r>
          </a:p>
        </p:txBody>
      </p:sp>
    </p:spTree>
    <p:extLst>
      <p:ext uri="{BB962C8B-B14F-4D97-AF65-F5344CB8AC3E}">
        <p14:creationId xmlns:p14="http://schemas.microsoft.com/office/powerpoint/2010/main" val="39599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04985-3DD8-4497-9507-3267000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Сюжет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283A6-5713-4DDE-ABDE-63CDAA1C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93900"/>
            <a:ext cx="7189790" cy="3505201"/>
          </a:xfrm>
        </p:spPr>
        <p:txBody>
          <a:bodyPr/>
          <a:lstStyle/>
          <a:p>
            <a:r>
              <a:rPr lang="ru-RU" dirty="0"/>
              <a:t>Её сюжет разворачивается в постапокалиптическом мире, где бушует страшный вирус. Ты находишься в бывшем лагере для детей, но теперь он полон зараженными. Вы должны найти на территории 3 таблетки, чтобы спасти свою жизнь ,а затем проследовать с этого чертового места куда подальше.</a:t>
            </a:r>
          </a:p>
        </p:txBody>
      </p:sp>
      <p:pic>
        <p:nvPicPr>
          <p:cNvPr id="4" name="Picture 2" descr="Pixel Sprite - Zombie by Spook-ulele on DeviantArt">
            <a:extLst>
              <a:ext uri="{FF2B5EF4-FFF2-40B4-BE49-F238E27FC236}">
                <a16:creationId xmlns:a16="http://schemas.microsoft.com/office/drawing/2014/main" id="{5FAFBB4E-93E4-4E5B-B047-564EBBF3B5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84" y="1551603"/>
            <a:ext cx="285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18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0E722-F26E-41B4-9CE4-95D0F931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Примененные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24888-FEA0-44D7-8128-9BE2744403C3}"/>
              </a:ext>
            </a:extLst>
          </p:cNvPr>
          <p:cNvSpPr txBox="1"/>
          <p:nvPr/>
        </p:nvSpPr>
        <p:spPr>
          <a:xfrm>
            <a:off x="646111" y="1367161"/>
            <a:ext cx="369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модуль для написания игры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EBBCA-1941-427B-BD05-6E2A9BDF1DAE}"/>
              </a:ext>
            </a:extLst>
          </p:cNvPr>
          <p:cNvSpPr txBox="1"/>
          <p:nvPr/>
        </p:nvSpPr>
        <p:spPr>
          <a:xfrm>
            <a:off x="3987855" y="1375029"/>
            <a:ext cx="3695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Pytmx</a:t>
            </a:r>
            <a:r>
              <a:rPr lang="ru-RU" dirty="0"/>
              <a:t> – библиотека и приложения для построения и редактирования карты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07959C-516E-477B-96FA-2BE10C6B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5" y="3137224"/>
            <a:ext cx="7327331" cy="3268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E2C3BB-41B2-46F4-B3C0-AEF1205BF3CD}"/>
              </a:ext>
            </a:extLst>
          </p:cNvPr>
          <p:cNvSpPr txBox="1"/>
          <p:nvPr/>
        </p:nvSpPr>
        <p:spPr>
          <a:xfrm>
            <a:off x="7329598" y="1367161"/>
            <a:ext cx="369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Pyscroll</a:t>
            </a:r>
            <a:r>
              <a:rPr lang="en-US" dirty="0"/>
              <a:t> – </a:t>
            </a:r>
            <a:r>
              <a:rPr lang="ru-RU" dirty="0"/>
              <a:t>используемая библиотека для отрисовки карты</a:t>
            </a:r>
          </a:p>
        </p:txBody>
      </p:sp>
    </p:spTree>
    <p:extLst>
      <p:ext uri="{BB962C8B-B14F-4D97-AF65-F5344CB8AC3E}">
        <p14:creationId xmlns:p14="http://schemas.microsoft.com/office/powerpoint/2010/main" val="22543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E4AC6-7F2D-4C77-BA83-56F3D323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5A758-E743-444C-A079-634883C866B4}"/>
              </a:ext>
            </a:extLst>
          </p:cNvPr>
          <p:cNvSpPr txBox="1"/>
          <p:nvPr/>
        </p:nvSpPr>
        <p:spPr>
          <a:xfrm>
            <a:off x="853440" y="1645920"/>
            <a:ext cx="672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– </a:t>
            </a:r>
            <a:r>
              <a:rPr lang="ru-RU" dirty="0"/>
              <a:t>класс карты, здесь происходит ее рендер и построение пути для противников.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Obstacles – </a:t>
            </a:r>
            <a:r>
              <a:rPr lang="ru-RU" dirty="0"/>
              <a:t>класс препятствий.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Pill – </a:t>
            </a:r>
            <a:r>
              <a:rPr lang="ru-RU" dirty="0"/>
              <a:t>класс </a:t>
            </a:r>
            <a:r>
              <a:rPr lang="ru-RU" dirty="0" err="1"/>
              <a:t>квестового</a:t>
            </a:r>
            <a:r>
              <a:rPr lang="ru-RU" dirty="0"/>
              <a:t> предмета.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– </a:t>
            </a:r>
            <a:r>
              <a:rPr lang="ru-RU" dirty="0"/>
              <a:t>класс </a:t>
            </a:r>
            <a:r>
              <a:rPr lang="ru-RU" dirty="0" err="1"/>
              <a:t>квестового</a:t>
            </a:r>
            <a:r>
              <a:rPr lang="ru-RU" dirty="0"/>
              <a:t> предмета.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– </a:t>
            </a:r>
            <a:r>
              <a:rPr lang="ru-RU" dirty="0"/>
              <a:t>класс кнопок: их рисовка и обрабатывание нажатий.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– </a:t>
            </a:r>
            <a:r>
              <a:rPr lang="ru-RU" dirty="0"/>
              <a:t>класс </a:t>
            </a:r>
            <a:r>
              <a:rPr lang="ru-RU" dirty="0" err="1"/>
              <a:t>квестового</a:t>
            </a:r>
            <a:r>
              <a:rPr lang="ru-RU" dirty="0"/>
              <a:t> предмета.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 – </a:t>
            </a:r>
            <a:r>
              <a:rPr lang="ru-RU" dirty="0"/>
              <a:t>класс главного персонажа</a:t>
            </a:r>
            <a:r>
              <a:rPr lang="en-US" dirty="0"/>
              <a:t>: </a:t>
            </a:r>
            <a:r>
              <a:rPr lang="ru-RU" dirty="0"/>
              <a:t>происходит обработка передвижения игрока и анимации.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Enemy </a:t>
            </a:r>
            <a:r>
              <a:rPr lang="ru-RU" dirty="0"/>
              <a:t>– класс противников обработка </a:t>
            </a:r>
            <a:r>
              <a:rPr lang="ru-RU" dirty="0" err="1"/>
              <a:t>анимаций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StaminaBlue</a:t>
            </a:r>
            <a:r>
              <a:rPr lang="en-US" dirty="0"/>
              <a:t> – </a:t>
            </a:r>
            <a:r>
              <a:rPr lang="ru-RU" dirty="0"/>
              <a:t>класс отрисовки </a:t>
            </a:r>
            <a:r>
              <a:rPr lang="ru-RU" dirty="0" err="1"/>
              <a:t>хар</a:t>
            </a:r>
            <a:r>
              <a:rPr lang="ru-RU" dirty="0"/>
              <a:t>-к персонажа.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Stamina Back –</a:t>
            </a:r>
            <a:r>
              <a:rPr lang="ru-RU" dirty="0"/>
              <a:t>класс отрисовки </a:t>
            </a:r>
            <a:r>
              <a:rPr lang="ru-RU" dirty="0" err="1"/>
              <a:t>хар</a:t>
            </a:r>
            <a:r>
              <a:rPr lang="ru-RU" dirty="0"/>
              <a:t>-к персонажа.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HP – </a:t>
            </a:r>
            <a:r>
              <a:rPr lang="ru-RU" dirty="0"/>
              <a:t>класс отрисовки </a:t>
            </a:r>
            <a:r>
              <a:rPr lang="ru-RU" dirty="0" err="1"/>
              <a:t>хар</a:t>
            </a:r>
            <a:r>
              <a:rPr lang="ru-RU" dirty="0"/>
              <a:t>-к персонажа.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17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A8882-DD16-4BF8-A178-6F5D1844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220A8-E871-4614-9C1F-ECA14116AEE2}"/>
              </a:ext>
            </a:extLst>
          </p:cNvPr>
          <p:cNvSpPr txBox="1"/>
          <p:nvPr/>
        </p:nvSpPr>
        <p:spPr>
          <a:xfrm>
            <a:off x="727969" y="1287262"/>
            <a:ext cx="823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получилась интересной в плане разработки, были применены многие технологии и большинство задумок.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30F43-4CAB-4A15-8DE3-E0E9E956CD7A}"/>
              </a:ext>
            </a:extLst>
          </p:cNvPr>
          <p:cNvSpPr txBox="1"/>
          <p:nvPr/>
        </p:nvSpPr>
        <p:spPr>
          <a:xfrm>
            <a:off x="646111" y="2687792"/>
            <a:ext cx="309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можно добавить?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Ограниченное поле зрения игрока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Оптимизацию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Множество уровней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Новые модельки персонажей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E91129-0687-44CD-A768-D8CAA2AC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33" y="2116007"/>
            <a:ext cx="8015654" cy="4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61609-ADE2-4CEF-AE0F-2AD5CFF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411" y="2728735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4437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669</TotalTime>
  <Words>230</Words>
  <Application>Microsoft Office PowerPoint</Application>
  <PresentationFormat>Широкоэкранный</PresentationFormat>
  <Paragraphs>32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Kollapse</vt:lpstr>
      <vt:lpstr>Сюжет игры</vt:lpstr>
      <vt:lpstr>Примененные технологии</vt:lpstr>
      <vt:lpstr>Классы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photoTOtext</dc:title>
  <dc:creator>Александр Матвеев</dc:creator>
  <cp:lastModifiedBy>Александр Матвеев</cp:lastModifiedBy>
  <cp:revision>38</cp:revision>
  <dcterms:created xsi:type="dcterms:W3CDTF">2020-05-22T17:32:33Z</dcterms:created>
  <dcterms:modified xsi:type="dcterms:W3CDTF">2021-01-24T00:44:33Z</dcterms:modified>
</cp:coreProperties>
</file>