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 Mon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075a5e8d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075a5e8d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075a5e8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075a5e8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75a5e8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75a5e8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75a5e8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75a5e8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75a5e8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075a5e8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2282000/NeuroTechX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 Mono"/>
                <a:ea typeface="Roboto Mono"/>
                <a:cs typeface="Roboto Mono"/>
                <a:sym typeface="Roboto Mono"/>
              </a:rPr>
              <a:t>EEG-Controlled Real Time Modulation of Musical Performance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Mindmusic – Team 17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718274"/>
            <a:ext cx="8520600" cy="3918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Few people experience the heightened joy (and therapeutic benefits) of </a:t>
            </a:r>
            <a:r>
              <a:rPr lang="en-US" sz="2000" i="1" dirty="0">
                <a:latin typeface="Roboto Mono"/>
                <a:ea typeface="Roboto Mono"/>
                <a:cs typeface="Roboto Mono"/>
                <a:sym typeface="Roboto Mono"/>
              </a:rPr>
              <a:t>creating</a:t>
            </a: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 a musical performance, rather than just listening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Many people cannot play conventional instruments or join musical groups (anymore) due to physical limitations, or cannot invest the required time</a:t>
            </a:r>
            <a:b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</a:br>
            <a:endParaRPr lang="en-US"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We aim to </a:t>
            </a:r>
            <a:r>
              <a:rPr lang="en-US" sz="2000" b="1" dirty="0">
                <a:latin typeface="Roboto Mono"/>
                <a:ea typeface="Roboto Mono"/>
                <a:cs typeface="Roboto Mono"/>
                <a:sym typeface="Roboto Mono"/>
              </a:rPr>
              <a:t>enable anyone to take an active role in musical performances</a:t>
            </a: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 regardless of factors such as motor ability by modulating music </a:t>
            </a:r>
            <a:r>
              <a:rPr lang="en-US" sz="2000" i="1" dirty="0">
                <a:latin typeface="Roboto Mono"/>
                <a:ea typeface="Roboto Mono"/>
                <a:cs typeface="Roboto Mono"/>
                <a:sym typeface="Roboto Mono"/>
              </a:rPr>
              <a:t>in real time </a:t>
            </a: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based on EEG data</a:t>
            </a:r>
          </a:p>
        </p:txBody>
      </p:sp>
      <p:sp>
        <p:nvSpPr>
          <p:cNvPr id="4" name="Google Shape;78;p16">
            <a:extLst>
              <a:ext uri="{FF2B5EF4-FFF2-40B4-BE49-F238E27FC236}">
                <a16:creationId xmlns:a16="http://schemas.microsoft.com/office/drawing/2014/main" id="{25FD8356-6EF6-D14C-FDCA-3DDB4AED4648}"/>
              </a:ext>
            </a:extLst>
          </p:cNvPr>
          <p:cNvSpPr txBox="1">
            <a:spLocks/>
          </p:cNvSpPr>
          <p:nvPr/>
        </p:nvSpPr>
        <p:spPr>
          <a:xfrm>
            <a:off x="311700" y="186000"/>
            <a:ext cx="8520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2400" b="1" dirty="0">
                <a:latin typeface="Roboto Mono"/>
                <a:ea typeface="Roboto Mono"/>
                <a:cs typeface="Roboto Mono"/>
                <a:sym typeface="Roboto Mono"/>
              </a:rPr>
              <a:t>Problem and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[Experimental data collection]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[Machine learning]</a:t>
            </a:r>
            <a:endParaRPr sz="2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78;p16">
            <a:extLst>
              <a:ext uri="{FF2B5EF4-FFF2-40B4-BE49-F238E27FC236}">
                <a16:creationId xmlns:a16="http://schemas.microsoft.com/office/drawing/2014/main" id="{619256A5-9911-D784-3917-EC4D83BF6B04}"/>
              </a:ext>
            </a:extLst>
          </p:cNvPr>
          <p:cNvSpPr txBox="1">
            <a:spLocks/>
          </p:cNvSpPr>
          <p:nvPr/>
        </p:nvSpPr>
        <p:spPr>
          <a:xfrm>
            <a:off x="311700" y="186000"/>
            <a:ext cx="8520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2400" b="1" dirty="0">
                <a:latin typeface="Roboto Mono"/>
                <a:ea typeface="Roboto Mono"/>
                <a:cs typeface="Roboto Mono"/>
                <a:sym typeface="Roboto Mono"/>
              </a:rPr>
              <a:t>Data and </a:t>
            </a:r>
            <a:r>
              <a:rPr lang="de-DE" sz="2400" b="1" dirty="0" err="1">
                <a:latin typeface="Roboto Mono"/>
                <a:ea typeface="Roboto Mono"/>
                <a:cs typeface="Roboto Mono"/>
                <a:sym typeface="Roboto Mono"/>
              </a:rPr>
              <a:t>Machine</a:t>
            </a:r>
            <a:r>
              <a:rPr lang="de-DE" sz="2400" b="1" dirty="0">
                <a:latin typeface="Roboto Mono"/>
                <a:ea typeface="Roboto Mono"/>
                <a:cs typeface="Roboto Mono"/>
                <a:sym typeface="Roboto Mono"/>
              </a:rPr>
              <a:t>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Mono"/>
                <a:ea typeface="Roboto Mono"/>
                <a:cs typeface="Roboto Mono"/>
                <a:sym typeface="Roboto Mono"/>
              </a:rPr>
              <a:t>EEG-Based Real Time Modulation</a:t>
            </a:r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6EC793C-E3C5-7541-FB2D-0046FD7242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[basic loop]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-US" sz="2000" dirty="0">
                <a:latin typeface="Roboto Mono"/>
                <a:ea typeface="Roboto Mono"/>
                <a:cs typeface="Roboto Mono"/>
                <a:sym typeface="Roboto Mono"/>
              </a:rPr>
              <a:t>[music generator]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Documentation</a:t>
            </a:r>
            <a:endParaRPr sz="2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55600" algn="l">
              <a:lnSpc>
                <a:spcPct val="115000"/>
              </a:lnSpc>
              <a:buSzPts val="2000"/>
              <a:buFont typeface="Roboto Mono"/>
              <a:buChar char="-"/>
            </a:pPr>
            <a:r>
              <a:rPr lang="de-DE" sz="2000" dirty="0">
                <a:latin typeface="Roboto Mono"/>
                <a:ea typeface="Roboto Mono"/>
                <a:cs typeface="Roboto Mono"/>
                <a:sym typeface="Roboto Mono"/>
              </a:rPr>
              <a:t>Code </a:t>
            </a:r>
            <a:r>
              <a:rPr lang="de-DE" sz="2000" dirty="0" err="1"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r>
              <a:rPr lang="de-DE" sz="20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de-DE" sz="2000" dirty="0"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https://github.com/SH2282000/NeuroTechX</a:t>
            </a:r>
            <a:endParaRPr lang="de-DE" sz="2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Hardware (OpenBCI): Ultracortex Mk IV, Cyton + Daisy boards (16 EEG ch.)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 dirty="0">
                <a:latin typeface="Roboto Mono"/>
                <a:ea typeface="Roboto Mono"/>
                <a:cs typeface="Roboto Mono"/>
                <a:sym typeface="Roboto Mono"/>
              </a:rPr>
              <a:t>Software: brainflow, LabRecorder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150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 Mono</vt:lpstr>
      <vt:lpstr>Simple Light</vt:lpstr>
      <vt:lpstr>EEG-Controlled Real Time Modulation of Musical Performance</vt:lpstr>
      <vt:lpstr>PowerPoint Presentation</vt:lpstr>
      <vt:lpstr>PowerPoint Presentation</vt:lpstr>
      <vt:lpstr>EEG-Based Real Time Modulation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EEG-Controlled Real Time Modulation of Musical Performance</dc:title>
  <cp:lastModifiedBy>Computer Complex</cp:lastModifiedBy>
  <cp:revision>2</cp:revision>
  <dcterms:modified xsi:type="dcterms:W3CDTF">2022-10-30T12:00:49Z</dcterms:modified>
</cp:coreProperties>
</file>