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075a5e8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075a5e8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075a5e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075a5e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075a5e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075a5e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075a5e8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075a5e8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075a5e8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075a5e8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Please delete this slide when delivering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450" y="1716563"/>
            <a:ext cx="8309700" cy="27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All slide decks delivered must follow this naming order: Raspberry</a:t>
            </a:r>
            <a:r>
              <a:rPr b="1"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_NTXHACK22</a:t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Feel free to change the slide titles, to best explain your project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Charts, data visualizations, drawings, sketches, images, and all visual content is encouraged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Hyperlinks to datasheets, further documentation, and process is accepted, nevertheless, the project will be judged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primarily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through the content in the slides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Immersive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42 Papaye</a:t>
            </a:r>
            <a:br>
              <a:rPr lang="en"/>
            </a:br>
            <a:r>
              <a:rPr lang="en"/>
              <a:t>Team ID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95325" y="195325"/>
            <a:ext cx="8520600" cy="6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The Problem : How to create an immersive link between computer interface and human body signals.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718275"/>
            <a:ext cx="8520600" cy="24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Who is affected? How are they affected? : The goal is to let everyone communicate in a non with the interface through body signals. It will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Why is this important/interesting to solve?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What impact can it have if successful? : In life people interact with non spoken signals such as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corporal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language, micro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186000"/>
            <a:ext cx="8520600" cy="4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The Solution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718275"/>
            <a:ext cx="8520600" cy="24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How does it address the problem?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How successfully can it solve different aspects of the problem? What benefits and limitations are there?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86000"/>
            <a:ext cx="8520600" cy="4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How it works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86000"/>
            <a:ext cx="8520600" cy="4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Documentation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718275"/>
            <a:ext cx="8520600" cy="24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Github / Design link if applicable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Description of solution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