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Shakil Hasan" userId="44774d74c79024fd" providerId="LiveId" clId="{10C7FC87-E5D6-4A0F-8335-3FAB8A34FA1F}"/>
    <pc:docChg chg="modSld">
      <pc:chgData name="Md.Shakil Hasan" userId="44774d74c79024fd" providerId="LiveId" clId="{10C7FC87-E5D6-4A0F-8335-3FAB8A34FA1F}" dt="2025-02-04T09:16:23.400" v="12" actId="20577"/>
      <pc:docMkLst>
        <pc:docMk/>
      </pc:docMkLst>
      <pc:sldChg chg="modSp mod">
        <pc:chgData name="Md.Shakil Hasan" userId="44774d74c79024fd" providerId="LiveId" clId="{10C7FC87-E5D6-4A0F-8335-3FAB8A34FA1F}" dt="2025-02-04T09:14:48.575" v="10" actId="20577"/>
        <pc:sldMkLst>
          <pc:docMk/>
          <pc:sldMk cId="3089638986" sldId="256"/>
        </pc:sldMkLst>
        <pc:spChg chg="mod">
          <ac:chgData name="Md.Shakil Hasan" userId="44774d74c79024fd" providerId="LiveId" clId="{10C7FC87-E5D6-4A0F-8335-3FAB8A34FA1F}" dt="2025-02-04T09:14:48.575" v="10" actId="20577"/>
          <ac:spMkLst>
            <pc:docMk/>
            <pc:sldMk cId="3089638986" sldId="256"/>
            <ac:spMk id="2" creationId="{96CAAE00-4E22-4088-E552-3570070DD982}"/>
          </ac:spMkLst>
        </pc:spChg>
      </pc:sldChg>
      <pc:sldChg chg="modSp mod">
        <pc:chgData name="Md.Shakil Hasan" userId="44774d74c79024fd" providerId="LiveId" clId="{10C7FC87-E5D6-4A0F-8335-3FAB8A34FA1F}" dt="2025-02-04T04:24:29.794" v="2" actId="14100"/>
        <pc:sldMkLst>
          <pc:docMk/>
          <pc:sldMk cId="478123753" sldId="258"/>
        </pc:sldMkLst>
        <pc:spChg chg="mod">
          <ac:chgData name="Md.Shakil Hasan" userId="44774d74c79024fd" providerId="LiveId" clId="{10C7FC87-E5D6-4A0F-8335-3FAB8A34FA1F}" dt="2025-02-04T04:24:19.842" v="0" actId="14100"/>
          <ac:spMkLst>
            <pc:docMk/>
            <pc:sldMk cId="478123753" sldId="258"/>
            <ac:spMk id="8" creationId="{6B50BAAA-A08E-B03F-B270-BC770F35B2C4}"/>
          </ac:spMkLst>
        </pc:spChg>
        <pc:spChg chg="mod">
          <ac:chgData name="Md.Shakil Hasan" userId="44774d74c79024fd" providerId="LiveId" clId="{10C7FC87-E5D6-4A0F-8335-3FAB8A34FA1F}" dt="2025-02-04T04:24:24.313" v="1" actId="14100"/>
          <ac:spMkLst>
            <pc:docMk/>
            <pc:sldMk cId="478123753" sldId="258"/>
            <ac:spMk id="9" creationId="{56560D80-BA3F-34E3-BCFF-5829F2BE2CDE}"/>
          </ac:spMkLst>
        </pc:spChg>
        <pc:spChg chg="mod">
          <ac:chgData name="Md.Shakil Hasan" userId="44774d74c79024fd" providerId="LiveId" clId="{10C7FC87-E5D6-4A0F-8335-3FAB8A34FA1F}" dt="2025-02-04T04:24:29.794" v="2" actId="14100"/>
          <ac:spMkLst>
            <pc:docMk/>
            <pc:sldMk cId="478123753" sldId="258"/>
            <ac:spMk id="10" creationId="{F7E8B0AA-CC8F-3187-D7FE-6F754600DD02}"/>
          </ac:spMkLst>
        </pc:spChg>
      </pc:sldChg>
      <pc:sldChg chg="modSp mod">
        <pc:chgData name="Md.Shakil Hasan" userId="44774d74c79024fd" providerId="LiveId" clId="{10C7FC87-E5D6-4A0F-8335-3FAB8A34FA1F}" dt="2025-02-04T09:16:23.400" v="12" actId="20577"/>
        <pc:sldMkLst>
          <pc:docMk/>
          <pc:sldMk cId="3298320268" sldId="259"/>
        </pc:sldMkLst>
        <pc:spChg chg="mod">
          <ac:chgData name="Md.Shakil Hasan" userId="44774d74c79024fd" providerId="LiveId" clId="{10C7FC87-E5D6-4A0F-8335-3FAB8A34FA1F}" dt="2025-02-04T04:24:37.309" v="3" actId="14100"/>
          <ac:spMkLst>
            <pc:docMk/>
            <pc:sldMk cId="3298320268" sldId="259"/>
            <ac:spMk id="15" creationId="{A51E9948-A42D-FCE7-1B51-45432E19A27C}"/>
          </ac:spMkLst>
        </pc:spChg>
        <pc:spChg chg="mod">
          <ac:chgData name="Md.Shakil Hasan" userId="44774d74c79024fd" providerId="LiveId" clId="{10C7FC87-E5D6-4A0F-8335-3FAB8A34FA1F}" dt="2025-02-04T04:24:41.699" v="4" actId="14100"/>
          <ac:spMkLst>
            <pc:docMk/>
            <pc:sldMk cId="3298320268" sldId="259"/>
            <ac:spMk id="16" creationId="{3A8518AD-23C3-F981-7C53-FAC791C6FAA4}"/>
          </ac:spMkLst>
        </pc:spChg>
        <pc:spChg chg="mod">
          <ac:chgData name="Md.Shakil Hasan" userId="44774d74c79024fd" providerId="LiveId" clId="{10C7FC87-E5D6-4A0F-8335-3FAB8A34FA1F}" dt="2025-02-04T04:24:46.141" v="5" actId="14100"/>
          <ac:spMkLst>
            <pc:docMk/>
            <pc:sldMk cId="3298320268" sldId="259"/>
            <ac:spMk id="17" creationId="{F6129C63-D1BC-8B18-7AD1-469B5ECF184B}"/>
          </ac:spMkLst>
        </pc:spChg>
        <pc:graphicFrameChg chg="mod">
          <ac:chgData name="Md.Shakil Hasan" userId="44774d74c79024fd" providerId="LiveId" clId="{10C7FC87-E5D6-4A0F-8335-3FAB8A34FA1F}" dt="2025-02-04T09:16:23.400" v="12" actId="20577"/>
          <ac:graphicFrameMkLst>
            <pc:docMk/>
            <pc:sldMk cId="3298320268" sldId="259"/>
            <ac:graphicFrameMk id="9" creationId="{A897F8DE-8D11-1A52-AD21-714754B7D555}"/>
          </ac:graphicFrameMkLst>
        </pc:graphicFrameChg>
      </pc:sldChg>
      <pc:sldChg chg="modSp mod">
        <pc:chgData name="Md.Shakil Hasan" userId="44774d74c79024fd" providerId="LiveId" clId="{10C7FC87-E5D6-4A0F-8335-3FAB8A34FA1F}" dt="2025-02-04T08:12:24.182" v="8" actId="20577"/>
        <pc:sldMkLst>
          <pc:docMk/>
          <pc:sldMk cId="2750380042" sldId="260"/>
        </pc:sldMkLst>
        <pc:spChg chg="mod">
          <ac:chgData name="Md.Shakil Hasan" userId="44774d74c79024fd" providerId="LiveId" clId="{10C7FC87-E5D6-4A0F-8335-3FAB8A34FA1F}" dt="2025-02-04T08:12:24.182" v="8" actId="20577"/>
          <ac:spMkLst>
            <pc:docMk/>
            <pc:sldMk cId="2750380042" sldId="260"/>
            <ac:spMk id="8" creationId="{10A34832-849F-370F-8F3A-8B0C26A958EB}"/>
          </ac:spMkLst>
        </pc:spChg>
      </pc:sldChg>
      <pc:sldChg chg="modSp mod">
        <pc:chgData name="Md.Shakil Hasan" userId="44774d74c79024fd" providerId="LiveId" clId="{10C7FC87-E5D6-4A0F-8335-3FAB8A34FA1F}" dt="2025-02-04T04:25:02.545" v="7" actId="14100"/>
        <pc:sldMkLst>
          <pc:docMk/>
          <pc:sldMk cId="34505464" sldId="263"/>
        </pc:sldMkLst>
        <pc:spChg chg="mod">
          <ac:chgData name="Md.Shakil Hasan" userId="44774d74c79024fd" providerId="LiveId" clId="{10C7FC87-E5D6-4A0F-8335-3FAB8A34FA1F}" dt="2025-02-04T04:24:57.375" v="6" actId="14100"/>
          <ac:spMkLst>
            <pc:docMk/>
            <pc:sldMk cId="34505464" sldId="263"/>
            <ac:spMk id="18" creationId="{7CB004BF-1148-4D19-F697-0C9A50A0154F}"/>
          </ac:spMkLst>
        </pc:spChg>
        <pc:spChg chg="mod">
          <ac:chgData name="Md.Shakil Hasan" userId="44774d74c79024fd" providerId="LiveId" clId="{10C7FC87-E5D6-4A0F-8335-3FAB8A34FA1F}" dt="2025-02-04T04:25:02.545" v="7" actId="14100"/>
          <ac:spMkLst>
            <pc:docMk/>
            <pc:sldMk cId="34505464" sldId="263"/>
            <ac:spMk id="19" creationId="{B7835121-170C-7120-F031-3A7A3E820FFF}"/>
          </ac:spMkLst>
        </pc:spChg>
      </pc:sldChg>
    </pc:docChg>
  </pc:docChgLst>
  <pc:docChgLst>
    <pc:chgData name="Md.Shakil Hasan" userId="44774d74c79024fd" providerId="LiveId" clId="{26BB5DFC-0AE0-457B-A5D2-9736855DC4FF}"/>
    <pc:docChg chg="undo custSel modSld addMainMaster delMainMaster modMainMaster">
      <pc:chgData name="Md.Shakil Hasan" userId="44774d74c79024fd" providerId="LiveId" clId="{26BB5DFC-0AE0-457B-A5D2-9736855DC4FF}" dt="2025-02-02T14:33:38.124" v="510" actId="1076"/>
      <pc:docMkLst>
        <pc:docMk/>
      </pc:docMkLst>
      <pc:sldChg chg="addSp delSp modSp mod">
        <pc:chgData name="Md.Shakil Hasan" userId="44774d74c79024fd" providerId="LiveId" clId="{26BB5DFC-0AE0-457B-A5D2-9736855DC4FF}" dt="2025-02-02T14:33:38.124" v="510" actId="1076"/>
        <pc:sldMkLst>
          <pc:docMk/>
          <pc:sldMk cId="3089638986" sldId="256"/>
        </pc:sldMkLst>
        <pc:spChg chg="mod">
          <ac:chgData name="Md.Shakil Hasan" userId="44774d74c79024fd" providerId="LiveId" clId="{26BB5DFC-0AE0-457B-A5D2-9736855DC4FF}" dt="2025-02-02T14:12:37.795" v="478" actId="14100"/>
          <ac:spMkLst>
            <pc:docMk/>
            <pc:sldMk cId="3089638986" sldId="256"/>
            <ac:spMk id="2" creationId="{96CAAE00-4E22-4088-E552-3570070DD982}"/>
          </ac:spMkLst>
        </pc:spChg>
        <pc:spChg chg="mod">
          <ac:chgData name="Md.Shakil Hasan" userId="44774d74c79024fd" providerId="LiveId" clId="{26BB5DFC-0AE0-457B-A5D2-9736855DC4FF}" dt="2025-02-02T13:55:25.667" v="323" actId="255"/>
          <ac:spMkLst>
            <pc:docMk/>
            <pc:sldMk cId="3089638986" sldId="256"/>
            <ac:spMk id="3" creationId="{88CAB28D-E856-B4B4-7A63-E7EB751FAE29}"/>
          </ac:spMkLst>
        </pc:spChg>
        <pc:spChg chg="mod">
          <ac:chgData name="Md.Shakil Hasan" userId="44774d74c79024fd" providerId="LiveId" clId="{26BB5DFC-0AE0-457B-A5D2-9736855DC4FF}" dt="2025-02-02T14:33:38.124" v="510" actId="1076"/>
          <ac:spMkLst>
            <pc:docMk/>
            <pc:sldMk cId="3089638986" sldId="256"/>
            <ac:spMk id="7" creationId="{E8BD3798-894C-848E-4064-B2517844E508}"/>
          </ac:spMkLst>
        </pc:spChg>
        <pc:spChg chg="mod">
          <ac:chgData name="Md.Shakil Hasan" userId="44774d74c79024fd" providerId="LiveId" clId="{26BB5DFC-0AE0-457B-A5D2-9736855DC4FF}" dt="2025-02-02T13:56:53.681" v="332" actId="1076"/>
          <ac:spMkLst>
            <pc:docMk/>
            <pc:sldMk cId="3089638986" sldId="256"/>
            <ac:spMk id="29" creationId="{A1EB6EB0-85C4-D01C-97A7-B87B1F58F0D4}"/>
          </ac:spMkLst>
        </pc:spChg>
        <pc:spChg chg="mod">
          <ac:chgData name="Md.Shakil Hasan" userId="44774d74c79024fd" providerId="LiveId" clId="{26BB5DFC-0AE0-457B-A5D2-9736855DC4FF}" dt="2025-02-02T14:01:32.699" v="373" actId="14100"/>
          <ac:spMkLst>
            <pc:docMk/>
            <pc:sldMk cId="3089638986" sldId="256"/>
            <ac:spMk id="30" creationId="{0715CB91-6AC0-4F79-0FD1-C89BB8A656A2}"/>
          </ac:spMkLst>
        </pc:spChg>
        <pc:spChg chg="mod">
          <ac:chgData name="Md.Shakil Hasan" userId="44774d74c79024fd" providerId="LiveId" clId="{26BB5DFC-0AE0-457B-A5D2-9736855DC4FF}" dt="2025-02-02T14:15:14.279" v="487" actId="1076"/>
          <ac:spMkLst>
            <pc:docMk/>
            <pc:sldMk cId="3089638986" sldId="256"/>
            <ac:spMk id="31" creationId="{BD67705C-5532-7739-E71F-CE0ADA2B8975}"/>
          </ac:spMkLst>
        </pc:spChg>
        <pc:picChg chg="add mod">
          <ac:chgData name="Md.Shakil Hasan" userId="44774d74c79024fd" providerId="LiveId" clId="{26BB5DFC-0AE0-457B-A5D2-9736855DC4FF}" dt="2025-02-02T13:55:03.256" v="319" actId="14100"/>
          <ac:picMkLst>
            <pc:docMk/>
            <pc:sldMk cId="3089638986" sldId="256"/>
            <ac:picMk id="2050" creationId="{379B7EC9-9B9B-2FCC-4FED-51B4E6F16EDF}"/>
          </ac:picMkLst>
        </pc:picChg>
        <pc:picChg chg="add del mod">
          <ac:chgData name="Md.Shakil Hasan" userId="44774d74c79024fd" providerId="LiveId" clId="{26BB5DFC-0AE0-457B-A5D2-9736855DC4FF}" dt="2025-02-02T14:01:12.293" v="371" actId="14100"/>
          <ac:picMkLst>
            <pc:docMk/>
            <pc:sldMk cId="3089638986" sldId="256"/>
            <ac:picMk id="2052" creationId="{F14E1575-6F55-AC70-1CD8-F6D9805C9DAC}"/>
          </ac:picMkLst>
        </pc:picChg>
      </pc:sldChg>
      <pc:sldChg chg="addSp delSp modSp mod modTransition">
        <pc:chgData name="Md.Shakil Hasan" userId="44774d74c79024fd" providerId="LiveId" clId="{26BB5DFC-0AE0-457B-A5D2-9736855DC4FF}" dt="2025-02-02T14:28:48.131" v="506"/>
        <pc:sldMkLst>
          <pc:docMk/>
          <pc:sldMk cId="4292923437" sldId="257"/>
        </pc:sldMkLst>
        <pc:spChg chg="mod">
          <ac:chgData name="Md.Shakil Hasan" userId="44774d74c79024fd" providerId="LiveId" clId="{26BB5DFC-0AE0-457B-A5D2-9736855DC4FF}" dt="2025-02-02T14:13:00.906" v="479" actId="207"/>
          <ac:spMkLst>
            <pc:docMk/>
            <pc:sldMk cId="4292923437" sldId="257"/>
            <ac:spMk id="2" creationId="{18F07BCC-15AC-1207-8DEB-3D6A8AD7D33A}"/>
          </ac:spMkLst>
        </pc:spChg>
        <pc:spChg chg="mod">
          <ac:chgData name="Md.Shakil Hasan" userId="44774d74c79024fd" providerId="LiveId" clId="{26BB5DFC-0AE0-457B-A5D2-9736855DC4FF}" dt="2025-02-02T13:52:26.010" v="302" actId="14100"/>
          <ac:spMkLst>
            <pc:docMk/>
            <pc:sldMk cId="4292923437" sldId="257"/>
            <ac:spMk id="3" creationId="{354A15D6-289D-0EEF-C522-9D057D314C4A}"/>
          </ac:spMkLst>
        </pc:spChg>
        <pc:spChg chg="mod">
          <ac:chgData name="Md.Shakil Hasan" userId="44774d74c79024fd" providerId="LiveId" clId="{26BB5DFC-0AE0-457B-A5D2-9736855DC4FF}" dt="2025-02-02T14:07:22.328" v="425" actId="1076"/>
          <ac:spMkLst>
            <pc:docMk/>
            <pc:sldMk cId="4292923437" sldId="257"/>
            <ac:spMk id="8" creationId="{99E8A422-EA2B-6BE9-4B1B-6264C8D2317A}"/>
          </ac:spMkLst>
        </pc:spChg>
        <pc:spChg chg="mod">
          <ac:chgData name="Md.Shakil Hasan" userId="44774d74c79024fd" providerId="LiveId" clId="{26BB5DFC-0AE0-457B-A5D2-9736855DC4FF}" dt="2025-02-02T14:07:28.005" v="427" actId="14100"/>
          <ac:spMkLst>
            <pc:docMk/>
            <pc:sldMk cId="4292923437" sldId="257"/>
            <ac:spMk id="15" creationId="{6E32C68D-E311-E63D-42CA-E9DF1A59081C}"/>
          </ac:spMkLst>
        </pc:spChg>
        <pc:spChg chg="mod">
          <ac:chgData name="Md.Shakil Hasan" userId="44774d74c79024fd" providerId="LiveId" clId="{26BB5DFC-0AE0-457B-A5D2-9736855DC4FF}" dt="2025-02-02T14:07:33.537" v="429" actId="14100"/>
          <ac:spMkLst>
            <pc:docMk/>
            <pc:sldMk cId="4292923437" sldId="257"/>
            <ac:spMk id="16" creationId="{B1FD1185-1636-8682-E612-D08E1C987FD4}"/>
          </ac:spMkLst>
        </pc:spChg>
        <pc:spChg chg="mod">
          <ac:chgData name="Md.Shakil Hasan" userId="44774d74c79024fd" providerId="LiveId" clId="{26BB5DFC-0AE0-457B-A5D2-9736855DC4FF}" dt="2025-02-02T14:15:23.241" v="488" actId="1076"/>
          <ac:spMkLst>
            <pc:docMk/>
            <pc:sldMk cId="4292923437" sldId="257"/>
            <ac:spMk id="17" creationId="{32F68778-AE65-5B21-BCA8-B38B4A03504E}"/>
          </ac:spMkLst>
        </pc:spChg>
        <pc:picChg chg="add mod">
          <ac:chgData name="Md.Shakil Hasan" userId="44774d74c79024fd" providerId="LiveId" clId="{26BB5DFC-0AE0-457B-A5D2-9736855DC4FF}" dt="2025-02-02T13:54:19.255" v="314" actId="14100"/>
          <ac:picMkLst>
            <pc:docMk/>
            <pc:sldMk cId="4292923437" sldId="257"/>
            <ac:picMk id="3076" creationId="{F070A69C-6CA0-BA4F-0F6A-497BA34DFE16}"/>
          </ac:picMkLst>
        </pc:picChg>
        <pc:picChg chg="add mod">
          <ac:chgData name="Md.Shakil Hasan" userId="44774d74c79024fd" providerId="LiveId" clId="{26BB5DFC-0AE0-457B-A5D2-9736855DC4FF}" dt="2025-02-02T14:07:18.903" v="424" actId="14100"/>
          <ac:picMkLst>
            <pc:docMk/>
            <pc:sldMk cId="4292923437" sldId="257"/>
            <ac:picMk id="3078" creationId="{AD14CA8D-B7C0-E038-2C24-E22EC68BCD3B}"/>
          </ac:picMkLst>
        </pc:picChg>
      </pc:sldChg>
      <pc:sldChg chg="modSp mod">
        <pc:chgData name="Md.Shakil Hasan" userId="44774d74c79024fd" providerId="LiveId" clId="{26BB5DFC-0AE0-457B-A5D2-9736855DC4FF}" dt="2025-02-02T14:15:30.548" v="489" actId="1076"/>
        <pc:sldMkLst>
          <pc:docMk/>
          <pc:sldMk cId="478123753" sldId="258"/>
        </pc:sldMkLst>
        <pc:spChg chg="mod">
          <ac:chgData name="Md.Shakil Hasan" userId="44774d74c79024fd" providerId="LiveId" clId="{26BB5DFC-0AE0-457B-A5D2-9736855DC4FF}" dt="2025-02-02T14:13:13.602" v="480" actId="207"/>
          <ac:spMkLst>
            <pc:docMk/>
            <pc:sldMk cId="478123753" sldId="258"/>
            <ac:spMk id="4" creationId="{A674F5F7-DC25-BEF8-F62F-63C69DB19D28}"/>
          </ac:spMkLst>
        </pc:spChg>
        <pc:spChg chg="mod">
          <ac:chgData name="Md.Shakil Hasan" userId="44774d74c79024fd" providerId="LiveId" clId="{26BB5DFC-0AE0-457B-A5D2-9736855DC4FF}" dt="2025-02-02T13:57:10.879" v="333" actId="1076"/>
          <ac:spMkLst>
            <pc:docMk/>
            <pc:sldMk cId="478123753" sldId="258"/>
            <ac:spMk id="8" creationId="{6B50BAAA-A08E-B03F-B270-BC770F35B2C4}"/>
          </ac:spMkLst>
        </pc:spChg>
        <pc:spChg chg="mod">
          <ac:chgData name="Md.Shakil Hasan" userId="44774d74c79024fd" providerId="LiveId" clId="{26BB5DFC-0AE0-457B-A5D2-9736855DC4FF}" dt="2025-02-02T14:03:28.182" v="384" actId="14100"/>
          <ac:spMkLst>
            <pc:docMk/>
            <pc:sldMk cId="478123753" sldId="258"/>
            <ac:spMk id="9" creationId="{56560D80-BA3F-34E3-BCFF-5829F2BE2CDE}"/>
          </ac:spMkLst>
        </pc:spChg>
        <pc:spChg chg="mod">
          <ac:chgData name="Md.Shakil Hasan" userId="44774d74c79024fd" providerId="LiveId" clId="{26BB5DFC-0AE0-457B-A5D2-9736855DC4FF}" dt="2025-02-02T14:15:30.548" v="489" actId="1076"/>
          <ac:spMkLst>
            <pc:docMk/>
            <pc:sldMk cId="478123753" sldId="258"/>
            <ac:spMk id="10" creationId="{F7E8B0AA-CC8F-3187-D7FE-6F754600DD02}"/>
          </ac:spMkLst>
        </pc:spChg>
      </pc:sldChg>
      <pc:sldChg chg="modSp mod">
        <pc:chgData name="Md.Shakil Hasan" userId="44774d74c79024fd" providerId="LiveId" clId="{26BB5DFC-0AE0-457B-A5D2-9736855DC4FF}" dt="2025-02-02T14:13:42.373" v="482" actId="207"/>
        <pc:sldMkLst>
          <pc:docMk/>
          <pc:sldMk cId="3298320268" sldId="259"/>
        </pc:sldMkLst>
        <pc:spChg chg="mod">
          <ac:chgData name="Md.Shakil Hasan" userId="44774d74c79024fd" providerId="LiveId" clId="{26BB5DFC-0AE0-457B-A5D2-9736855DC4FF}" dt="2025-02-02T14:13:42.373" v="482" actId="207"/>
          <ac:spMkLst>
            <pc:docMk/>
            <pc:sldMk cId="3298320268" sldId="259"/>
            <ac:spMk id="4" creationId="{9E01D4D7-CC66-2C41-16DC-B9370BE978B7}"/>
          </ac:spMkLst>
        </pc:spChg>
        <pc:spChg chg="mod">
          <ac:chgData name="Md.Shakil Hasan" userId="44774d74c79024fd" providerId="LiveId" clId="{26BB5DFC-0AE0-457B-A5D2-9736855DC4FF}" dt="2025-02-02T13:57:28.128" v="335" actId="1076"/>
          <ac:spMkLst>
            <pc:docMk/>
            <pc:sldMk cId="3298320268" sldId="259"/>
            <ac:spMk id="8" creationId="{0D14A5D2-A87E-DCD9-606B-121D7FBB3FC9}"/>
          </ac:spMkLst>
        </pc:spChg>
        <pc:spChg chg="mod">
          <ac:chgData name="Md.Shakil Hasan" userId="44774d74c79024fd" providerId="LiveId" clId="{26BB5DFC-0AE0-457B-A5D2-9736855DC4FF}" dt="2025-02-02T14:06:53.358" v="420" actId="14100"/>
          <ac:spMkLst>
            <pc:docMk/>
            <pc:sldMk cId="3298320268" sldId="259"/>
            <ac:spMk id="15" creationId="{A51E9948-A42D-FCE7-1B51-45432E19A27C}"/>
          </ac:spMkLst>
        </pc:spChg>
        <pc:spChg chg="mod">
          <ac:chgData name="Md.Shakil Hasan" userId="44774d74c79024fd" providerId="LiveId" clId="{26BB5DFC-0AE0-457B-A5D2-9736855DC4FF}" dt="2025-02-02T14:06:50.390" v="419" actId="14100"/>
          <ac:spMkLst>
            <pc:docMk/>
            <pc:sldMk cId="3298320268" sldId="259"/>
            <ac:spMk id="16" creationId="{3A8518AD-23C3-F981-7C53-FAC791C6FAA4}"/>
          </ac:spMkLst>
        </pc:spChg>
        <pc:spChg chg="mod">
          <ac:chgData name="Md.Shakil Hasan" userId="44774d74c79024fd" providerId="LiveId" clId="{26BB5DFC-0AE0-457B-A5D2-9736855DC4FF}" dt="2025-02-02T14:10:05.114" v="451" actId="14100"/>
          <ac:spMkLst>
            <pc:docMk/>
            <pc:sldMk cId="3298320268" sldId="259"/>
            <ac:spMk id="17" creationId="{F6129C63-D1BC-8B18-7AD1-469B5ECF184B}"/>
          </ac:spMkLst>
        </pc:spChg>
      </pc:sldChg>
      <pc:sldChg chg="addSp delSp modSp mod">
        <pc:chgData name="Md.Shakil Hasan" userId="44774d74c79024fd" providerId="LiveId" clId="{26BB5DFC-0AE0-457B-A5D2-9736855DC4FF}" dt="2025-02-02T14:29:05.896" v="508" actId="14100"/>
        <pc:sldMkLst>
          <pc:docMk/>
          <pc:sldMk cId="2750380042" sldId="260"/>
        </pc:sldMkLst>
        <pc:spChg chg="mod">
          <ac:chgData name="Md.Shakil Hasan" userId="44774d74c79024fd" providerId="LiveId" clId="{26BB5DFC-0AE0-457B-A5D2-9736855DC4FF}" dt="2025-02-02T14:13:59.599" v="483" actId="207"/>
          <ac:spMkLst>
            <pc:docMk/>
            <pc:sldMk cId="2750380042" sldId="260"/>
            <ac:spMk id="4" creationId="{5EE98C1C-A45A-F253-0F5C-305BAA57DC96}"/>
          </ac:spMkLst>
        </pc:spChg>
        <pc:spChg chg="mod">
          <ac:chgData name="Md.Shakil Hasan" userId="44774d74c79024fd" providerId="LiveId" clId="{26BB5DFC-0AE0-457B-A5D2-9736855DC4FF}" dt="2025-02-02T13:25:06.596" v="46" actId="1076"/>
          <ac:spMkLst>
            <pc:docMk/>
            <pc:sldMk cId="2750380042" sldId="260"/>
            <ac:spMk id="5" creationId="{885C1CFA-35AB-7777-A2C0-E92A60937B82}"/>
          </ac:spMkLst>
        </pc:spChg>
        <pc:spChg chg="mod">
          <ac:chgData name="Md.Shakil Hasan" userId="44774d74c79024fd" providerId="LiveId" clId="{26BB5DFC-0AE0-457B-A5D2-9736855DC4FF}" dt="2025-02-02T13:25:37.347" v="50" actId="1076"/>
          <ac:spMkLst>
            <pc:docMk/>
            <pc:sldMk cId="2750380042" sldId="260"/>
            <ac:spMk id="6" creationId="{7E7A4B36-255E-F869-7519-FA6EA0DFA1FF}"/>
          </ac:spMkLst>
        </pc:spChg>
        <pc:spChg chg="mod">
          <ac:chgData name="Md.Shakil Hasan" userId="44774d74c79024fd" providerId="LiveId" clId="{26BB5DFC-0AE0-457B-A5D2-9736855DC4FF}" dt="2025-02-02T13:26:09.134" v="55" actId="1076"/>
          <ac:spMkLst>
            <pc:docMk/>
            <pc:sldMk cId="2750380042" sldId="260"/>
            <ac:spMk id="7" creationId="{AF6F92CA-BFD4-F860-DEE3-E5783F175C60}"/>
          </ac:spMkLst>
        </pc:spChg>
        <pc:spChg chg="mod">
          <ac:chgData name="Md.Shakil Hasan" userId="44774d74c79024fd" providerId="LiveId" clId="{26BB5DFC-0AE0-457B-A5D2-9736855DC4FF}" dt="2025-02-02T13:25:14.996" v="47" actId="1076"/>
          <ac:spMkLst>
            <pc:docMk/>
            <pc:sldMk cId="2750380042" sldId="260"/>
            <ac:spMk id="8" creationId="{10A34832-849F-370F-8F3A-8B0C26A958EB}"/>
          </ac:spMkLst>
        </pc:spChg>
        <pc:spChg chg="mod">
          <ac:chgData name="Md.Shakil Hasan" userId="44774d74c79024fd" providerId="LiveId" clId="{26BB5DFC-0AE0-457B-A5D2-9736855DC4FF}" dt="2025-02-02T13:25:31.689" v="49" actId="1076"/>
          <ac:spMkLst>
            <pc:docMk/>
            <pc:sldMk cId="2750380042" sldId="260"/>
            <ac:spMk id="9" creationId="{E21C8168-8CC3-1EBC-FFEC-6E96EF0B8A43}"/>
          </ac:spMkLst>
        </pc:spChg>
        <pc:spChg chg="mod">
          <ac:chgData name="Md.Shakil Hasan" userId="44774d74c79024fd" providerId="LiveId" clId="{26BB5DFC-0AE0-457B-A5D2-9736855DC4FF}" dt="2025-02-02T13:33:32.413" v="104" actId="1076"/>
          <ac:spMkLst>
            <pc:docMk/>
            <pc:sldMk cId="2750380042" sldId="260"/>
            <ac:spMk id="10" creationId="{326B8471-468D-DB21-FD27-75297C8A9A89}"/>
          </ac:spMkLst>
        </pc:spChg>
        <pc:spChg chg="mod">
          <ac:chgData name="Md.Shakil Hasan" userId="44774d74c79024fd" providerId="LiveId" clId="{26BB5DFC-0AE0-457B-A5D2-9736855DC4FF}" dt="2025-02-02T14:04:15.403" v="393" actId="14100"/>
          <ac:spMkLst>
            <pc:docMk/>
            <pc:sldMk cId="2750380042" sldId="260"/>
            <ac:spMk id="14" creationId="{2948D75F-F53E-DC9F-5491-5359A6174BAC}"/>
          </ac:spMkLst>
        </pc:spChg>
        <pc:spChg chg="mod">
          <ac:chgData name="Md.Shakil Hasan" userId="44774d74c79024fd" providerId="LiveId" clId="{26BB5DFC-0AE0-457B-A5D2-9736855DC4FF}" dt="2025-02-02T14:29:05.896" v="508" actId="14100"/>
          <ac:spMkLst>
            <pc:docMk/>
            <pc:sldMk cId="2750380042" sldId="260"/>
            <ac:spMk id="15" creationId="{FB7B6FE2-223C-64AF-6799-6F59B3E01A4B}"/>
          </ac:spMkLst>
        </pc:spChg>
        <pc:spChg chg="mod">
          <ac:chgData name="Md.Shakil Hasan" userId="44774d74c79024fd" providerId="LiveId" clId="{26BB5DFC-0AE0-457B-A5D2-9736855DC4FF}" dt="2025-02-02T14:15:55.632" v="491" actId="1076"/>
          <ac:spMkLst>
            <pc:docMk/>
            <pc:sldMk cId="2750380042" sldId="260"/>
            <ac:spMk id="16" creationId="{64E0AEC9-CE31-3B1A-1BCF-950E67A5AB2F}"/>
          </ac:spMkLst>
        </pc:spChg>
        <pc:picChg chg="add mod">
          <ac:chgData name="Md.Shakil Hasan" userId="44774d74c79024fd" providerId="LiveId" clId="{26BB5DFC-0AE0-457B-A5D2-9736855DC4FF}" dt="2025-02-02T13:43:08.219" v="221" actId="14100"/>
          <ac:picMkLst>
            <pc:docMk/>
            <pc:sldMk cId="2750380042" sldId="260"/>
            <ac:picMk id="4106" creationId="{6640ACE6-E668-F7FE-B45A-238289132384}"/>
          </ac:picMkLst>
        </pc:picChg>
        <pc:picChg chg="add mod">
          <ac:chgData name="Md.Shakil Hasan" userId="44774d74c79024fd" providerId="LiveId" clId="{26BB5DFC-0AE0-457B-A5D2-9736855DC4FF}" dt="2025-02-02T13:42:50.258" v="217" actId="14100"/>
          <ac:picMkLst>
            <pc:docMk/>
            <pc:sldMk cId="2750380042" sldId="260"/>
            <ac:picMk id="4108" creationId="{AFF23ADF-4B1E-E03A-C20F-738202E7BB7D}"/>
          </ac:picMkLst>
        </pc:picChg>
        <pc:picChg chg="add mod">
          <ac:chgData name="Md.Shakil Hasan" userId="44774d74c79024fd" providerId="LiveId" clId="{26BB5DFC-0AE0-457B-A5D2-9736855DC4FF}" dt="2025-02-02T13:43:02.444" v="220" actId="14100"/>
          <ac:picMkLst>
            <pc:docMk/>
            <pc:sldMk cId="2750380042" sldId="260"/>
            <ac:picMk id="4110" creationId="{D0111BBD-8EBA-5928-222B-E76592C78DE6}"/>
          </ac:picMkLst>
        </pc:picChg>
      </pc:sldChg>
      <pc:sldChg chg="addSp delSp modSp mod">
        <pc:chgData name="Md.Shakil Hasan" userId="44774d74c79024fd" providerId="LiveId" clId="{26BB5DFC-0AE0-457B-A5D2-9736855DC4FF}" dt="2025-02-02T14:17:08.414" v="499" actId="14100"/>
        <pc:sldMkLst>
          <pc:docMk/>
          <pc:sldMk cId="3258178536" sldId="261"/>
        </pc:sldMkLst>
        <pc:spChg chg="mod">
          <ac:chgData name="Md.Shakil Hasan" userId="44774d74c79024fd" providerId="LiveId" clId="{26BB5DFC-0AE0-457B-A5D2-9736855DC4FF}" dt="2025-02-02T14:14:28" v="485" actId="207"/>
          <ac:spMkLst>
            <pc:docMk/>
            <pc:sldMk cId="3258178536" sldId="261"/>
            <ac:spMk id="2" creationId="{59B17620-DF08-2EE5-9F93-F38B07040EE7}"/>
          </ac:spMkLst>
        </pc:spChg>
        <pc:spChg chg="mod">
          <ac:chgData name="Md.Shakil Hasan" userId="44774d74c79024fd" providerId="LiveId" clId="{26BB5DFC-0AE0-457B-A5D2-9736855DC4FF}" dt="2025-02-02T13:36:46.176" v="164" actId="14100"/>
          <ac:spMkLst>
            <pc:docMk/>
            <pc:sldMk cId="3258178536" sldId="261"/>
            <ac:spMk id="3" creationId="{33B05BAE-7492-5268-9939-5F598369586B}"/>
          </ac:spMkLst>
        </pc:spChg>
        <pc:spChg chg="mod">
          <ac:chgData name="Md.Shakil Hasan" userId="44774d74c79024fd" providerId="LiveId" clId="{26BB5DFC-0AE0-457B-A5D2-9736855DC4FF}" dt="2025-02-02T14:05:35.444" v="410" actId="14100"/>
          <ac:spMkLst>
            <pc:docMk/>
            <pc:sldMk cId="3258178536" sldId="261"/>
            <ac:spMk id="6" creationId="{4E2521EB-F6B4-8F4F-63E2-FCB5D9B54315}"/>
          </ac:spMkLst>
        </pc:spChg>
        <pc:spChg chg="mod">
          <ac:chgData name="Md.Shakil Hasan" userId="44774d74c79024fd" providerId="LiveId" clId="{26BB5DFC-0AE0-457B-A5D2-9736855DC4FF}" dt="2025-02-02T14:05:40.783" v="411" actId="207"/>
          <ac:spMkLst>
            <pc:docMk/>
            <pc:sldMk cId="3258178536" sldId="261"/>
            <ac:spMk id="7" creationId="{C5B1CE03-8FFA-D08F-3872-CC88BF523A7B}"/>
          </ac:spMkLst>
        </pc:spChg>
        <pc:spChg chg="mod">
          <ac:chgData name="Md.Shakil Hasan" userId="44774d74c79024fd" providerId="LiveId" clId="{26BB5DFC-0AE0-457B-A5D2-9736855DC4FF}" dt="2025-02-02T14:17:08.414" v="499" actId="14100"/>
          <ac:spMkLst>
            <pc:docMk/>
            <pc:sldMk cId="3258178536" sldId="261"/>
            <ac:spMk id="8" creationId="{7FA74417-C660-C3D8-83F5-35A99663F37D}"/>
          </ac:spMkLst>
        </pc:spChg>
        <pc:picChg chg="add mod">
          <ac:chgData name="Md.Shakil Hasan" userId="44774d74c79024fd" providerId="LiveId" clId="{26BB5DFC-0AE0-457B-A5D2-9736855DC4FF}" dt="2025-02-02T13:37:55.145" v="169" actId="14100"/>
          <ac:picMkLst>
            <pc:docMk/>
            <pc:sldMk cId="3258178536" sldId="261"/>
            <ac:picMk id="9" creationId="{559CD0AB-2ED1-D538-7BD8-DE8EA18716B7}"/>
          </ac:picMkLst>
        </pc:picChg>
        <pc:picChg chg="add mod">
          <ac:chgData name="Md.Shakil Hasan" userId="44774d74c79024fd" providerId="LiveId" clId="{26BB5DFC-0AE0-457B-A5D2-9736855DC4FF}" dt="2025-02-02T13:39:11.846" v="184" actId="14100"/>
          <ac:picMkLst>
            <pc:docMk/>
            <pc:sldMk cId="3258178536" sldId="261"/>
            <ac:picMk id="11" creationId="{B273AB10-1C36-61BF-7C3E-7F84BD3ABA47}"/>
          </ac:picMkLst>
        </pc:picChg>
        <pc:picChg chg="add mod">
          <ac:chgData name="Md.Shakil Hasan" userId="44774d74c79024fd" providerId="LiveId" clId="{26BB5DFC-0AE0-457B-A5D2-9736855DC4FF}" dt="2025-02-02T13:39:17.336" v="186" actId="14100"/>
          <ac:picMkLst>
            <pc:docMk/>
            <pc:sldMk cId="3258178536" sldId="261"/>
            <ac:picMk id="12" creationId="{422C7BBE-86A5-5550-9B1A-47976A9859EE}"/>
          </ac:picMkLst>
        </pc:picChg>
      </pc:sldChg>
      <pc:sldChg chg="addSp delSp modSp mod">
        <pc:chgData name="Md.Shakil Hasan" userId="44774d74c79024fd" providerId="LiveId" clId="{26BB5DFC-0AE0-457B-A5D2-9736855DC4FF}" dt="2025-02-02T14:17:36.615" v="503" actId="1076"/>
        <pc:sldMkLst>
          <pc:docMk/>
          <pc:sldMk cId="1349579565" sldId="262"/>
        </pc:sldMkLst>
        <pc:spChg chg="mod">
          <ac:chgData name="Md.Shakil Hasan" userId="44774d74c79024fd" providerId="LiveId" clId="{26BB5DFC-0AE0-457B-A5D2-9736855DC4FF}" dt="2025-02-02T14:11:58.535" v="471" actId="1076"/>
          <ac:spMkLst>
            <pc:docMk/>
            <pc:sldMk cId="1349579565" sldId="262"/>
            <ac:spMk id="5" creationId="{69A9EF21-80B8-38F4-1932-A633193D50A5}"/>
          </ac:spMkLst>
        </pc:spChg>
        <pc:spChg chg="mod">
          <ac:chgData name="Md.Shakil Hasan" userId="44774d74c79024fd" providerId="LiveId" clId="{26BB5DFC-0AE0-457B-A5D2-9736855DC4FF}" dt="2025-02-02T14:06:15.262" v="417" actId="14100"/>
          <ac:spMkLst>
            <pc:docMk/>
            <pc:sldMk cId="1349579565" sldId="262"/>
            <ac:spMk id="6" creationId="{BA4965BE-F19E-3AE7-A88C-D531CC07E8AE}"/>
          </ac:spMkLst>
        </pc:spChg>
        <pc:spChg chg="mod">
          <ac:chgData name="Md.Shakil Hasan" userId="44774d74c79024fd" providerId="LiveId" clId="{26BB5DFC-0AE0-457B-A5D2-9736855DC4FF}" dt="2025-02-02T14:17:36.615" v="503" actId="1076"/>
          <ac:spMkLst>
            <pc:docMk/>
            <pc:sldMk cId="1349579565" sldId="262"/>
            <ac:spMk id="7" creationId="{F525649B-EDC0-8062-1E6B-280774F528EE}"/>
          </ac:spMkLst>
        </pc:spChg>
        <pc:spChg chg="mod">
          <ac:chgData name="Md.Shakil Hasan" userId="44774d74c79024fd" providerId="LiveId" clId="{26BB5DFC-0AE0-457B-A5D2-9736855DC4FF}" dt="2025-02-02T14:17:22.020" v="501" actId="1076"/>
          <ac:spMkLst>
            <pc:docMk/>
            <pc:sldMk cId="1349579565" sldId="262"/>
            <ac:spMk id="8" creationId="{8CD257CD-4348-8654-AFC1-543419F666B9}"/>
          </ac:spMkLst>
        </pc:spChg>
        <pc:spChg chg="add mod">
          <ac:chgData name="Md.Shakil Hasan" userId="44774d74c79024fd" providerId="LiveId" clId="{26BB5DFC-0AE0-457B-A5D2-9736855DC4FF}" dt="2025-02-02T14:14:39.752" v="486" actId="207"/>
          <ac:spMkLst>
            <pc:docMk/>
            <pc:sldMk cId="1349579565" sldId="262"/>
            <ac:spMk id="11" creationId="{7A09D5AD-DA0E-A858-E57E-A5C122EB59C0}"/>
          </ac:spMkLst>
        </pc:spChg>
        <pc:spChg chg="add mod">
          <ac:chgData name="Md.Shakil Hasan" userId="44774d74c79024fd" providerId="LiveId" clId="{26BB5DFC-0AE0-457B-A5D2-9736855DC4FF}" dt="2025-02-02T13:50:55.219" v="291" actId="14100"/>
          <ac:spMkLst>
            <pc:docMk/>
            <pc:sldMk cId="1349579565" sldId="262"/>
            <ac:spMk id="13" creationId="{8593DC57-2D4C-78B7-5200-0A590491C12A}"/>
          </ac:spMkLst>
        </pc:spChg>
        <pc:picChg chg="add mod">
          <ac:chgData name="Md.Shakil Hasan" userId="44774d74c79024fd" providerId="LiveId" clId="{26BB5DFC-0AE0-457B-A5D2-9736855DC4FF}" dt="2025-02-02T13:48:24.466" v="253" actId="14100"/>
          <ac:picMkLst>
            <pc:docMk/>
            <pc:sldMk cId="1349579565" sldId="262"/>
            <ac:picMk id="7170" creationId="{68E50399-1B09-0BA4-EF59-727D6CA83CF9}"/>
          </ac:picMkLst>
        </pc:picChg>
        <pc:picChg chg="add mod">
          <ac:chgData name="Md.Shakil Hasan" userId="44774d74c79024fd" providerId="LiveId" clId="{26BB5DFC-0AE0-457B-A5D2-9736855DC4FF}" dt="2025-02-02T13:51:16.110" v="296" actId="14100"/>
          <ac:picMkLst>
            <pc:docMk/>
            <pc:sldMk cId="1349579565" sldId="262"/>
            <ac:picMk id="7176" creationId="{04F1BDEC-40F7-0370-7810-71B30B69754F}"/>
          </ac:picMkLst>
        </pc:picChg>
        <pc:picChg chg="add mod">
          <ac:chgData name="Md.Shakil Hasan" userId="44774d74c79024fd" providerId="LiveId" clId="{26BB5DFC-0AE0-457B-A5D2-9736855DC4FF}" dt="2025-02-02T13:51:46.502" v="300" actId="14100"/>
          <ac:picMkLst>
            <pc:docMk/>
            <pc:sldMk cId="1349579565" sldId="262"/>
            <ac:picMk id="7178" creationId="{75E6C87A-B4CA-9ED0-AB26-C4C4396E5D30}"/>
          </ac:picMkLst>
        </pc:picChg>
      </pc:sldChg>
      <pc:sldChg chg="addSp modSp mod">
        <pc:chgData name="Md.Shakil Hasan" userId="44774d74c79024fd" providerId="LiveId" clId="{26BB5DFC-0AE0-457B-A5D2-9736855DC4FF}" dt="2025-02-02T14:16:46.519" v="497" actId="1076"/>
        <pc:sldMkLst>
          <pc:docMk/>
          <pc:sldMk cId="34505464" sldId="263"/>
        </pc:sldMkLst>
        <pc:spChg chg="mod">
          <ac:chgData name="Md.Shakil Hasan" userId="44774d74c79024fd" providerId="LiveId" clId="{26BB5DFC-0AE0-457B-A5D2-9736855DC4FF}" dt="2025-02-02T14:14:15.889" v="484" actId="207"/>
          <ac:spMkLst>
            <pc:docMk/>
            <pc:sldMk cId="34505464" sldId="263"/>
            <ac:spMk id="11" creationId="{0607C98B-03F9-EB98-EEFC-2A00B21F988D}"/>
          </ac:spMkLst>
        </pc:spChg>
        <pc:spChg chg="mod">
          <ac:chgData name="Md.Shakil Hasan" userId="44774d74c79024fd" providerId="LiveId" clId="{26BB5DFC-0AE0-457B-A5D2-9736855DC4FF}" dt="2025-02-02T13:35:42.423" v="144" actId="20577"/>
          <ac:spMkLst>
            <pc:docMk/>
            <pc:sldMk cId="34505464" sldId="263"/>
            <ac:spMk id="12" creationId="{995F85E6-0BA7-968F-25E1-A8956080FF57}"/>
          </ac:spMkLst>
        </pc:spChg>
        <pc:spChg chg="mod">
          <ac:chgData name="Md.Shakil Hasan" userId="44774d74c79024fd" providerId="LiveId" clId="{26BB5DFC-0AE0-457B-A5D2-9736855DC4FF}" dt="2025-02-02T13:33:09.965" v="101" actId="14100"/>
          <ac:spMkLst>
            <pc:docMk/>
            <pc:sldMk cId="34505464" sldId="263"/>
            <ac:spMk id="13" creationId="{27413490-05A0-11AD-262B-1A04CA4A8498}"/>
          </ac:spMkLst>
        </pc:spChg>
        <pc:spChg chg="mod">
          <ac:chgData name="Md.Shakil Hasan" userId="44774d74c79024fd" providerId="LiveId" clId="{26BB5DFC-0AE0-457B-A5D2-9736855DC4FF}" dt="2025-02-02T13:35:52.620" v="155" actId="20577"/>
          <ac:spMkLst>
            <pc:docMk/>
            <pc:sldMk cId="34505464" sldId="263"/>
            <ac:spMk id="14" creationId="{897DF77D-7730-049C-4235-B620F6B56A0B}"/>
          </ac:spMkLst>
        </pc:spChg>
        <pc:spChg chg="mod">
          <ac:chgData name="Md.Shakil Hasan" userId="44774d74c79024fd" providerId="LiveId" clId="{26BB5DFC-0AE0-457B-A5D2-9736855DC4FF}" dt="2025-02-02T13:32:22.803" v="99" actId="14100"/>
          <ac:spMkLst>
            <pc:docMk/>
            <pc:sldMk cId="34505464" sldId="263"/>
            <ac:spMk id="15" creationId="{50E11CAB-4E9A-65E9-52DA-C951A8B5FDC0}"/>
          </ac:spMkLst>
        </pc:spChg>
        <pc:spChg chg="mod">
          <ac:chgData name="Md.Shakil Hasan" userId="44774d74c79024fd" providerId="LiveId" clId="{26BB5DFC-0AE0-457B-A5D2-9736855DC4FF}" dt="2025-02-02T14:16:22.811" v="494" actId="1076"/>
          <ac:spMkLst>
            <pc:docMk/>
            <pc:sldMk cId="34505464" sldId="263"/>
            <ac:spMk id="18" creationId="{7CB004BF-1148-4D19-F697-0C9A50A0154F}"/>
          </ac:spMkLst>
        </pc:spChg>
        <pc:spChg chg="mod">
          <ac:chgData name="Md.Shakil Hasan" userId="44774d74c79024fd" providerId="LiveId" clId="{26BB5DFC-0AE0-457B-A5D2-9736855DC4FF}" dt="2025-02-02T14:16:46.519" v="497" actId="1076"/>
          <ac:spMkLst>
            <pc:docMk/>
            <pc:sldMk cId="34505464" sldId="263"/>
            <ac:spMk id="19" creationId="{B7835121-170C-7120-F031-3A7A3E820FFF}"/>
          </ac:spMkLst>
        </pc:spChg>
        <pc:spChg chg="mod">
          <ac:chgData name="Md.Shakil Hasan" userId="44774d74c79024fd" providerId="LiveId" clId="{26BB5DFC-0AE0-457B-A5D2-9736855DC4FF}" dt="2025-02-02T14:16:07.796" v="492" actId="1076"/>
          <ac:spMkLst>
            <pc:docMk/>
            <pc:sldMk cId="34505464" sldId="263"/>
            <ac:spMk id="20" creationId="{4BB9B310-7280-9B78-2F94-CD79255C56C5}"/>
          </ac:spMkLst>
        </pc:spChg>
        <pc:picChg chg="add mod">
          <ac:chgData name="Md.Shakil Hasan" userId="44774d74c79024fd" providerId="LiveId" clId="{26BB5DFC-0AE0-457B-A5D2-9736855DC4FF}" dt="2025-02-02T13:36:09.354" v="157" actId="14100"/>
          <ac:picMkLst>
            <pc:docMk/>
            <pc:sldMk cId="34505464" sldId="263"/>
            <ac:picMk id="5122" creationId="{E8A8FF1A-2631-E29E-CE31-2322C9D2584B}"/>
          </ac:picMkLst>
        </pc:picChg>
        <pc:picChg chg="add mod">
          <ac:chgData name="Md.Shakil Hasan" userId="44774d74c79024fd" providerId="LiveId" clId="{26BB5DFC-0AE0-457B-A5D2-9736855DC4FF}" dt="2025-02-02T13:34:58.109" v="120" actId="14100"/>
          <ac:picMkLst>
            <pc:docMk/>
            <pc:sldMk cId="34505464" sldId="263"/>
            <ac:picMk id="5124" creationId="{ED61BA22-8EE4-B1F6-C321-ADFA9EC22E6C}"/>
          </ac:picMkLst>
        </pc:picChg>
      </pc:sldChg>
      <pc:sldMasterChg chg="new del mod addSldLayout delSldLayout">
        <pc:chgData name="Md.Shakil Hasan" userId="44774d74c79024fd" providerId="LiveId" clId="{26BB5DFC-0AE0-457B-A5D2-9736855DC4FF}" dt="2025-02-02T13:24:11.267" v="40" actId="6938"/>
        <pc:sldMasterMkLst>
          <pc:docMk/>
          <pc:sldMasterMk cId="398176160" sldId="2147483696"/>
        </pc:sldMasterMkLst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3295375914" sldId="2147483697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2818730791" sldId="2147483698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4292237351" sldId="2147483699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235228240" sldId="2147483700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3360095583" sldId="2147483701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794954417" sldId="2147483702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1266182869" sldId="2147483703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2288337515" sldId="2147483704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3349635935" sldId="2147483705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3474780099" sldId="2147483706"/>
          </pc:sldLayoutMkLst>
        </pc:sldLayoutChg>
        <pc:sldLayoutChg chg="new del replId">
          <pc:chgData name="Md.Shakil Hasan" userId="44774d74c79024fd" providerId="LiveId" clId="{26BB5DFC-0AE0-457B-A5D2-9736855DC4FF}" dt="2025-02-02T13:24:11.267" v="40" actId="6938"/>
          <pc:sldLayoutMkLst>
            <pc:docMk/>
            <pc:sldMasterMk cId="398176160" sldId="2147483696"/>
            <pc:sldLayoutMk cId="3913133791" sldId="2147483707"/>
          </pc:sldLayoutMkLst>
        </pc:sldLayoutChg>
      </pc:sldMasterChg>
      <pc:sldMasterChg chg="new del mod addSldLayout delSldLayout">
        <pc:chgData name="Md.Shakil Hasan" userId="44774d74c79024fd" providerId="LiveId" clId="{26BB5DFC-0AE0-457B-A5D2-9736855DC4FF}" dt="2025-02-02T13:24:10.812" v="39" actId="6938"/>
        <pc:sldMasterMkLst>
          <pc:docMk/>
          <pc:sldMasterMk cId="1177954456" sldId="2147483708"/>
        </pc:sldMasterMkLst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1885009298" sldId="2147483709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619799709" sldId="2147483710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3387808737" sldId="2147483711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1471022561" sldId="2147483712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4121457081" sldId="2147483713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740073946" sldId="2147483714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3495822361" sldId="2147483715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3296606863" sldId="2147483716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966151993" sldId="2147483717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3977378630" sldId="2147483718"/>
          </pc:sldLayoutMkLst>
        </pc:sldLayoutChg>
        <pc:sldLayoutChg chg="new del replId">
          <pc:chgData name="Md.Shakil Hasan" userId="44774d74c79024fd" providerId="LiveId" clId="{26BB5DFC-0AE0-457B-A5D2-9736855DC4FF}" dt="2025-02-02T13:24:10.812" v="39" actId="6938"/>
          <pc:sldLayoutMkLst>
            <pc:docMk/>
            <pc:sldMasterMk cId="1177954456" sldId="2147483708"/>
            <pc:sldLayoutMk cId="3273068771" sldId="2147483719"/>
          </pc:sldLayoutMkLst>
        </pc:sldLayoutChg>
      </pc:sldMasterChg>
      <pc:sldMasterChg chg="new del mod addSldLayout delSldLayout">
        <pc:chgData name="Md.Shakil Hasan" userId="44774d74c79024fd" providerId="LiveId" clId="{26BB5DFC-0AE0-457B-A5D2-9736855DC4FF}" dt="2025-02-02T13:24:09.892" v="38" actId="6938"/>
        <pc:sldMasterMkLst>
          <pc:docMk/>
          <pc:sldMasterMk cId="42723299" sldId="2147483720"/>
        </pc:sldMasterMkLst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3620381217" sldId="2147483721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621019145" sldId="2147483722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2629689355" sldId="2147483723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1865070284" sldId="2147483724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2871346957" sldId="2147483725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3106245958" sldId="2147483726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814667175" sldId="2147483727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1590349232" sldId="2147483728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4169321211" sldId="2147483729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667042993" sldId="2147483730"/>
          </pc:sldLayoutMkLst>
        </pc:sldLayoutChg>
        <pc:sldLayoutChg chg="new del replId">
          <pc:chgData name="Md.Shakil Hasan" userId="44774d74c79024fd" providerId="LiveId" clId="{26BB5DFC-0AE0-457B-A5D2-9736855DC4FF}" dt="2025-02-02T13:24:09.892" v="38" actId="6938"/>
          <pc:sldLayoutMkLst>
            <pc:docMk/>
            <pc:sldMasterMk cId="42723299" sldId="2147483720"/>
            <pc:sldLayoutMk cId="156294123" sldId="214748373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44774d74c79024fd/Desktop/Id%20No-23%20MD.SHAKIL%20HASAN%20Batch-67/Id%20No-23%20MD.SHAKIL%20HASAN%20Batch-6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 income and </a:t>
            </a:r>
            <a:r>
              <a:rPr lang="en-US" dirty="0" err="1"/>
              <a:t>expendture</a:t>
            </a:r>
            <a:r>
              <a:rPr lang="en-US" dirty="0"/>
              <a:t> </a:t>
            </a:r>
            <a:r>
              <a:rPr lang="en-US"/>
              <a:t>comparaison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5239494378529E-2"/>
          <c:y val="0.27167879556729829"/>
          <c:w val="0.89182586977301859"/>
          <c:h val="0.5322005877260094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Sheet1!$L$5</c:f>
              <c:strCache>
                <c:ptCount val="1"/>
                <c:pt idx="0">
                  <c:v>Gross Income(BDT.)
Paddy+Eggplant+Maize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Sheet1!$B$6:$B$33</c:f>
              <c:strCache>
                <c:ptCount val="28"/>
                <c:pt idx="3">
                  <c:v>AL-Amin</c:v>
                </c:pt>
                <c:pt idx="4">
                  <c:v>Babu</c:v>
                </c:pt>
                <c:pt idx="5">
                  <c:v>Chand</c:v>
                </c:pt>
                <c:pt idx="6">
                  <c:v>Dikhul</c:v>
                </c:pt>
                <c:pt idx="7">
                  <c:v>Ebrahim</c:v>
                </c:pt>
                <c:pt idx="8">
                  <c:v>Faizur</c:v>
                </c:pt>
                <c:pt idx="9">
                  <c:v>Golam rabbani</c:v>
                </c:pt>
                <c:pt idx="10">
                  <c:v>Halim</c:v>
                </c:pt>
                <c:pt idx="11">
                  <c:v>Ikram</c:v>
                </c:pt>
                <c:pt idx="12">
                  <c:v>Jamal</c:v>
                </c:pt>
                <c:pt idx="13">
                  <c:v>Kalam</c:v>
                </c:pt>
                <c:pt idx="14">
                  <c:v>Lal mia</c:v>
                </c:pt>
                <c:pt idx="15">
                  <c:v>Mannan</c:v>
                </c:pt>
                <c:pt idx="16">
                  <c:v>Naim</c:v>
                </c:pt>
                <c:pt idx="17">
                  <c:v>Omor</c:v>
                </c:pt>
                <c:pt idx="18">
                  <c:v>Pavel</c:v>
                </c:pt>
                <c:pt idx="19">
                  <c:v>Qurban</c:v>
                </c:pt>
                <c:pt idx="20">
                  <c:v>Rahaman</c:v>
                </c:pt>
                <c:pt idx="21">
                  <c:v>Salam</c:v>
                </c:pt>
                <c:pt idx="22">
                  <c:v>Tawfiq</c:v>
                </c:pt>
                <c:pt idx="23">
                  <c:v>Urban</c:v>
                </c:pt>
                <c:pt idx="24">
                  <c:v>V-dlip</c:v>
                </c:pt>
                <c:pt idx="25">
                  <c:v>Wasqurini</c:v>
                </c:pt>
                <c:pt idx="26">
                  <c:v>X-bin</c:v>
                </c:pt>
                <c:pt idx="27">
                  <c:v>yunus</c:v>
                </c:pt>
              </c:strCache>
            </c:strRef>
          </c:cat>
          <c:val>
            <c:numRef>
              <c:f>Sheet1!$L$6:$L$33</c:f>
              <c:numCache>
                <c:formatCode>General</c:formatCode>
                <c:ptCount val="28"/>
                <c:pt idx="3">
                  <c:v>110000</c:v>
                </c:pt>
                <c:pt idx="4">
                  <c:v>115000</c:v>
                </c:pt>
                <c:pt idx="5">
                  <c:v>120000</c:v>
                </c:pt>
                <c:pt idx="6">
                  <c:v>125000</c:v>
                </c:pt>
                <c:pt idx="7">
                  <c:v>130000</c:v>
                </c:pt>
                <c:pt idx="8">
                  <c:v>135000</c:v>
                </c:pt>
                <c:pt idx="9">
                  <c:v>140000</c:v>
                </c:pt>
                <c:pt idx="10">
                  <c:v>145000</c:v>
                </c:pt>
                <c:pt idx="11">
                  <c:v>150000</c:v>
                </c:pt>
                <c:pt idx="12">
                  <c:v>155000</c:v>
                </c:pt>
                <c:pt idx="13">
                  <c:v>147500</c:v>
                </c:pt>
                <c:pt idx="14">
                  <c:v>132500</c:v>
                </c:pt>
                <c:pt idx="15">
                  <c:v>117500</c:v>
                </c:pt>
                <c:pt idx="16">
                  <c:v>112500</c:v>
                </c:pt>
                <c:pt idx="17">
                  <c:v>107500</c:v>
                </c:pt>
                <c:pt idx="18">
                  <c:v>102500</c:v>
                </c:pt>
                <c:pt idx="19">
                  <c:v>97500</c:v>
                </c:pt>
                <c:pt idx="20">
                  <c:v>92500</c:v>
                </c:pt>
                <c:pt idx="21">
                  <c:v>87500</c:v>
                </c:pt>
                <c:pt idx="22">
                  <c:v>82500</c:v>
                </c:pt>
                <c:pt idx="23">
                  <c:v>77500</c:v>
                </c:pt>
                <c:pt idx="24">
                  <c:v>72500</c:v>
                </c:pt>
                <c:pt idx="25">
                  <c:v>87500</c:v>
                </c:pt>
                <c:pt idx="26">
                  <c:v>60000</c:v>
                </c:pt>
                <c:pt idx="27">
                  <c:v>115000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D-4DE7-A373-B236AC3DFE0E}"/>
            </c:ext>
          </c:extLst>
        </c:ser>
        <c:ser>
          <c:idx val="1"/>
          <c:order val="1"/>
          <c:tx>
            <c:strRef>
              <c:f>Sheet1!$M$5</c:f>
              <c:strCache>
                <c:ptCount val="1"/>
                <c:pt idx="0">
                  <c:v>Total Expenditure(BDT.)
Paddy+Eggplant+Maize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Sheet1!$B$6:$B$33</c:f>
              <c:strCache>
                <c:ptCount val="28"/>
                <c:pt idx="3">
                  <c:v>AL-Amin</c:v>
                </c:pt>
                <c:pt idx="4">
                  <c:v>Babu</c:v>
                </c:pt>
                <c:pt idx="5">
                  <c:v>Chand</c:v>
                </c:pt>
                <c:pt idx="6">
                  <c:v>Dikhul</c:v>
                </c:pt>
                <c:pt idx="7">
                  <c:v>Ebrahim</c:v>
                </c:pt>
                <c:pt idx="8">
                  <c:v>Faizur</c:v>
                </c:pt>
                <c:pt idx="9">
                  <c:v>Golam rabbani</c:v>
                </c:pt>
                <c:pt idx="10">
                  <c:v>Halim</c:v>
                </c:pt>
                <c:pt idx="11">
                  <c:v>Ikram</c:v>
                </c:pt>
                <c:pt idx="12">
                  <c:v>Jamal</c:v>
                </c:pt>
                <c:pt idx="13">
                  <c:v>Kalam</c:v>
                </c:pt>
                <c:pt idx="14">
                  <c:v>Lal mia</c:v>
                </c:pt>
                <c:pt idx="15">
                  <c:v>Mannan</c:v>
                </c:pt>
                <c:pt idx="16">
                  <c:v>Naim</c:v>
                </c:pt>
                <c:pt idx="17">
                  <c:v>Omor</c:v>
                </c:pt>
                <c:pt idx="18">
                  <c:v>Pavel</c:v>
                </c:pt>
                <c:pt idx="19">
                  <c:v>Qurban</c:v>
                </c:pt>
                <c:pt idx="20">
                  <c:v>Rahaman</c:v>
                </c:pt>
                <c:pt idx="21">
                  <c:v>Salam</c:v>
                </c:pt>
                <c:pt idx="22">
                  <c:v>Tawfiq</c:v>
                </c:pt>
                <c:pt idx="23">
                  <c:v>Urban</c:v>
                </c:pt>
                <c:pt idx="24">
                  <c:v>V-dlip</c:v>
                </c:pt>
                <c:pt idx="25">
                  <c:v>Wasqurini</c:v>
                </c:pt>
                <c:pt idx="26">
                  <c:v>X-bin</c:v>
                </c:pt>
                <c:pt idx="27">
                  <c:v>yunus</c:v>
                </c:pt>
              </c:strCache>
            </c:strRef>
          </c:cat>
          <c:val>
            <c:numRef>
              <c:f>Sheet1!$M$6:$M$33</c:f>
              <c:numCache>
                <c:formatCode>General</c:formatCode>
                <c:ptCount val="28"/>
                <c:pt idx="3">
                  <c:v>34500</c:v>
                </c:pt>
                <c:pt idx="4">
                  <c:v>36500</c:v>
                </c:pt>
                <c:pt idx="5">
                  <c:v>38500</c:v>
                </c:pt>
                <c:pt idx="6">
                  <c:v>40500</c:v>
                </c:pt>
                <c:pt idx="7">
                  <c:v>42500</c:v>
                </c:pt>
                <c:pt idx="8">
                  <c:v>44500</c:v>
                </c:pt>
                <c:pt idx="9">
                  <c:v>46500</c:v>
                </c:pt>
                <c:pt idx="10">
                  <c:v>48500</c:v>
                </c:pt>
                <c:pt idx="11">
                  <c:v>50500</c:v>
                </c:pt>
                <c:pt idx="12">
                  <c:v>52500</c:v>
                </c:pt>
                <c:pt idx="13">
                  <c:v>50500</c:v>
                </c:pt>
                <c:pt idx="14">
                  <c:v>45500</c:v>
                </c:pt>
                <c:pt idx="15">
                  <c:v>40500</c:v>
                </c:pt>
                <c:pt idx="16">
                  <c:v>38500</c:v>
                </c:pt>
                <c:pt idx="17">
                  <c:v>36500</c:v>
                </c:pt>
                <c:pt idx="18">
                  <c:v>34500</c:v>
                </c:pt>
                <c:pt idx="19">
                  <c:v>32500</c:v>
                </c:pt>
                <c:pt idx="20">
                  <c:v>30500</c:v>
                </c:pt>
                <c:pt idx="21">
                  <c:v>28500</c:v>
                </c:pt>
                <c:pt idx="22">
                  <c:v>26500</c:v>
                </c:pt>
                <c:pt idx="23">
                  <c:v>24500</c:v>
                </c:pt>
                <c:pt idx="24">
                  <c:v>22500</c:v>
                </c:pt>
                <c:pt idx="25">
                  <c:v>28500</c:v>
                </c:pt>
                <c:pt idx="26">
                  <c:v>20500</c:v>
                </c:pt>
                <c:pt idx="27">
                  <c:v>38500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2D-4DE7-A373-B236AC3DF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4921784"/>
        <c:axId val="764912424"/>
      </c:barChart>
      <c:catAx>
        <c:axId val="76492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12424"/>
        <c:crosses val="autoZero"/>
        <c:auto val="1"/>
        <c:lblAlgn val="ctr"/>
        <c:lblOffset val="100"/>
        <c:noMultiLvlLbl val="0"/>
      </c:catAx>
      <c:valAx>
        <c:axId val="76491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4921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820444968723465"/>
          <c:y val="0.92239102947690188"/>
          <c:w val="0.82073372644011189"/>
          <c:h val="7.7608970523098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Pie- chart The cultivated all crops</a:t>
            </a:r>
          </a:p>
          <a:p>
            <a:pPr>
              <a:defRPr/>
            </a:pPr>
            <a:endParaRPr lang="en-US" dirty="0"/>
          </a:p>
        </c:rich>
      </c:tx>
      <c:layout>
        <c:manualLayout>
          <c:xMode val="edge"/>
          <c:yMode val="edge"/>
          <c:x val="0.16526504928742883"/>
          <c:y val="3.1078689644308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53457856431733"/>
          <c:y val="0.19448137721745448"/>
          <c:w val="0.7855733761039303"/>
          <c:h val="0.73949066076787129"/>
        </c:manualLayout>
      </c:layout>
      <c:doughnutChart>
        <c:varyColors val="1"/>
        <c:ser>
          <c:idx val="0"/>
          <c:order val="0"/>
          <c:tx>
            <c:strRef>
              <c:f>Sheet1!$B$5:$B$32</c:f>
              <c:strCache>
                <c:ptCount val="28"/>
                <c:pt idx="0">
                  <c:v>Name of Farmer's</c:v>
                </c:pt>
                <c:pt idx="4">
                  <c:v>AL-Amin</c:v>
                </c:pt>
                <c:pt idx="5">
                  <c:v>Babu</c:v>
                </c:pt>
                <c:pt idx="6">
                  <c:v>Chand</c:v>
                </c:pt>
                <c:pt idx="7">
                  <c:v>Dikhul</c:v>
                </c:pt>
                <c:pt idx="8">
                  <c:v>Ebrahim</c:v>
                </c:pt>
                <c:pt idx="9">
                  <c:v>Faizur</c:v>
                </c:pt>
                <c:pt idx="10">
                  <c:v>Golam rabbani</c:v>
                </c:pt>
                <c:pt idx="11">
                  <c:v>Halim</c:v>
                </c:pt>
                <c:pt idx="12">
                  <c:v>Ikram</c:v>
                </c:pt>
                <c:pt idx="13">
                  <c:v>Jamal</c:v>
                </c:pt>
                <c:pt idx="14">
                  <c:v>Kalam</c:v>
                </c:pt>
                <c:pt idx="15">
                  <c:v>Lal mia</c:v>
                </c:pt>
                <c:pt idx="16">
                  <c:v>Mannan</c:v>
                </c:pt>
                <c:pt idx="17">
                  <c:v>Naim</c:v>
                </c:pt>
                <c:pt idx="18">
                  <c:v>Omor</c:v>
                </c:pt>
                <c:pt idx="19">
                  <c:v>Pavel</c:v>
                </c:pt>
                <c:pt idx="20">
                  <c:v>Qurban</c:v>
                </c:pt>
                <c:pt idx="21">
                  <c:v>Rahaman</c:v>
                </c:pt>
                <c:pt idx="22">
                  <c:v>Salam</c:v>
                </c:pt>
                <c:pt idx="23">
                  <c:v>Tawfiq</c:v>
                </c:pt>
                <c:pt idx="24">
                  <c:v>Urban</c:v>
                </c:pt>
                <c:pt idx="25">
                  <c:v>V-dlip</c:v>
                </c:pt>
                <c:pt idx="26">
                  <c:v>Wasqurini</c:v>
                </c:pt>
                <c:pt idx="27">
                  <c:v>X-bin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2D-493F-8A86-70B32BD39F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Sheet1!$B$33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93F-8A86-70B32BD39F2E}"/>
            </c:ext>
          </c:extLst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Paddy/rice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32D-493F-8A86-70B32BD39F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32D-493F-8A86-70B32BD39F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32D-493F-8A86-70B32BD39F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32D-493F-8A86-70B32BD39F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32D-493F-8A86-70B32BD39F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832D-493F-8A86-70B32BD39F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832D-493F-8A86-70B32BD39F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832D-493F-8A86-70B32BD39F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832D-493F-8A86-70B32BD39F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32D-493F-8A86-70B32BD39F2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32D-493F-8A86-70B32BD39F2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32D-493F-8A86-70B32BD39F2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32D-493F-8A86-70B32BD39F2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32D-493F-8A86-70B32BD39F2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32D-493F-8A86-70B32BD39F2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832D-493F-8A86-70B32BD39F2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832D-493F-8A86-70B32BD39F2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832D-493F-8A86-70B32BD39F2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832D-493F-8A86-70B32BD39F2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A-832D-493F-8A86-70B32BD39F2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832D-493F-8A86-70B32BD39F2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832D-493F-8A86-70B32BD39F2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832D-493F-8A86-70B32BD39F2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832D-493F-8A86-70B32BD39F2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832D-493F-8A86-70B32BD39F2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832D-493F-8A86-70B32BD39F2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832D-493F-8A86-70B32BD39F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Sheet1!$C$7:$C$33</c:f>
              <c:numCache>
                <c:formatCode>General</c:formatCode>
                <c:ptCount val="27"/>
                <c:pt idx="0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1.5</c:v>
                </c:pt>
                <c:pt idx="5">
                  <c:v>2</c:v>
                </c:pt>
                <c:pt idx="6">
                  <c:v>2.5</c:v>
                </c:pt>
                <c:pt idx="7">
                  <c:v>3</c:v>
                </c:pt>
                <c:pt idx="8">
                  <c:v>3.5</c:v>
                </c:pt>
                <c:pt idx="9">
                  <c:v>4</c:v>
                </c:pt>
                <c:pt idx="10">
                  <c:v>4.5</c:v>
                </c:pt>
                <c:pt idx="11">
                  <c:v>5</c:v>
                </c:pt>
                <c:pt idx="12">
                  <c:v>6</c:v>
                </c:pt>
                <c:pt idx="13">
                  <c:v>5.5</c:v>
                </c:pt>
                <c:pt idx="14">
                  <c:v>5</c:v>
                </c:pt>
                <c:pt idx="15">
                  <c:v>4.5</c:v>
                </c:pt>
                <c:pt idx="16">
                  <c:v>4</c:v>
                </c:pt>
                <c:pt idx="17">
                  <c:v>3.5</c:v>
                </c:pt>
                <c:pt idx="18">
                  <c:v>3</c:v>
                </c:pt>
                <c:pt idx="19">
                  <c:v>2.5</c:v>
                </c:pt>
                <c:pt idx="20">
                  <c:v>2</c:v>
                </c:pt>
                <c:pt idx="21">
                  <c:v>1.5</c:v>
                </c:pt>
                <c:pt idx="22">
                  <c:v>1</c:v>
                </c:pt>
                <c:pt idx="23">
                  <c:v>0.5</c:v>
                </c:pt>
                <c:pt idx="24">
                  <c:v>4</c:v>
                </c:pt>
                <c:pt idx="25">
                  <c:v>5</c:v>
                </c:pt>
                <c:pt idx="2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832D-493F-8A86-70B32BD39F2E}"/>
            </c:ext>
          </c:extLst>
        </c:ser>
        <c:ser>
          <c:idx val="2"/>
          <c:order val="2"/>
          <c:tx>
            <c:strRef>
              <c:f>Sheet1!$F$6</c:f>
              <c:strCache>
                <c:ptCount val="1"/>
                <c:pt idx="0">
                  <c:v>Eggplant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832D-493F-8A86-70B32BD39F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832D-493F-8A86-70B32BD39F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832D-493F-8A86-70B32BD39F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832D-493F-8A86-70B32BD39F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832D-493F-8A86-70B32BD39F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32D-493F-8A86-70B32BD39F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32D-493F-8A86-70B32BD39F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32D-493F-8A86-70B32BD39F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32D-493F-8A86-70B32BD39F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32D-493F-8A86-70B32BD39F2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32D-493F-8A86-70B32BD39F2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32D-493F-8A86-70B32BD39F2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32D-493F-8A86-70B32BD39F2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832D-493F-8A86-70B32BD39F2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832D-493F-8A86-70B32BD39F2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832D-493F-8A86-70B32BD39F2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832D-493F-8A86-70B32BD39F2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832D-493F-8A86-70B32BD39F2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832D-493F-8A86-70B32BD39F2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832D-493F-8A86-70B32BD39F2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832D-493F-8A86-70B32BD39F2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832D-493F-8A86-70B32BD39F2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832D-493F-8A86-70B32BD39F2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832D-493F-8A86-70B32BD39F2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832D-493F-8A86-70B32BD39F2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832D-493F-8A86-70B32BD39F2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832D-493F-8A86-70B32BD39F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Sheet1!$F$7:$F$33</c:f>
              <c:numCache>
                <c:formatCode>General</c:formatCode>
                <c:ptCount val="27"/>
                <c:pt idx="0">
                  <c:v>0</c:v>
                </c:pt>
                <c:pt idx="2">
                  <c:v>7</c:v>
                </c:pt>
                <c:pt idx="3">
                  <c:v>6.5</c:v>
                </c:pt>
                <c:pt idx="4">
                  <c:v>6</c:v>
                </c:pt>
                <c:pt idx="5">
                  <c:v>5.5</c:v>
                </c:pt>
                <c:pt idx="6">
                  <c:v>5</c:v>
                </c:pt>
                <c:pt idx="7">
                  <c:v>4.5</c:v>
                </c:pt>
                <c:pt idx="8">
                  <c:v>4</c:v>
                </c:pt>
                <c:pt idx="9">
                  <c:v>3.5</c:v>
                </c:pt>
                <c:pt idx="10">
                  <c:v>3</c:v>
                </c:pt>
                <c:pt idx="11">
                  <c:v>2.5</c:v>
                </c:pt>
                <c:pt idx="12">
                  <c:v>2</c:v>
                </c:pt>
                <c:pt idx="13">
                  <c:v>1.5</c:v>
                </c:pt>
                <c:pt idx="14">
                  <c:v>1</c:v>
                </c:pt>
                <c:pt idx="15">
                  <c:v>1.5</c:v>
                </c:pt>
                <c:pt idx="16">
                  <c:v>2</c:v>
                </c:pt>
                <c:pt idx="17">
                  <c:v>2.5</c:v>
                </c:pt>
                <c:pt idx="18">
                  <c:v>3</c:v>
                </c:pt>
                <c:pt idx="19">
                  <c:v>3.5</c:v>
                </c:pt>
                <c:pt idx="20">
                  <c:v>4</c:v>
                </c:pt>
                <c:pt idx="21">
                  <c:v>4.5</c:v>
                </c:pt>
                <c:pt idx="22">
                  <c:v>5</c:v>
                </c:pt>
                <c:pt idx="23">
                  <c:v>5.5</c:v>
                </c:pt>
                <c:pt idx="24">
                  <c:v>6</c:v>
                </c:pt>
                <c:pt idx="25">
                  <c:v>3.5</c:v>
                </c:pt>
                <c:pt idx="26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832D-493F-8A86-70B32BD39F2E}"/>
            </c:ext>
          </c:extLst>
        </c:ser>
        <c:ser>
          <c:idx val="3"/>
          <c:order val="3"/>
          <c:tx>
            <c:strRef>
              <c:f>Sheet1!$I$6</c:f>
              <c:strCache>
                <c:ptCount val="1"/>
                <c:pt idx="0">
                  <c:v>Maize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2-832D-493F-8A86-70B32BD39F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4-832D-493F-8A86-70B32BD39F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6-832D-493F-8A86-70B32BD39F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8-832D-493F-8A86-70B32BD39F2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A-832D-493F-8A86-70B32BD39F2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C-832D-493F-8A86-70B32BD39F2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E-832D-493F-8A86-70B32BD39F2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0-832D-493F-8A86-70B32BD39F2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2-832D-493F-8A86-70B32BD39F2E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4-832D-493F-8A86-70B32BD39F2E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6-832D-493F-8A86-70B32BD39F2E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8-832D-493F-8A86-70B32BD39F2E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A-832D-493F-8A86-70B32BD39F2E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C-832D-493F-8A86-70B32BD39F2E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E-832D-493F-8A86-70B32BD39F2E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0-832D-493F-8A86-70B32BD39F2E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2-832D-493F-8A86-70B32BD39F2E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4-832D-493F-8A86-70B32BD39F2E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6-832D-493F-8A86-70B32BD39F2E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8-832D-493F-8A86-70B32BD39F2E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A-832D-493F-8A86-70B32BD39F2E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C-832D-493F-8A86-70B32BD39F2E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9E-832D-493F-8A86-70B32BD39F2E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0-832D-493F-8A86-70B32BD39F2E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2-832D-493F-8A86-70B32BD39F2E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4-832D-493F-8A86-70B32BD39F2E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A6-832D-493F-8A86-70B32BD39F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Sheet1!$I$7:$I$33</c:f>
              <c:numCache>
                <c:formatCode>General</c:formatCode>
                <c:ptCount val="27"/>
                <c:pt idx="0">
                  <c:v>0</c:v>
                </c:pt>
                <c:pt idx="2">
                  <c:v>2.5</c:v>
                </c:pt>
                <c:pt idx="3">
                  <c:v>3</c:v>
                </c:pt>
                <c:pt idx="4">
                  <c:v>3.5</c:v>
                </c:pt>
                <c:pt idx="5">
                  <c:v>4</c:v>
                </c:pt>
                <c:pt idx="6">
                  <c:v>4.5</c:v>
                </c:pt>
                <c:pt idx="7">
                  <c:v>5</c:v>
                </c:pt>
                <c:pt idx="8">
                  <c:v>5.5</c:v>
                </c:pt>
                <c:pt idx="9">
                  <c:v>6</c:v>
                </c:pt>
                <c:pt idx="10">
                  <c:v>6.5</c:v>
                </c:pt>
                <c:pt idx="11">
                  <c:v>7</c:v>
                </c:pt>
                <c:pt idx="12">
                  <c:v>6.5</c:v>
                </c:pt>
                <c:pt idx="13">
                  <c:v>6</c:v>
                </c:pt>
                <c:pt idx="14">
                  <c:v>5.5</c:v>
                </c:pt>
                <c:pt idx="15">
                  <c:v>5</c:v>
                </c:pt>
                <c:pt idx="16">
                  <c:v>4.5</c:v>
                </c:pt>
                <c:pt idx="17">
                  <c:v>4</c:v>
                </c:pt>
                <c:pt idx="18">
                  <c:v>3.5</c:v>
                </c:pt>
                <c:pt idx="19">
                  <c:v>3</c:v>
                </c:pt>
                <c:pt idx="20">
                  <c:v>2.5</c:v>
                </c:pt>
                <c:pt idx="21">
                  <c:v>2</c:v>
                </c:pt>
                <c:pt idx="22">
                  <c:v>1.5</c:v>
                </c:pt>
                <c:pt idx="23">
                  <c:v>1</c:v>
                </c:pt>
                <c:pt idx="24">
                  <c:v>0.5</c:v>
                </c:pt>
                <c:pt idx="25">
                  <c:v>0</c:v>
                </c:pt>
                <c:pt idx="2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832D-493F-8A86-70B32BD39F2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'[Id No-23 MD.SHAKIL HASAN Batch-67.xlsx]Sheet1'!$B$6:$B$33</cx:f>
        <cx:lvl ptCount="28">
          <cx:pt idx="3">AL-Amin</cx:pt>
          <cx:pt idx="4">Babu</cx:pt>
          <cx:pt idx="5">Chand</cx:pt>
          <cx:pt idx="6">Dikhul</cx:pt>
          <cx:pt idx="7">Ebrahim</cx:pt>
          <cx:pt idx="8">Faizur</cx:pt>
          <cx:pt idx="9">Golam rabbani</cx:pt>
          <cx:pt idx="10">Halim</cx:pt>
          <cx:pt idx="11">Ikram</cx:pt>
          <cx:pt idx="12">Jamal</cx:pt>
          <cx:pt idx="13">Kalam</cx:pt>
          <cx:pt idx="14">Lal mia</cx:pt>
          <cx:pt idx="15">Mannan</cx:pt>
          <cx:pt idx="16">Naim</cx:pt>
          <cx:pt idx="17">Omor</cx:pt>
          <cx:pt idx="18">Pavel</cx:pt>
          <cx:pt idx="19">Qurban</cx:pt>
          <cx:pt idx="20">Rahaman</cx:pt>
          <cx:pt idx="21">Salam</cx:pt>
          <cx:pt idx="22">Tawfiq</cx:pt>
          <cx:pt idx="23">Urban</cx:pt>
          <cx:pt idx="24">V-dlip</cx:pt>
          <cx:pt idx="25">Wasqurini</cx:pt>
          <cx:pt idx="26">X-bin</cx:pt>
          <cx:pt idx="27">yunus</cx:pt>
        </cx:lvl>
      </cx:strDim>
      <cx:numDim type="val">
        <cx:f>'[Id No-23 MD.SHAKIL HASAN Batch-67.xlsx]Sheet1'!$N$6:$N$33</cx:f>
        <cx:lvl ptCount="28" formatCode="General">
          <cx:pt idx="3">75500</cx:pt>
          <cx:pt idx="4">78500</cx:pt>
          <cx:pt idx="5">81500</cx:pt>
          <cx:pt idx="6">84500</cx:pt>
          <cx:pt idx="7">87500</cx:pt>
          <cx:pt idx="8">90500</cx:pt>
          <cx:pt idx="9">93500</cx:pt>
          <cx:pt idx="10">96500</cx:pt>
          <cx:pt idx="11">99500</cx:pt>
          <cx:pt idx="12">102500</cx:pt>
          <cx:pt idx="13">97000</cx:pt>
          <cx:pt idx="14">87000</cx:pt>
          <cx:pt idx="15">77000</cx:pt>
          <cx:pt idx="16">74000</cx:pt>
          <cx:pt idx="17">71000</cx:pt>
          <cx:pt idx="18">68000</cx:pt>
          <cx:pt idx="19">65000</cx:pt>
          <cx:pt idx="20">62000</cx:pt>
          <cx:pt idx="21">59000</cx:pt>
          <cx:pt idx="22">56000</cx:pt>
          <cx:pt idx="23">53000</cx:pt>
          <cx:pt idx="24">50000</cx:pt>
          <cx:pt idx="25">59000</cx:pt>
          <cx:pt idx="26">39500</cx:pt>
          <cx:pt idx="27">76500</cx:pt>
        </cx:lvl>
      </cx:numDim>
    </cx:data>
  </cx:chartData>
  <cx:chart>
    <cx:title pos="t" align="ctr" overlay="0">
      <cx:tx>
        <cx:txData>
          <cx:v>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500" b="1" i="0" u="none" strike="noStrike" cap="all" spc="100" baseline="0">
              <a:solidFill>
                <a:sysClr val="window" lastClr="FFFFFF"/>
              </a:solidFill>
              <a:latin typeface="Calibri" panose="020F0502020204030204"/>
            </a:rPr>
            <a:t>Histogram</a:t>
          </a:r>
        </a:p>
      </cx:txPr>
    </cx:title>
    <cx:plotArea>
      <cx:plotAreaRegion>
        <cx:series layoutId="clusteredColumn" uniqueId="{B0C5B5DC-AD4F-4DCA-AB4F-FC14F47427FA}">
          <cx:tx>
            <cx:txData>
              <cx:f>'[Id No-23 MD.SHAKIL HASAN Batch-67.xlsx]Sheet1'!$N$5</cx:f>
              <cx:v>Net Profit(BDT.)</cx:v>
            </cx:txData>
          </cx:tx>
          <cx:dataLabels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71">
  <cs:axisTitle>
    <cs:lnRef idx="0"/>
    <cs:fillRef idx="0"/>
    <cs:effectRef idx="0"/>
    <cs:fontRef idx="minor">
      <a:schemeClr val="lt1"/>
    </cs:fontRef>
    <cs:defRPr sz="9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/>
    <cs:bodyPr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/>
  </cs:chartArea>
  <cs:dataLabel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  <a:ln w="9525"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lt1">
            <a:alpha val="2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/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500" b="1" cap="all" spc="100"/>
    <cs:bodyPr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lt1"/>
        </a:solidFill>
        <a:prstDash val="sysDash"/>
      </a:ln>
    </cs:spPr>
  </cs:trendline>
  <cs:trendlineLabel>
    <cs:lnRef idx="0"/>
    <cs:fillRef idx="0"/>
    <cs:effectRef idx="0"/>
    <cs:fontRef idx="minor">
      <a:schemeClr val="lt1"/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/>
    </cs:fontRef>
    <cs:defRPr sz="9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EA26D-C818-4C9D-8CC1-D5ADE3D1B41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1261-857F-4D3C-A18C-551316355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25A7-BED8-4DE2-A42D-EE3783EC82DC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8CEC-ADE1-4BEC-B8A1-0E880498A57B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3126-8655-4D20-81AE-095E5693E211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54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558B-AA6F-4CD1-8271-F0CE38B2C8C2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30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C63D-C707-41E9-A083-98650E81D3C6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9E5-829E-4430-A5DD-BA1779C6B3EE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95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B6A0-C09A-417F-BAE6-77440054B988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59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6645-C053-4AA7-A353-83CAB96AB410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0759-3ABE-4663-B4DA-88F867726B58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D19F-2A8E-4F2B-B9DC-3224016849BC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2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D9C6E-9810-4FDF-B868-293D3F4621FC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2867-058F-4CF2-A85D-19633BE86332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8A2BF-2239-49C8-8240-AE4AC82E8642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1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9116-E875-467B-BBB5-46CFC4992BEA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1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E212-97E9-49E7-A561-C07F4EEFAF37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FACB-5B67-4209-BE6C-1B7BC900CF9F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5C2A-98C0-48B6-A09F-23485A4ABBB4}" type="datetime2">
              <a:rPr lang="en-US" smtClean="0"/>
              <a:t>Tuesday, February 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BY MD. SHAKIL HASAN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4935F22-E3F6-49EB-A027-E81F4039E95F}" type="datetime2">
              <a:rPr lang="en-US" smtClean="0"/>
              <a:t>Tuesday, February 4,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PROJECT BY MD. SHAKIL HASAN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47D207-A032-4BA7-902C-9FAAC01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7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E00-4E22-4088-E552-3570070D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880" y="251259"/>
            <a:ext cx="9560560" cy="13293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B050"/>
                </a:solidFill>
                <a:latin typeface="The new romans"/>
              </a:rPr>
              <a:t>Project-2025</a:t>
            </a:r>
            <a:br>
              <a:rPr lang="en-US" sz="2000" b="1" dirty="0">
                <a:solidFill>
                  <a:srgbClr val="00B050"/>
                </a:solidFill>
                <a:latin typeface="The new romans"/>
              </a:rPr>
            </a:br>
            <a:r>
              <a:rPr lang="en-US" sz="2000" b="1" dirty="0">
                <a:solidFill>
                  <a:srgbClr val="00B050"/>
                </a:solidFill>
                <a:latin typeface="The new romans"/>
              </a:rPr>
              <a:t>Village Name- Apoorva Nagar</a:t>
            </a:r>
            <a:br>
              <a:rPr lang="en-US" sz="2800" b="1" dirty="0">
                <a:solidFill>
                  <a:srgbClr val="00B050"/>
                </a:solidFill>
              </a:rPr>
            </a:b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AB28D-E856-B4B4-7A63-E7EB751FA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86400"/>
            <a:ext cx="9440034" cy="4842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he new romans"/>
              </a:rPr>
              <a:t>Calculation of profit/loss of crop of 25 Farmer's on total cultivated land in one year.</a:t>
            </a:r>
            <a:endParaRPr lang="en-US" dirty="0">
              <a:latin typeface="The new rom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BD3798-894C-848E-4064-B2517844E508}"/>
              </a:ext>
            </a:extLst>
          </p:cNvPr>
          <p:cNvSpPr/>
          <p:nvPr/>
        </p:nvSpPr>
        <p:spPr>
          <a:xfrm>
            <a:off x="0" y="1103091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9A19B4-8F9E-89A4-89E2-C52B21D6A08F}"/>
              </a:ext>
            </a:extLst>
          </p:cNvPr>
          <p:cNvSpPr/>
          <p:nvPr/>
        </p:nvSpPr>
        <p:spPr>
          <a:xfrm>
            <a:off x="5876693" y="2103120"/>
            <a:ext cx="96967" cy="2194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454F32-9363-A2F3-4A8D-4D75E7E922F4}"/>
              </a:ext>
            </a:extLst>
          </p:cNvPr>
          <p:cNvSpPr/>
          <p:nvPr/>
        </p:nvSpPr>
        <p:spPr>
          <a:xfrm flipH="1">
            <a:off x="6131350" y="1930400"/>
            <a:ext cx="91440" cy="25196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A39E01-3DB9-5D11-817A-29B66019ABA4}"/>
              </a:ext>
            </a:extLst>
          </p:cNvPr>
          <p:cNvSpPr/>
          <p:nvPr/>
        </p:nvSpPr>
        <p:spPr>
          <a:xfrm flipH="1">
            <a:off x="6380480" y="2103120"/>
            <a:ext cx="91440" cy="2194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FE7E72-DBCA-7164-6B03-6961FC8292CA}"/>
              </a:ext>
            </a:extLst>
          </p:cNvPr>
          <p:cNvSpPr/>
          <p:nvPr/>
        </p:nvSpPr>
        <p:spPr>
          <a:xfrm>
            <a:off x="-5290" y="6128847"/>
            <a:ext cx="12192000" cy="91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A1EB6EB0-85C4-D01C-97A7-B87B1F58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386" y="6378497"/>
            <a:ext cx="2375209" cy="390291"/>
          </a:xfrm>
          <a:solidFill>
            <a:schemeClr val="accent1"/>
          </a:solidFill>
        </p:spPr>
        <p:txBody>
          <a:bodyPr/>
          <a:lstStyle/>
          <a:p>
            <a:fld id="{C25FC83D-BA48-480F-98E2-25FEF9F3B9E4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0715CB91-6AC0-4F79-0FD1-C89BB8A6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2537" y="6378497"/>
            <a:ext cx="3947531" cy="357457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BD67705C-5532-7739-E71F-CE0ADA2B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4243" y="6378497"/>
            <a:ext cx="334537" cy="357456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/>
              <a:t>1</a:t>
            </a:fld>
            <a:endParaRPr lang="en-US" sz="1600" dirty="0"/>
          </a:p>
        </p:txBody>
      </p:sp>
      <p:pic>
        <p:nvPicPr>
          <p:cNvPr id="2050" name="Picture 2" descr="Rice Field Farming Worker editorial image. Image of farming ...">
            <a:extLst>
              <a:ext uri="{FF2B5EF4-FFF2-40B4-BE49-F238E27FC236}">
                <a16:creationId xmlns:a16="http://schemas.microsoft.com/office/drawing/2014/main" id="{379B7EC9-9B9B-2FCC-4FED-51B4E6F1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10" y="1580611"/>
            <a:ext cx="5079170" cy="322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griculture Photos, Download The BEST Free Agriculture Stock ...">
            <a:extLst>
              <a:ext uri="{FF2B5EF4-FFF2-40B4-BE49-F238E27FC236}">
                <a16:creationId xmlns:a16="http://schemas.microsoft.com/office/drawing/2014/main" id="{F14E1575-6F55-AC70-1CD8-F6D9805C9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5" y="1580611"/>
            <a:ext cx="5408171" cy="322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6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7BCC-15AC-1207-8DEB-3D6A8AD7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021" y="129073"/>
            <a:ext cx="10353762" cy="8389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The new romans"/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A15D6-289D-0EEF-C522-9D057D31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18" y="1373736"/>
            <a:ext cx="7424475" cy="4704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Income expenditure analysis of 25 of farmers.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he new romans"/>
            </a:endParaRPr>
          </a:p>
          <a:p>
            <a:pPr marL="36900" indent="0">
              <a:buNone/>
            </a:pPr>
            <a:endParaRPr lang="en-US" dirty="0">
              <a:latin typeface="The new rom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Comparison of the amount of land income of Rice ,Eggplant, Mazie cultivation.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The new romans"/>
            </a:endParaRPr>
          </a:p>
          <a:p>
            <a:pPr marL="36900" indent="0">
              <a:buNone/>
            </a:pPr>
            <a:endParaRPr lang="en-US" dirty="0">
              <a:latin typeface="The new romans"/>
            </a:endParaRPr>
          </a:p>
          <a:p>
            <a:pPr marL="36900" indent="0">
              <a:buNone/>
            </a:pPr>
            <a:endParaRPr lang="en-US" dirty="0">
              <a:latin typeface="The new rom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Net profit and assess the financial condition of village farmers.</a:t>
            </a:r>
          </a:p>
          <a:p>
            <a:pPr marL="36900" indent="0">
              <a:buNone/>
            </a:pPr>
            <a:endParaRPr lang="en-US" dirty="0">
              <a:latin typeface="The new romans"/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523A55-5C93-032A-512C-1B4635D61E02}"/>
              </a:ext>
            </a:extLst>
          </p:cNvPr>
          <p:cNvSpPr/>
          <p:nvPr/>
        </p:nvSpPr>
        <p:spPr>
          <a:xfrm>
            <a:off x="-5324" y="1046674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E8A422-EA2B-6BE9-4B1B-6264C8D2317A}"/>
              </a:ext>
            </a:extLst>
          </p:cNvPr>
          <p:cNvSpPr/>
          <p:nvPr/>
        </p:nvSpPr>
        <p:spPr>
          <a:xfrm>
            <a:off x="-5324" y="6114197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A92AF-7264-FBC3-8297-D983C580CEC7}"/>
              </a:ext>
            </a:extLst>
          </p:cNvPr>
          <p:cNvSpPr txBox="1"/>
          <p:nvPr/>
        </p:nvSpPr>
        <p:spPr>
          <a:xfrm>
            <a:off x="1427352" y="1997799"/>
            <a:ext cx="401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1. Average income-112596.15 BDT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Expenditure income-37230.76 BDT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05914-B633-DDA2-DAD9-3EF02FA1B8A2}"/>
              </a:ext>
            </a:extLst>
          </p:cNvPr>
          <p:cNvSpPr txBox="1"/>
          <p:nvPr/>
        </p:nvSpPr>
        <p:spPr>
          <a:xfrm>
            <a:off x="1427353" y="3329106"/>
            <a:ext cx="401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Total Rice of land-81.5 Acre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Total Eggplant of land-98.5 Acre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Total Maize of land-95 Acre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13950-86D8-9757-4868-AB42DC08FD4C}"/>
              </a:ext>
            </a:extLst>
          </p:cNvPr>
          <p:cNvSpPr txBox="1"/>
          <p:nvPr/>
        </p:nvSpPr>
        <p:spPr>
          <a:xfrm>
            <a:off x="1427352" y="5025496"/>
            <a:ext cx="401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he new romans"/>
              </a:rPr>
              <a:t>Total net profit-1884000 BDT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E32C68D-E311-E63D-42CA-E9DF1A59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385" y="6380478"/>
            <a:ext cx="2464420" cy="382854"/>
          </a:xfrm>
          <a:solidFill>
            <a:schemeClr val="accent1"/>
          </a:solidFill>
        </p:spPr>
        <p:txBody>
          <a:bodyPr/>
          <a:lstStyle/>
          <a:p>
            <a:fld id="{55159F36-E4F1-479F-9D42-E18AA109C76F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1FD1185-1636-8682-E612-D08E1C98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2361" y="6380478"/>
            <a:ext cx="4003288" cy="382854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F68778-AE65-5B21-BCA8-B38B4A03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8783" y="6380478"/>
            <a:ext cx="337563" cy="382854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2</a:t>
            </a:fld>
            <a:endParaRPr lang="en-US" sz="1600" dirty="0">
              <a:latin typeface="The new romans"/>
            </a:endParaRPr>
          </a:p>
        </p:txBody>
      </p:sp>
      <p:pic>
        <p:nvPicPr>
          <p:cNvPr id="3076" name="Picture 4" descr="plants growing in field - cultivate land photo stock pictures, royalty-free photos &amp; images">
            <a:extLst>
              <a:ext uri="{FF2B5EF4-FFF2-40B4-BE49-F238E27FC236}">
                <a16:creationId xmlns:a16="http://schemas.microsoft.com/office/drawing/2014/main" id="{F070A69C-6CA0-BA4F-0F6A-497BA34DF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93" y="1216718"/>
            <a:ext cx="4371278" cy="25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rm machines harvesting corn for feed or ethanol - cultivate land photo stock pictures, royalty-free photos &amp; images">
            <a:extLst>
              <a:ext uri="{FF2B5EF4-FFF2-40B4-BE49-F238E27FC236}">
                <a16:creationId xmlns:a16="http://schemas.microsoft.com/office/drawing/2014/main" id="{AD14CA8D-B7C0-E038-2C24-E22EC68B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493" y="3787448"/>
            <a:ext cx="4371278" cy="229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234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4F5F7-DC25-BEF8-F62F-63C69DB1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1052"/>
            <a:ext cx="10353762" cy="5122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he new romans"/>
              </a:rPr>
              <a:t>Data of the crops cultivated by the farmers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7CCDA5-0C04-27EC-711E-0F61B3AD07B5}"/>
              </a:ext>
            </a:extLst>
          </p:cNvPr>
          <p:cNvSpPr/>
          <p:nvPr/>
        </p:nvSpPr>
        <p:spPr>
          <a:xfrm>
            <a:off x="-5324" y="825190"/>
            <a:ext cx="12192000" cy="1010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13C418-EF18-0205-7337-EFB83EEC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35268"/>
              </p:ext>
            </p:extLst>
          </p:nvPr>
        </p:nvGraphicFramePr>
        <p:xfrm>
          <a:off x="133815" y="1014761"/>
          <a:ext cx="11853747" cy="5161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666">
                  <a:extLst>
                    <a:ext uri="{9D8B030D-6E8A-4147-A177-3AD203B41FA5}">
                      <a16:colId xmlns:a16="http://schemas.microsoft.com/office/drawing/2014/main" val="2407602581"/>
                    </a:ext>
                  </a:extLst>
                </a:gridCol>
                <a:gridCol w="801162">
                  <a:extLst>
                    <a:ext uri="{9D8B030D-6E8A-4147-A177-3AD203B41FA5}">
                      <a16:colId xmlns:a16="http://schemas.microsoft.com/office/drawing/2014/main" val="1077213829"/>
                    </a:ext>
                  </a:extLst>
                </a:gridCol>
                <a:gridCol w="852088">
                  <a:extLst>
                    <a:ext uri="{9D8B030D-6E8A-4147-A177-3AD203B41FA5}">
                      <a16:colId xmlns:a16="http://schemas.microsoft.com/office/drawing/2014/main" val="2333043924"/>
                    </a:ext>
                  </a:extLst>
                </a:gridCol>
                <a:gridCol w="827026">
                  <a:extLst>
                    <a:ext uri="{9D8B030D-6E8A-4147-A177-3AD203B41FA5}">
                      <a16:colId xmlns:a16="http://schemas.microsoft.com/office/drawing/2014/main" val="2327271218"/>
                    </a:ext>
                  </a:extLst>
                </a:gridCol>
                <a:gridCol w="635157">
                  <a:extLst>
                    <a:ext uri="{9D8B030D-6E8A-4147-A177-3AD203B41FA5}">
                      <a16:colId xmlns:a16="http://schemas.microsoft.com/office/drawing/2014/main" val="8094754"/>
                    </a:ext>
                  </a:extLst>
                </a:gridCol>
                <a:gridCol w="914741">
                  <a:extLst>
                    <a:ext uri="{9D8B030D-6E8A-4147-A177-3AD203B41FA5}">
                      <a16:colId xmlns:a16="http://schemas.microsoft.com/office/drawing/2014/main" val="4169313215"/>
                    </a:ext>
                  </a:extLst>
                </a:gridCol>
                <a:gridCol w="776903">
                  <a:extLst>
                    <a:ext uri="{9D8B030D-6E8A-4147-A177-3AD203B41FA5}">
                      <a16:colId xmlns:a16="http://schemas.microsoft.com/office/drawing/2014/main" val="1296458860"/>
                    </a:ext>
                  </a:extLst>
                </a:gridCol>
                <a:gridCol w="599068">
                  <a:extLst>
                    <a:ext uri="{9D8B030D-6E8A-4147-A177-3AD203B41FA5}">
                      <a16:colId xmlns:a16="http://schemas.microsoft.com/office/drawing/2014/main" val="3010770732"/>
                    </a:ext>
                  </a:extLst>
                </a:gridCol>
                <a:gridCol w="877150">
                  <a:extLst>
                    <a:ext uri="{9D8B030D-6E8A-4147-A177-3AD203B41FA5}">
                      <a16:colId xmlns:a16="http://schemas.microsoft.com/office/drawing/2014/main" val="3676366103"/>
                    </a:ext>
                  </a:extLst>
                </a:gridCol>
                <a:gridCol w="877150">
                  <a:extLst>
                    <a:ext uri="{9D8B030D-6E8A-4147-A177-3AD203B41FA5}">
                      <a16:colId xmlns:a16="http://schemas.microsoft.com/office/drawing/2014/main" val="1557504484"/>
                    </a:ext>
                  </a:extLst>
                </a:gridCol>
                <a:gridCol w="678463">
                  <a:extLst>
                    <a:ext uri="{9D8B030D-6E8A-4147-A177-3AD203B41FA5}">
                      <a16:colId xmlns:a16="http://schemas.microsoft.com/office/drawing/2014/main" val="1162787075"/>
                    </a:ext>
                  </a:extLst>
                </a:gridCol>
                <a:gridCol w="952333">
                  <a:extLst>
                    <a:ext uri="{9D8B030D-6E8A-4147-A177-3AD203B41FA5}">
                      <a16:colId xmlns:a16="http://schemas.microsoft.com/office/drawing/2014/main" val="849683685"/>
                    </a:ext>
                  </a:extLst>
                </a:gridCol>
                <a:gridCol w="989926">
                  <a:extLst>
                    <a:ext uri="{9D8B030D-6E8A-4147-A177-3AD203B41FA5}">
                      <a16:colId xmlns:a16="http://schemas.microsoft.com/office/drawing/2014/main" val="1049257304"/>
                    </a:ext>
                  </a:extLst>
                </a:gridCol>
                <a:gridCol w="728988">
                  <a:extLst>
                    <a:ext uri="{9D8B030D-6E8A-4147-A177-3AD203B41FA5}">
                      <a16:colId xmlns:a16="http://schemas.microsoft.com/office/drawing/2014/main" val="2551247398"/>
                    </a:ext>
                  </a:extLst>
                </a:gridCol>
                <a:gridCol w="989926">
                  <a:extLst>
                    <a:ext uri="{9D8B030D-6E8A-4147-A177-3AD203B41FA5}">
                      <a16:colId xmlns:a16="http://schemas.microsoft.com/office/drawing/2014/main" val="2648908382"/>
                    </a:ext>
                  </a:extLst>
                </a:gridCol>
              </a:tblGrid>
              <a:tr h="700901">
                <a:tc gridSpan="15"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 dirty="0">
                          <a:effectLst/>
                        </a:rPr>
                        <a:t>Project-2024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Village Name- Apoorva Nagar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>
                          <a:effectLst/>
                        </a:rPr>
                        <a:t>Calculation of profit/loss of crop of 25 farmer's on total cultivated land in one year.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br>
                        <a:rPr lang="en-US" sz="700" u="none" strike="noStrike" dirty="0">
                          <a:effectLst/>
                        </a:rPr>
                      </a:b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he new roman"/>
                      </a:endParaRPr>
                    </a:p>
                  </a:txBody>
                  <a:tcPr marL="4375" marR="4375" marT="437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0371"/>
                  </a:ext>
                </a:extLst>
              </a:tr>
              <a:tr h="23950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SL No-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Name of Farmer's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The name of cultivated crops and acres of land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Gross Income(BDT.)</a:t>
                      </a:r>
                      <a:br>
                        <a:rPr lang="en-US" sz="700" u="none" strike="noStrike" dirty="0">
                          <a:effectLst/>
                        </a:rPr>
                      </a:br>
                      <a:r>
                        <a:rPr lang="en-US" sz="700" u="none" strike="noStrike" dirty="0" err="1">
                          <a:effectLst/>
                        </a:rPr>
                        <a:t>Paddy+Eggplant+Maize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Total Expenditure(BDT.)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Paddy+Eggplant+Maize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Net Profit(BDT.)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Total land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(Acres)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extLst>
                  <a:ext uri="{0D108BD9-81ED-4DB2-BD59-A6C34878D82A}">
                    <a16:rowId xmlns:a16="http://schemas.microsoft.com/office/drawing/2014/main" val="436046776"/>
                  </a:ext>
                </a:extLst>
              </a:tr>
              <a:tr h="211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Paddy/rice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Eggplant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Maize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09728"/>
                  </a:ext>
                </a:extLst>
              </a:tr>
              <a:tr h="38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Expenditure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Expenditure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Acre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Income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Expenditure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(BDT.)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73395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AL-Amin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4001083117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Babu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843615931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Chand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81500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747874402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Dikhul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019329852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Ebrahim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713623693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Faizur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98387129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Golam rabbani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960060192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Halim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1649444084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Ikram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99500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063088725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Jamal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346036000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Kalam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628428519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Lal mia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87000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806216214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Mannan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1468253052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Naim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1457959172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Omor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973242299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Pavel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719664064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Qurban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4240780259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Rahaman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4142487871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Salam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999862088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Tawfiq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56000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926709724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Urban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135781235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V-dlip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859352988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Wasqurini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87500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713088345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X-bin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39500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2073732866"/>
                  </a:ext>
                </a:extLst>
              </a:tr>
              <a:tr h="144862"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yunus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55000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10000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115000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38500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76500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13.5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75" marR="4375" marT="4375" marB="0" anchor="b"/>
                </a:tc>
                <a:extLst>
                  <a:ext uri="{0D108BD9-81ED-4DB2-BD59-A6C34878D82A}">
                    <a16:rowId xmlns:a16="http://schemas.microsoft.com/office/drawing/2014/main" val="3031852196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E08789-4317-CBD8-FAF6-48D7ECB9F3C7}"/>
              </a:ext>
            </a:extLst>
          </p:cNvPr>
          <p:cNvSpPr/>
          <p:nvPr/>
        </p:nvSpPr>
        <p:spPr>
          <a:xfrm>
            <a:off x="-35312" y="6176227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50BAAA-A08E-B03F-B270-BC770F35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781" y="6356195"/>
            <a:ext cx="2545699" cy="298605"/>
          </a:xfrm>
          <a:solidFill>
            <a:schemeClr val="accent1"/>
          </a:solidFill>
        </p:spPr>
        <p:txBody>
          <a:bodyPr/>
          <a:lstStyle/>
          <a:p>
            <a:fld id="{C67704E8-EA01-4DDD-BED6-D57A7688268D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560D80-BA3F-34E3-BCFF-5829F2BE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95024" y="6356177"/>
            <a:ext cx="4186415" cy="29860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E8B0AA-CC8F-3187-D7FE-6F754600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5194" y="6356177"/>
            <a:ext cx="310886" cy="298605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3</a:t>
            </a:fld>
            <a:endParaRPr lang="en-US" sz="1600" dirty="0">
              <a:latin typeface="The new romans"/>
            </a:endParaRPr>
          </a:p>
        </p:txBody>
      </p:sp>
    </p:spTree>
    <p:extLst>
      <p:ext uri="{BB962C8B-B14F-4D97-AF65-F5344CB8AC3E}">
        <p14:creationId xmlns:p14="http://schemas.microsoft.com/office/powerpoint/2010/main" val="47812375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1D4D7-CC66-2C41-16DC-B9370BE9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356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FF00"/>
                </a:solidFill>
                <a:latin typeface="The new romans"/>
              </a:rPr>
              <a:t>Analysis of Income Expenditure and Net Profit in Graph and 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0CAB78-26F2-5096-C3CA-AA855D1DCFBE}"/>
              </a:ext>
            </a:extLst>
          </p:cNvPr>
          <p:cNvSpPr/>
          <p:nvPr/>
        </p:nvSpPr>
        <p:spPr>
          <a:xfrm>
            <a:off x="0" y="714368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14A5D2-A87E-DCD9-606B-121D7FBB3FC9}"/>
              </a:ext>
            </a:extLst>
          </p:cNvPr>
          <p:cNvSpPr/>
          <p:nvPr/>
        </p:nvSpPr>
        <p:spPr>
          <a:xfrm>
            <a:off x="-5324" y="6196461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897F8DE-8D11-1A52-AD21-714754B7D5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00856"/>
              </p:ext>
            </p:extLst>
          </p:nvPr>
        </p:nvGraphicFramePr>
        <p:xfrm>
          <a:off x="143799" y="1795347"/>
          <a:ext cx="3902926" cy="4348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5E301F5F-CCB2-EA39-2F59-E34578A1D32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57751128"/>
                  </p:ext>
                </p:extLst>
              </p:nvPr>
            </p:nvGraphicFramePr>
            <p:xfrm>
              <a:off x="4139213" y="1795347"/>
              <a:ext cx="3902926" cy="434828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5E301F5F-CCB2-EA39-2F59-E34578A1D3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9213" y="1795347"/>
                <a:ext cx="3902926" cy="4348285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513A44-3A01-D7A3-5FC1-0422D4295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058808"/>
              </p:ext>
            </p:extLst>
          </p:nvPr>
        </p:nvGraphicFramePr>
        <p:xfrm>
          <a:off x="8134627" y="1810823"/>
          <a:ext cx="3913574" cy="4348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8963C9-33F2-4308-B072-EEAC20CC8FDE}"/>
              </a:ext>
            </a:extLst>
          </p:cNvPr>
          <p:cNvSpPr txBox="1"/>
          <p:nvPr/>
        </p:nvSpPr>
        <p:spPr>
          <a:xfrm>
            <a:off x="1294794" y="1360449"/>
            <a:ext cx="16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00FF"/>
                </a:highlight>
              </a:rPr>
              <a:t>Bar 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6B8ED-9FD3-0F42-A81A-507E42B69606}"/>
              </a:ext>
            </a:extLst>
          </p:cNvPr>
          <p:cNvSpPr txBox="1"/>
          <p:nvPr/>
        </p:nvSpPr>
        <p:spPr>
          <a:xfrm>
            <a:off x="5429481" y="1326080"/>
            <a:ext cx="16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8080"/>
                </a:highlight>
              </a:rPr>
              <a:t>Histogram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8B07D-19B8-F602-7791-DEAB4986B7F7}"/>
              </a:ext>
            </a:extLst>
          </p:cNvPr>
          <p:cNvSpPr txBox="1"/>
          <p:nvPr/>
        </p:nvSpPr>
        <p:spPr>
          <a:xfrm>
            <a:off x="9666621" y="1360449"/>
            <a:ext cx="160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Pie-Chart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51E9948-A42D-FCE7-1B51-45432E19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799" y="6412641"/>
            <a:ext cx="2751931" cy="313280"/>
          </a:xfrm>
          <a:solidFill>
            <a:schemeClr val="accent1"/>
          </a:solidFill>
        </p:spPr>
        <p:txBody>
          <a:bodyPr/>
          <a:lstStyle/>
          <a:p>
            <a:fld id="{51274FBE-39B9-4DB0-A2E2-5A36641B5459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A8518AD-23C3-F981-7C53-FAC791C6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83873" y="6412641"/>
            <a:ext cx="3791167" cy="313280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6129C63-D1BC-8B18-7AD1-469B5ECF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4605" y="6412641"/>
            <a:ext cx="331315" cy="313280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4</a:t>
            </a:fld>
            <a:endParaRPr lang="en-US" sz="1600" dirty="0">
              <a:latin typeface="The new romans"/>
            </a:endParaRPr>
          </a:p>
        </p:txBody>
      </p:sp>
    </p:spTree>
    <p:extLst>
      <p:ext uri="{BB962C8B-B14F-4D97-AF65-F5344CB8AC3E}">
        <p14:creationId xmlns:p14="http://schemas.microsoft.com/office/powerpoint/2010/main" val="32983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98C1C-A45A-F253-0F5C-305BAA57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0294"/>
            <a:ext cx="10353762" cy="5464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he new romans"/>
              </a:rPr>
              <a:t>Formula of Average Income, Expenditure, Net Profit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C1CFA-35AB-7777-A2C0-E92A60937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607" y="576388"/>
            <a:ext cx="3300984" cy="1577179"/>
          </a:xfrm>
        </p:spPr>
        <p:txBody>
          <a:bodyPr/>
          <a:lstStyle/>
          <a:p>
            <a:r>
              <a:rPr lang="en-US" dirty="0"/>
              <a:t>Average Income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A34832-849F-370F-8F3A-8B0C26A958E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24444" y="1122798"/>
            <a:ext cx="3066203" cy="30133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>
              <a:latin typeface="The new romans"/>
            </a:endParaRPr>
          </a:p>
          <a:p>
            <a:endParaRPr lang="en-US" dirty="0"/>
          </a:p>
          <a:p>
            <a:r>
              <a:rPr lang="en-US" dirty="0"/>
              <a:t>=AVERAGE (L9,L9:L33)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A4B36-255E-F869-7519-FA6EA0DFA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84797" y="576388"/>
            <a:ext cx="3300984" cy="1577180"/>
          </a:xfrm>
        </p:spPr>
        <p:txBody>
          <a:bodyPr/>
          <a:lstStyle/>
          <a:p>
            <a:r>
              <a:rPr lang="en-US" dirty="0">
                <a:latin typeface="The new romans"/>
              </a:rPr>
              <a:t>Average</a:t>
            </a:r>
            <a:r>
              <a:rPr lang="en-US" dirty="0"/>
              <a:t> Expenditure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1C8168-8CC3-1EBC-FFEC-6E96EF0B8A4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16870" y="1148817"/>
            <a:ext cx="3066203" cy="301338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=AVERAGE (M9,M9:M33)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6F92CA-BFD4-F860-DEE3-E5783F175C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9833" y="576387"/>
            <a:ext cx="3300984" cy="1577179"/>
          </a:xfrm>
        </p:spPr>
        <p:txBody>
          <a:bodyPr/>
          <a:lstStyle/>
          <a:p>
            <a:r>
              <a:rPr lang="en-US" dirty="0"/>
              <a:t>Avera</a:t>
            </a:r>
            <a:r>
              <a:rPr lang="en-US" dirty="0">
                <a:latin typeface="The new romans"/>
              </a:rPr>
              <a:t>g</a:t>
            </a:r>
            <a:r>
              <a:rPr lang="en-US" dirty="0"/>
              <a:t>e Net Profit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6B8471-468D-DB21-FD27-75297C8A9A8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52067" y="971166"/>
            <a:ext cx="3066204" cy="2414958"/>
          </a:xfrm>
        </p:spPr>
        <p:txBody>
          <a:bodyPr/>
          <a:lstStyle/>
          <a:p>
            <a:pPr algn="l"/>
            <a:endParaRPr lang="en-US" sz="1600" dirty="0">
              <a:latin typeface="The new romans"/>
            </a:endParaRPr>
          </a:p>
          <a:p>
            <a:pPr algn="l"/>
            <a:endParaRPr lang="en-US" sz="1600" dirty="0">
              <a:latin typeface="The new romans"/>
            </a:endParaRPr>
          </a:p>
          <a:p>
            <a:pPr algn="l"/>
            <a:endParaRPr lang="en-US" sz="1600" dirty="0">
              <a:latin typeface="The new romans"/>
            </a:endParaRPr>
          </a:p>
          <a:p>
            <a:pPr algn="l"/>
            <a:endParaRPr lang="en-US" sz="1600" dirty="0">
              <a:latin typeface="The new romans"/>
            </a:endParaRPr>
          </a:p>
          <a:p>
            <a:r>
              <a:rPr lang="en-US" dirty="0"/>
              <a:t>=AVERAGEA(N9,N9:N33)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030743-8A1E-4130-BF3E-35392C072020}"/>
              </a:ext>
            </a:extLst>
          </p:cNvPr>
          <p:cNvSpPr/>
          <p:nvPr/>
        </p:nvSpPr>
        <p:spPr>
          <a:xfrm>
            <a:off x="0" y="1137075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A33C7F-803A-2D0C-16D2-78F1524EC229}"/>
              </a:ext>
            </a:extLst>
          </p:cNvPr>
          <p:cNvSpPr/>
          <p:nvPr/>
        </p:nvSpPr>
        <p:spPr>
          <a:xfrm>
            <a:off x="1203" y="6106802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948D75F-F53E-DC9F-5491-5359A617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2234" y="6370363"/>
            <a:ext cx="2430966" cy="365127"/>
          </a:xfrm>
          <a:solidFill>
            <a:schemeClr val="accent1"/>
          </a:solidFill>
        </p:spPr>
        <p:txBody>
          <a:bodyPr/>
          <a:lstStyle/>
          <a:p>
            <a:fld id="{C4EC41FB-A43F-48CA-AFAA-74AEBAE06644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7B6FE2-223C-64AF-6799-6F59B3E0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8839" y="6409886"/>
            <a:ext cx="3456878" cy="325600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E0AEC9-CE31-3B1A-1BCF-950E67A5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814" y="6370363"/>
            <a:ext cx="313788" cy="365123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5</a:t>
            </a:fld>
            <a:endParaRPr lang="en-US" sz="1600" dirty="0">
              <a:latin typeface="The new romans"/>
            </a:endParaRPr>
          </a:p>
        </p:txBody>
      </p:sp>
      <p:pic>
        <p:nvPicPr>
          <p:cNvPr id="4106" name="Picture 10" descr="Buyer and farmer Stock Photos, Royalty Free Buyer and farmer ...">
            <a:extLst>
              <a:ext uri="{FF2B5EF4-FFF2-40B4-BE49-F238E27FC236}">
                <a16:creationId xmlns:a16="http://schemas.microsoft.com/office/drawing/2014/main" id="{6640ACE6-E668-F7FE-B45A-238289132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54" y="3195285"/>
            <a:ext cx="3580672" cy="21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uyer and farmer Stock Photos, Royalty Free Buyer and farmer ...">
            <a:extLst>
              <a:ext uri="{FF2B5EF4-FFF2-40B4-BE49-F238E27FC236}">
                <a16:creationId xmlns:a16="http://schemas.microsoft.com/office/drawing/2014/main" id="{AFF23ADF-4B1E-E03A-C20F-738202E7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61" y="3183011"/>
            <a:ext cx="3896448" cy="21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armer Selling Crops Photos, Images &amp; Pictures | Shutterstock">
            <a:extLst>
              <a:ext uri="{FF2B5EF4-FFF2-40B4-BE49-F238E27FC236}">
                <a16:creationId xmlns:a16="http://schemas.microsoft.com/office/drawing/2014/main" id="{D0111BBD-8EBA-5928-222B-E76592C7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81" y="3183011"/>
            <a:ext cx="3427433" cy="219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8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607C98B-03F9-EB98-EEFC-2A00B21F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2664"/>
            <a:ext cx="10353762" cy="90324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he new romans"/>
              </a:rPr>
              <a:t>Highest and Lowest Net Profit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5F85E6-0BA7-968F-25E1-A8956080F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1064062"/>
          </a:xfrm>
        </p:spPr>
        <p:txBody>
          <a:bodyPr/>
          <a:lstStyle/>
          <a:p>
            <a:r>
              <a:rPr lang="en-US" dirty="0">
                <a:latin typeface="The new romans"/>
              </a:rPr>
              <a:t>Highest Net Profit-102500 BDT.</a:t>
            </a:r>
          </a:p>
          <a:p>
            <a:r>
              <a:rPr lang="en-US" dirty="0">
                <a:latin typeface="The new romans"/>
              </a:rPr>
              <a:t>Name of farmer-Jamal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7413490-05A0-11AD-262B-1A04CA4A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3173000"/>
            <a:ext cx="4876344" cy="785685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=MAX(N9,N9:N33)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97DF77D-7730-049C-4235-B620F6B56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438507"/>
            <a:ext cx="4895330" cy="1460809"/>
          </a:xfrm>
        </p:spPr>
        <p:txBody>
          <a:bodyPr/>
          <a:lstStyle/>
          <a:p>
            <a:r>
              <a:rPr lang="en-US" dirty="0">
                <a:latin typeface="The new romans"/>
              </a:rPr>
              <a:t>Lowest net Profit-39500 BDT.</a:t>
            </a:r>
          </a:p>
          <a:p>
            <a:r>
              <a:rPr lang="en-US" dirty="0">
                <a:latin typeface="The new romans"/>
              </a:rPr>
              <a:t>Name of farmer-X-bin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0E11CAB-4E9A-65E9-52DA-C951A8B5F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3173000"/>
            <a:ext cx="4895330" cy="618415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/>
              <a:t>=MIN(N9,N9:N33)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5799B-7F18-4F07-28BB-9F08BB9648E1}"/>
              </a:ext>
            </a:extLst>
          </p:cNvPr>
          <p:cNvSpPr/>
          <p:nvPr/>
        </p:nvSpPr>
        <p:spPr>
          <a:xfrm>
            <a:off x="-5324" y="1046674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2D3D71-C5CD-6976-768C-D55AB7229865}"/>
              </a:ext>
            </a:extLst>
          </p:cNvPr>
          <p:cNvSpPr/>
          <p:nvPr/>
        </p:nvSpPr>
        <p:spPr>
          <a:xfrm>
            <a:off x="-5324" y="5969895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CB004BF-1148-4D19-F697-0C9A50A0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176" y="6295634"/>
            <a:ext cx="2509024" cy="349096"/>
          </a:xfrm>
          <a:solidFill>
            <a:schemeClr val="accent1"/>
          </a:solidFill>
        </p:spPr>
        <p:txBody>
          <a:bodyPr/>
          <a:lstStyle/>
          <a:p>
            <a:fld id="{9E7B0967-FBAB-49E6-966F-E2174E0C5EF0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7835121-170C-7120-F031-3A7A3E82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7501" y="6283919"/>
            <a:ext cx="3857860" cy="360810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BB9B310-7280-9B78-2F94-CD79255C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636" y="6283919"/>
            <a:ext cx="305908" cy="400317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6</a:t>
            </a:fld>
            <a:endParaRPr lang="en-US" sz="1600" dirty="0">
              <a:latin typeface="The new romans"/>
            </a:endParaRPr>
          </a:p>
        </p:txBody>
      </p:sp>
      <p:pic>
        <p:nvPicPr>
          <p:cNvPr id="5122" name="Picture 2" descr="Bangladesh taka bank notes hi-res stock photography and ...">
            <a:extLst>
              <a:ext uri="{FF2B5EF4-FFF2-40B4-BE49-F238E27FC236}">
                <a16:creationId xmlns:a16="http://schemas.microsoft.com/office/drawing/2014/main" id="{E8A8FF1A-2631-E29E-CE31-2322C9D25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92" y="3791415"/>
            <a:ext cx="4270917" cy="21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600+ Bangladesh Taka Stock Photos, Pictures &amp; Royalty-Free ...">
            <a:extLst>
              <a:ext uri="{FF2B5EF4-FFF2-40B4-BE49-F238E27FC236}">
                <a16:creationId xmlns:a16="http://schemas.microsoft.com/office/drawing/2014/main" id="{ED61BA22-8EE4-B1F6-C321-ADFA9EC2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10" y="3791415"/>
            <a:ext cx="4270918" cy="201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54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7620-DF08-2EE5-9F93-F38B070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04667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  <a:latin typeface="The new romans"/>
              </a:rPr>
              <a:t>Project findings and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5BAE-7492-5268-9939-5F5983695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4694"/>
            <a:ext cx="5910751" cy="42709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he new romans"/>
              </a:rPr>
              <a:t>The financial condition of the farmers in this village is good.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he new romans"/>
              </a:rPr>
              <a:t> The farmer does not incur any loss in growing the crop.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he new romans"/>
              </a:rPr>
              <a:t> Corn crop is the most profitable in this village.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he new romans"/>
              </a:rPr>
              <a:t> Farmers will benefit more if corn crop is increased in this village.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he new romans"/>
              </a:rPr>
              <a:t> More profit can be made if fertilizers are applied according to rules in crop cultivation.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E922E9-A405-28DA-D508-7A80642F0518}"/>
              </a:ext>
            </a:extLst>
          </p:cNvPr>
          <p:cNvSpPr/>
          <p:nvPr/>
        </p:nvSpPr>
        <p:spPr>
          <a:xfrm>
            <a:off x="-5324" y="1046674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DDB3EC-0BF4-2433-41BD-655DEF0D5180}"/>
              </a:ext>
            </a:extLst>
          </p:cNvPr>
          <p:cNvSpPr/>
          <p:nvPr/>
        </p:nvSpPr>
        <p:spPr>
          <a:xfrm>
            <a:off x="-5324" y="6049855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2521EB-F6B4-8F4F-63E2-FCB5D9B5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536" y="6387147"/>
            <a:ext cx="2408663" cy="381643"/>
          </a:xfrm>
          <a:solidFill>
            <a:schemeClr val="accent1"/>
          </a:solidFill>
        </p:spPr>
        <p:txBody>
          <a:bodyPr/>
          <a:lstStyle/>
          <a:p>
            <a:fld id="{11CC1D9C-B498-4CCF-B7A3-50BD02377FAB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B1CE03-8FFA-D08F-3872-CC88BF52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0781" y="6387147"/>
            <a:ext cx="3590691" cy="36512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A74417-C660-C3D8-83F5-35A99663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869" y="6387146"/>
            <a:ext cx="334196" cy="365126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7</a:t>
            </a:fld>
            <a:endParaRPr lang="en-US" sz="1600" dirty="0">
              <a:latin typeface="The new romans"/>
            </a:endParaRPr>
          </a:p>
        </p:txBody>
      </p:sp>
      <p:pic>
        <p:nvPicPr>
          <p:cNvPr id="9" name="Picture 6" descr="173,936 Maize Farm Images, Stock Photos, and Vectors ...">
            <a:extLst>
              <a:ext uri="{FF2B5EF4-FFF2-40B4-BE49-F238E27FC236}">
                <a16:creationId xmlns:a16="http://schemas.microsoft.com/office/drawing/2014/main" id="{559CD0AB-2ED1-D538-7BD8-DE8EA187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6" y="1304693"/>
            <a:ext cx="4694323" cy="16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31,300+ Eggplant Farm Stock Photos, Pictures &amp; Royalty-Free ...">
            <a:extLst>
              <a:ext uri="{FF2B5EF4-FFF2-40B4-BE49-F238E27FC236}">
                <a16:creationId xmlns:a16="http://schemas.microsoft.com/office/drawing/2014/main" id="{B273AB10-1C36-61BF-7C3E-7F84BD3AB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6" y="2872554"/>
            <a:ext cx="4694323" cy="16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ce farm hi-res stock photography and images - Alamy">
            <a:extLst>
              <a:ext uri="{FF2B5EF4-FFF2-40B4-BE49-F238E27FC236}">
                <a16:creationId xmlns:a16="http://schemas.microsoft.com/office/drawing/2014/main" id="{422C7BBE-86A5-5550-9B1A-47976A98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6" y="4525536"/>
            <a:ext cx="4694323" cy="14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7853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21073D-D5FE-EA02-882E-F0B1D93DEAB0}"/>
              </a:ext>
            </a:extLst>
          </p:cNvPr>
          <p:cNvSpPr/>
          <p:nvPr/>
        </p:nvSpPr>
        <p:spPr>
          <a:xfrm>
            <a:off x="0" y="1137075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A9EF21-80B8-38F4-1932-A633193D50A5}"/>
              </a:ext>
            </a:extLst>
          </p:cNvPr>
          <p:cNvSpPr/>
          <p:nvPr/>
        </p:nvSpPr>
        <p:spPr>
          <a:xfrm>
            <a:off x="0" y="6089509"/>
            <a:ext cx="12192000" cy="91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4965BE-F19E-3AE7-A88C-D531CC07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082" y="6340475"/>
            <a:ext cx="2442117" cy="365126"/>
          </a:xfrm>
          <a:solidFill>
            <a:schemeClr val="accent1"/>
          </a:solidFill>
        </p:spPr>
        <p:txBody>
          <a:bodyPr/>
          <a:lstStyle/>
          <a:p>
            <a:fld id="{BDDB9D9E-2C0E-47BE-8B97-0FC946C887D4}" type="datetime2">
              <a:rPr lang="en-US" sz="1600" smtClean="0">
                <a:latin typeface="The new romans"/>
              </a:rPr>
              <a:t>Tuesday, February 4, 2025</a:t>
            </a:fld>
            <a:endParaRPr lang="en-US" sz="1600" dirty="0">
              <a:latin typeface="The new roman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25649B-EDC0-8062-1E6B-280774F5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1954" y="6340476"/>
            <a:ext cx="3323668" cy="36512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sz="1600" dirty="0">
                <a:latin typeface="The new romans"/>
              </a:rPr>
              <a:t>PROJECT BY MD. SHAKIL HASAN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D257CD-4348-8654-AFC1-543419F6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836" y="6366970"/>
            <a:ext cx="301082" cy="365126"/>
          </a:xfrm>
          <a:solidFill>
            <a:srgbClr val="FF0000"/>
          </a:solidFill>
        </p:spPr>
        <p:txBody>
          <a:bodyPr/>
          <a:lstStyle/>
          <a:p>
            <a:fld id="{D647D207-A032-4BA7-902C-9FAAC019F884}" type="slidenum">
              <a:rPr lang="en-US" sz="1600" smtClean="0">
                <a:latin typeface="The new romans"/>
              </a:rPr>
              <a:t>8</a:t>
            </a:fld>
            <a:endParaRPr lang="en-US" sz="1600" dirty="0">
              <a:latin typeface="The new romans"/>
            </a:endParaRPr>
          </a:p>
        </p:txBody>
      </p:sp>
      <p:pic>
        <p:nvPicPr>
          <p:cNvPr id="7170" name="Picture 2" descr="farmers talking in the soybean field - crop diversification stock pictures, royalty-free photos &amp; images">
            <a:extLst>
              <a:ext uri="{FF2B5EF4-FFF2-40B4-BE49-F238E27FC236}">
                <a16:creationId xmlns:a16="http://schemas.microsoft.com/office/drawing/2014/main" id="{68E50399-1B09-0BA4-EF59-727D6CA83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3" y="2424297"/>
            <a:ext cx="3724507" cy="32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9D5AD-DA0E-A858-E57E-A5C122EB59C0}"/>
              </a:ext>
            </a:extLst>
          </p:cNvPr>
          <p:cNvSpPr txBox="1"/>
          <p:nvPr/>
        </p:nvSpPr>
        <p:spPr>
          <a:xfrm>
            <a:off x="3211551" y="342871"/>
            <a:ext cx="5960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en-US" sz="3600" dirty="0">
                <a:solidFill>
                  <a:srgbClr val="C00000"/>
                </a:solidFill>
                <a:latin typeface="The new romans"/>
              </a:rPr>
              <a:t>Thank you for your Patience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3DC57-2D4C-78B7-5200-0A590491C12A}"/>
              </a:ext>
            </a:extLst>
          </p:cNvPr>
          <p:cNvSpPr txBox="1"/>
          <p:nvPr/>
        </p:nvSpPr>
        <p:spPr>
          <a:xfrm>
            <a:off x="4727512" y="1385286"/>
            <a:ext cx="405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he new romans"/>
              </a:rPr>
              <a:t>Any Question?</a:t>
            </a:r>
          </a:p>
        </p:txBody>
      </p:sp>
      <p:pic>
        <p:nvPicPr>
          <p:cNvPr id="7176" name="Picture 8" descr="organic farm workers meeting and talking in herb garden - crop diversification stock pictures, royalty-free photos &amp; images">
            <a:extLst>
              <a:ext uri="{FF2B5EF4-FFF2-40B4-BE49-F238E27FC236}">
                <a16:creationId xmlns:a16="http://schemas.microsoft.com/office/drawing/2014/main" id="{04F1BDEC-40F7-0370-7810-71B30B69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498" y="2424296"/>
            <a:ext cx="3958682" cy="329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portrait of farming family and community members in rice field - crop diversification stock pictures, royalty-free photos &amp; images">
            <a:extLst>
              <a:ext uri="{FF2B5EF4-FFF2-40B4-BE49-F238E27FC236}">
                <a16:creationId xmlns:a16="http://schemas.microsoft.com/office/drawing/2014/main" id="{75E6C87A-B4CA-9ED0-AB26-C4C4396E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622" y="2424296"/>
            <a:ext cx="372450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491</TotalTime>
  <Words>838</Words>
  <Application>Microsoft Office PowerPoint</Application>
  <PresentationFormat>Widescreen</PresentationFormat>
  <Paragraphs>478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Calisto MT</vt:lpstr>
      <vt:lpstr>The new roman</vt:lpstr>
      <vt:lpstr>The new romans</vt:lpstr>
      <vt:lpstr>Wingdings</vt:lpstr>
      <vt:lpstr>Wingdings 2</vt:lpstr>
      <vt:lpstr>Slate</vt:lpstr>
      <vt:lpstr>Project-2025 Village Name- Apoorva Nagar </vt:lpstr>
      <vt:lpstr>Project Goals</vt:lpstr>
      <vt:lpstr>Data of the crops cultivated by the farmers</vt:lpstr>
      <vt:lpstr>Analysis of Income Expenditure and Net Profit in Graph and Chart</vt:lpstr>
      <vt:lpstr>Formula of Average Income, Expenditure, Net Profit</vt:lpstr>
      <vt:lpstr>Highest and Lowest Net Profit</vt:lpstr>
      <vt:lpstr> Project findings and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Md.Shakil Hasan</dc:creator>
  <cp:lastModifiedBy>Md.Shakil Hasan</cp:lastModifiedBy>
  <cp:revision>1</cp:revision>
  <dcterms:created xsi:type="dcterms:W3CDTF">2025-02-02T08:10:37Z</dcterms:created>
  <dcterms:modified xsi:type="dcterms:W3CDTF">2025-02-04T09:16:25Z</dcterms:modified>
</cp:coreProperties>
</file>