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62" r:id="rId6"/>
    <p:sldId id="257" r:id="rId7"/>
    <p:sldId id="360" r:id="rId8"/>
    <p:sldId id="258" r:id="rId9"/>
    <p:sldId id="308" r:id="rId10"/>
    <p:sldId id="361" r:id="rId11"/>
    <p:sldId id="364" r:id="rId12"/>
    <p:sldId id="261" r:id="rId13"/>
    <p:sldId id="262" r:id="rId14"/>
    <p:sldId id="263" r:id="rId15"/>
    <p:sldId id="264" r:id="rId16"/>
    <p:sldId id="265" r:id="rId17"/>
    <p:sldId id="365" r:id="rId18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545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4490"/>
  </p:normalViewPr>
  <p:slideViewPr>
    <p:cSldViewPr snapToGrid="0" snapToObjects="1">
      <p:cViewPr varScale="1">
        <p:scale>
          <a:sx n="90" d="100"/>
          <a:sy n="90" d="100"/>
        </p:scale>
        <p:origin x="784" y="216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-27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336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Bump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>
                <a:solidFill>
                  <a:schemeClr val="bg1"/>
                </a:solidFill>
              </a:defRPr>
            </a:lvl1pPr>
            <a:lvl2pPr marL="1003300" lvl="1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24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chemeClr val="bg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://en.wikipedia.org/wiki/Transporter_(Star_Trek)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Loops and Iteration (Part 1)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Chapter 5</a:t>
            </a:r>
            <a:endParaRPr lang="en-US" sz="48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Breaking Out of a Loop</a:t>
            </a:r>
            <a:endParaRPr lang="en-US" sz="76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ends the current loop and jumps to the statement immediately following the loop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 is like a loop test that can happen anywhere in the body of the loop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finished</a:t>
            </a:r>
            <a:endParaRPr lang="en-US" sz="32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inished</a:t>
            </a:r>
            <a:endParaRPr lang="en-US" sz="32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2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Done!</a:t>
            </a:r>
            <a:endParaRPr lang="en-US" sz="32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Shape 310"/>
          <p:cNvCxnSpPr/>
          <p:nvPr/>
        </p:nvCxnSpPr>
        <p:spPr>
          <a:xfrm rot="10800000">
            <a:off x="11017136" y="557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11" name="Shape 311"/>
          <p:cNvSpPr/>
          <p:nvPr/>
        </p:nvSpPr>
        <p:spPr>
          <a:xfrm>
            <a:off x="9601200" y="1117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True ?</a:t>
            </a:r>
            <a:endParaRPr lang="en-US" sz="3600" u="none" strike="noStrike" cap="none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12" name="Shape 312"/>
          <p:cNvCxnSpPr/>
          <p:nvPr/>
        </p:nvCxnSpPr>
        <p:spPr>
          <a:xfrm rot="10800000" flipH="1">
            <a:off x="10985100" y="2425800"/>
            <a:ext cx="51300" cy="39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3" name="Shape 313"/>
          <p:cNvCxnSpPr/>
          <p:nvPr/>
        </p:nvCxnSpPr>
        <p:spPr>
          <a:xfrm rot="10800000">
            <a:off x="12382475" y="1746225"/>
            <a:ext cx="777899" cy="15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4" name="Shape 314"/>
          <p:cNvCxnSpPr>
            <a:stCxn id="315" idx="0"/>
            <a:endCxn id="316" idx="2"/>
          </p:cNvCxnSpPr>
          <p:nvPr/>
        </p:nvCxnSpPr>
        <p:spPr>
          <a:xfrm rot="10800000" flipH="1">
            <a:off x="13169949" y="3149800"/>
            <a:ext cx="50700" cy="2044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>
            <a:off x="10973000" y="6380400"/>
            <a:ext cx="22238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flipH="1">
            <a:off x="9245574" y="1762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19" name="Shape 319"/>
          <p:cNvCxnSpPr/>
          <p:nvPr/>
        </p:nvCxnSpPr>
        <p:spPr>
          <a:xfrm rot="10800000" flipH="1">
            <a:off x="10942636" y="6889874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 rot="10800000" flipH="1">
            <a:off x="9202736" y="1752611"/>
            <a:ext cx="58800" cy="51545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1" name="Shape 321"/>
          <p:cNvCxnSpPr/>
          <p:nvPr/>
        </p:nvCxnSpPr>
        <p:spPr>
          <a:xfrm>
            <a:off x="9216150" y="6870200"/>
            <a:ext cx="1723200" cy="368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22" name="Shape 322"/>
          <p:cNvSpPr txBox="1"/>
          <p:nvPr/>
        </p:nvSpPr>
        <p:spPr>
          <a:xfrm>
            <a:off x="8721725" y="1003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9499600" y="75057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24" name="Shape 324"/>
          <p:cNvSpPr txBox="1"/>
          <p:nvPr/>
        </p:nvSpPr>
        <p:spPr>
          <a:xfrm>
            <a:off x="12838111" y="1003300"/>
            <a:ext cx="104912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11760200" y="2400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....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11709400" y="51943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...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25" name="Shape 325"/>
          <p:cNvCxnSpPr/>
          <p:nvPr/>
        </p:nvCxnSpPr>
        <p:spPr>
          <a:xfrm rot="10800000">
            <a:off x="14816037" y="4679911"/>
            <a:ext cx="1016099" cy="14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6" name="Shape 326"/>
          <p:cNvCxnSpPr/>
          <p:nvPr/>
        </p:nvCxnSpPr>
        <p:spPr>
          <a:xfrm rot="10800000" flipH="1">
            <a:off x="11952286" y="6145311"/>
            <a:ext cx="3849600" cy="13461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7" name="Shape 327"/>
          <p:cNvSpPr txBox="1"/>
          <p:nvPr/>
        </p:nvSpPr>
        <p:spPr>
          <a:xfrm>
            <a:off x="1752600" y="1195375"/>
            <a:ext cx="6558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28" name="Shape 328"/>
          <p:cNvCxnSpPr/>
          <p:nvPr/>
        </p:nvCxnSpPr>
        <p:spPr>
          <a:xfrm rot="10800000">
            <a:off x="1318899" y="3504149"/>
            <a:ext cx="348900" cy="54450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9" name="Shape 329"/>
          <p:cNvCxnSpPr/>
          <p:nvPr/>
        </p:nvCxnSpPr>
        <p:spPr>
          <a:xfrm rot="10800000" flipH="1">
            <a:off x="1265939" y="3116201"/>
            <a:ext cx="1787100" cy="3770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/>
          <p:nvPr/>
        </p:nvCxnSpPr>
        <p:spPr>
          <a:xfrm rot="10800000">
            <a:off x="13209400" y="3186225"/>
            <a:ext cx="1026899" cy="619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31" name="Shape 3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66338" y="5150641"/>
            <a:ext cx="2184399" cy="203993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Shape 332"/>
          <p:cNvSpPr txBox="1"/>
          <p:nvPr/>
        </p:nvSpPr>
        <p:spPr>
          <a:xfrm>
            <a:off x="415213" y="7362029"/>
            <a:ext cx="8615399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  <a:hlinkClick r:id="rId2"/>
              </a:rPr>
              <a:t>http://en.wikipedia.org/wiki/Transporter_(Star_Trek)</a:t>
            </a:r>
            <a:endParaRPr lang="en-US" sz="2400" u="sng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  <a:hlinkClick r:id="rId2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13665200" y="38735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FF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break</a:t>
            </a:r>
            <a:endParaRPr lang="en-US" sz="3500" u="none" strike="noStrike" cap="none">
              <a:solidFill>
                <a:srgbClr val="FFFF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34" name="Shape 334"/>
          <p:cNvCxnSpPr/>
          <p:nvPr/>
        </p:nvCxnSpPr>
        <p:spPr>
          <a:xfrm rot="10800000">
            <a:off x="13213562" y="5921398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5" name="Shape 335"/>
          <p:cNvCxnSpPr/>
          <p:nvPr/>
        </p:nvCxnSpPr>
        <p:spPr>
          <a:xfrm rot="10800000">
            <a:off x="13128537" y="1805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continue</a:t>
            </a:r>
            <a:endParaRPr lang="en-US" sz="7200" u="none" strike="noStrike" cap="none" dirty="0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ends the current iteration and jumps to the top of the loop and starts the next iteration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# don't print this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 this!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 this!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Done!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Finishing an Iteration with </a:t>
            </a:r>
            <a:r>
              <a:rPr lang="en-US" sz="72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continue</a:t>
            </a:r>
            <a:endParaRPr lang="en-US" sz="72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and starts the next iteration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# don't print this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 this!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 this!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Done!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hape 358"/>
          <p:cNvCxnSpPr/>
          <p:nvPr/>
        </p:nvCxnSpPr>
        <p:spPr>
          <a:xfrm rot="10800000">
            <a:off x="10991736" y="9382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9" name="Shape 359"/>
          <p:cNvSpPr/>
          <p:nvPr/>
        </p:nvSpPr>
        <p:spPr>
          <a:xfrm>
            <a:off x="9575800" y="149860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True ?</a:t>
            </a:r>
            <a:endParaRPr lang="en-US" sz="3600" u="none" strike="noStrike" cap="none">
              <a:solidFill>
                <a:srgbClr val="FF99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60" name="Shape 360"/>
          <p:cNvCxnSpPr/>
          <p:nvPr/>
        </p:nvCxnSpPr>
        <p:spPr>
          <a:xfrm flipH="1" flipV="1">
            <a:off x="10995701" y="2681851"/>
            <a:ext cx="34625" cy="39205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1" name="Shape 361"/>
          <p:cNvCxnSpPr/>
          <p:nvPr/>
        </p:nvCxnSpPr>
        <p:spPr>
          <a:xfrm rot="10800000">
            <a:off x="12433374" y="2127325"/>
            <a:ext cx="678900" cy="107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2" name="Shape 362"/>
          <p:cNvCxnSpPr/>
          <p:nvPr/>
        </p:nvCxnSpPr>
        <p:spPr>
          <a:xfrm>
            <a:off x="10991725" y="6602410"/>
            <a:ext cx="21783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3" name="Shape 363"/>
          <p:cNvCxnSpPr/>
          <p:nvPr/>
        </p:nvCxnSpPr>
        <p:spPr>
          <a:xfrm flipH="1">
            <a:off x="9220174" y="2143125"/>
            <a:ext cx="396900" cy="32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364" name="Shape 364"/>
          <p:cNvCxnSpPr/>
          <p:nvPr/>
        </p:nvCxnSpPr>
        <p:spPr>
          <a:xfrm rot="10800000" flipH="1">
            <a:off x="10917236" y="7027978"/>
            <a:ext cx="15899" cy="64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flipV="1">
            <a:off x="9245749" y="2133612"/>
            <a:ext cx="33237" cy="4911703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6" name="Shape 366"/>
          <p:cNvCxnSpPr/>
          <p:nvPr/>
        </p:nvCxnSpPr>
        <p:spPr>
          <a:xfrm>
            <a:off x="9161461" y="7045315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8696325" y="13843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9474200" y="7643804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print('Done')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69" name="Shape 369"/>
          <p:cNvSpPr txBox="1"/>
          <p:nvPr/>
        </p:nvSpPr>
        <p:spPr>
          <a:xfrm>
            <a:off x="13295312" y="1828800"/>
            <a:ext cx="8778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1563350" y="1304775"/>
            <a:ext cx="3002099" cy="2858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2057400" y="2355850"/>
            <a:ext cx="62909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b="1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raw_input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b="1" i="0" u="none" strike="noStrike" cap="none" dirty="0">
                <a:solidFill>
                  <a:srgbClr val="F3F3F3"/>
                </a:solidFill>
                <a:latin typeface="Courier"/>
                <a:ea typeface="Courier"/>
                <a:cs typeface="Courier"/>
                <a:sym typeface="Courier New"/>
              </a:rPr>
              <a:t>'#'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372" name="Shape 372"/>
          <p:cNvCxnSpPr/>
          <p:nvPr/>
        </p:nvCxnSpPr>
        <p:spPr>
          <a:xfrm flipH="1">
            <a:off x="1703325" y="3029550"/>
            <a:ext cx="265199" cy="8375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3" name="Shape 373"/>
          <p:cNvCxnSpPr/>
          <p:nvPr/>
        </p:nvCxnSpPr>
        <p:spPr>
          <a:xfrm>
            <a:off x="1701738" y="3878074"/>
            <a:ext cx="1237200" cy="464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4" name="Shape 374"/>
          <p:cNvSpPr txBox="1"/>
          <p:nvPr/>
        </p:nvSpPr>
        <p:spPr>
          <a:xfrm>
            <a:off x="11696700" y="549910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...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75" name="Shape 375"/>
          <p:cNvCxnSpPr/>
          <p:nvPr/>
        </p:nvCxnSpPr>
        <p:spPr>
          <a:xfrm>
            <a:off x="14546262" y="1285875"/>
            <a:ext cx="846000" cy="2917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>
            <a:endCxn id="377" idx="2"/>
          </p:cNvCxnSpPr>
          <p:nvPr/>
        </p:nvCxnSpPr>
        <p:spPr>
          <a:xfrm rot="10800000">
            <a:off x="13144549" y="3573512"/>
            <a:ext cx="1454100" cy="739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7" name="Shape 377"/>
          <p:cNvSpPr txBox="1"/>
          <p:nvPr/>
        </p:nvSpPr>
        <p:spPr>
          <a:xfrm>
            <a:off x="11684000" y="2824112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....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378" name="Shape 378"/>
          <p:cNvSpPr txBox="1"/>
          <p:nvPr/>
        </p:nvSpPr>
        <p:spPr>
          <a:xfrm>
            <a:off x="13500100" y="4330700"/>
            <a:ext cx="2184300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continue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379" name="Shape 379"/>
          <p:cNvCxnSpPr>
            <a:endCxn id="377" idx="2"/>
          </p:cNvCxnSpPr>
          <p:nvPr/>
        </p:nvCxnSpPr>
        <p:spPr>
          <a:xfrm rot="10800000">
            <a:off x="13144549" y="3573512"/>
            <a:ext cx="25500" cy="192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 flipH="1" flipV="1">
            <a:off x="13213562" y="6226200"/>
            <a:ext cx="16663" cy="4032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1" name="Shape 381"/>
          <p:cNvCxnSpPr/>
          <p:nvPr/>
        </p:nvCxnSpPr>
        <p:spPr>
          <a:xfrm rot="10800000">
            <a:off x="13128537" y="2186749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 2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999740"/>
            <a:ext cx="13931900" cy="42576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Write a program to: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find the first negative number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print all numbers from 1 to 20 without odd numbers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count digits until a specific digit is found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4. password check with limited attempts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5. sum of positive numbers until a negative number is found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6. count only alphanumeric characters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Why Loops?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3365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Automation of Repetitive Tasks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Efficient Data Processing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Dynamic Control of Execution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4. Reducing Code Redundancy and Improving Readability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5. Handling Unknown or Large Data Sets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Types of loops and Important parts 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0920" y="4712335"/>
            <a:ext cx="7260590" cy="39033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4800600"/>
            <a:ext cx="7769225" cy="3648075"/>
          </a:xfrm>
          <a:prstGeom prst="rect">
            <a:avLst/>
          </a:prstGeom>
        </p:spPr>
      </p:pic>
      <p:sp>
        <p:nvSpPr>
          <p:cNvPr id="6" name="Shape 293"/>
          <p:cNvSpPr txBox="1">
            <a:spLocks noGrp="1"/>
          </p:cNvSpPr>
          <p:nvPr>
            <p:ph type="body" idx="1"/>
          </p:nvPr>
        </p:nvSpPr>
        <p:spPr>
          <a:xfrm>
            <a:off x="1094740" y="205486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rgbClr val="00B05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while</a:t>
            </a:r>
            <a:endParaRPr lang="en-US" sz="3600" u="none" strike="noStrike" cap="none" dirty="0">
              <a:solidFill>
                <a:srgbClr val="00B05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rgbClr val="00B05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for</a:t>
            </a:r>
            <a:endParaRPr lang="en-US" sz="3600" u="none" strike="noStrike" cap="none" dirty="0"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rgbClr val="C000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do-while </a:t>
            </a:r>
            <a:endParaRPr lang="en-US" sz="3600" u="none" strike="noStrike" cap="none" dirty="0">
              <a:solidFill>
                <a:srgbClr val="C000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Repeated Steps</a:t>
            </a:r>
            <a:endParaRPr lang="en-US" sz="72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Program:</a:t>
            </a:r>
            <a:endParaRPr lang="en-US" sz="3600" b="1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0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&lt; 5 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&lt; 5 ?</a:t>
            </a:r>
            <a:endParaRPr lang="en-US" sz="35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go through a sequence of numbers.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0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Output: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0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Blastoff! 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n +1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Repeated Steps</a:t>
            </a:r>
            <a:endParaRPr lang="en-US" sz="7200" u="none" strike="noStrike" cap="none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b="1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Program:</a:t>
            </a:r>
            <a:endParaRPr lang="en-US" sz="3600" b="1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&gt; 0 ?</a:t>
            </a:r>
            <a:endParaRPr lang="en-US" sz="35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go through a sequence of numbers.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print('Blastoff')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5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Output: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Blastoff! 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0</a:t>
            </a:r>
            <a:endParaRPr lang="en-US" sz="3600" u="none" strike="noStrike" cap="none">
              <a:solidFill>
                <a:srgbClr val="FF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n -1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An Infinite Loop</a:t>
            </a:r>
            <a:endParaRPr lang="en-US" sz="72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350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0 ?</a:t>
            </a:r>
            <a:endParaRPr lang="en-US" sz="3500" b="0" i="0" u="none" strike="noStrike" cap="none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print('Dry off!')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5</a:t>
            </a:r>
            <a:endParaRPr lang="en-US" sz="35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What is wrong with this loop?</a:t>
            </a:r>
            <a:endParaRPr lang="en-US" sz="36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Another Loop</a:t>
            </a:r>
            <a:endParaRPr lang="en-US" sz="72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1" name="Shape 241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'Lather'</a:t>
            </a:r>
            <a:r>
              <a:rPr lang="en-US" sz="3200" b="1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'Rinse'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'Dry off!'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cxnSp>
        <p:nvCxnSpPr>
          <p:cNvPr id="242" name="Shape 242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43" name="Shape 24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</a:t>
            </a:r>
            <a:r>
              <a:rPr lang="en-US" sz="350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</a:t>
            </a:r>
            <a:r>
              <a:rPr lang="en-US" sz="3500" b="0" i="0" u="none" strike="noStrike" cap="non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0 ?</a:t>
            </a:r>
            <a:endParaRPr lang="en-US" sz="3500" b="0" i="0" u="none" strike="noStrike" cap="none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4" name="Shape 244"/>
          <p:cNvCxnSpPr/>
          <p:nvPr/>
        </p:nvCxnSpPr>
        <p:spPr>
          <a:xfrm rot="10800000" flipH="1">
            <a:off x="2836861" y="3917955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45" name="Shape 245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6" name="Shape 246"/>
          <p:cNvCxnSpPr/>
          <p:nvPr/>
        </p:nvCxnSpPr>
        <p:spPr>
          <a:xfrm rot="10800000" flipH="1">
            <a:off x="5024437" y="32766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47" name="Shape 247"/>
          <p:cNvCxnSpPr>
            <a:stCxn id="248" idx="2"/>
          </p:cNvCxnSpPr>
          <p:nvPr/>
        </p:nvCxnSpPr>
        <p:spPr>
          <a:xfrm>
            <a:off x="5078405" y="5899154"/>
            <a:ext cx="0" cy="33655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9" name="Shape 249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50" name="Shape 250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51" name="Shape 251"/>
          <p:cNvCxnSpPr/>
          <p:nvPr/>
        </p:nvCxnSpPr>
        <p:spPr>
          <a:xfrm rot="10800000" flipH="1">
            <a:off x="2840036" y="6680205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2" name="Shape 252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4" name="Shape 25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No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print('Dry off!')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Yes</a:t>
            </a:r>
            <a:endParaRPr lang="en-US" sz="3600" u="none" strike="noStrike" cap="none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n = </a:t>
            </a:r>
            <a:r>
              <a:rPr lang="en-US" sz="3500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0</a:t>
            </a:r>
            <a:endParaRPr lang="en-US" sz="35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8" name="Shape 258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'Lather'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u="none" strike="noStrike" cap="none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FF99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'Rinse'</a:t>
            </a:r>
            <a:r>
              <a:rPr lang="en-US" sz="3500" dirty="0">
                <a:solidFill>
                  <a:schemeClr val="bg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)</a:t>
            </a:r>
            <a:endParaRPr lang="en-US" sz="3500" dirty="0">
              <a:solidFill>
                <a:schemeClr val="bg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What is this loop doing?</a:t>
            </a:r>
            <a:endParaRPr lang="en-US" sz="36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cxnSp>
        <p:nvCxnSpPr>
          <p:cNvPr id="260" name="Shape 260"/>
          <p:cNvCxnSpPr>
            <a:stCxn id="258" idx="2"/>
            <a:endCxn id="248" idx="0"/>
          </p:cNvCxnSpPr>
          <p:nvPr/>
        </p:nvCxnSpPr>
        <p:spPr>
          <a:xfrm flipH="1">
            <a:off x="5078405" y="4678366"/>
            <a:ext cx="9526" cy="47148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Exercise 1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999740"/>
            <a:ext cx="13931900" cy="42576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Write a program to: 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1. print numbers from 15 to 30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2. sum first n natural numbers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3. print even numbers from 1 to 20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4. find the factorial of a number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5. print a multiplication table of a number up to 10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6. reverse a list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7. sum of digits in a number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8. find the maximum in a list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Breaking Out of a Loop</a:t>
            </a:r>
            <a:endParaRPr lang="en-US" sz="7600" u="none" strike="noStrike" cap="none" dirty="0">
              <a:solidFill>
                <a:srgbClr val="FFD966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 statement ends the current loop and jumps to the statement immediately following the loop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It is like a loop test that can happen anywhere in the body of the loop</a:t>
            </a:r>
            <a:endParaRPr lang="en-US" sz="36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hello there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finished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finished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</a:t>
            </a:r>
            <a:endParaRPr lang="en-US" sz="3200" u="none" strike="noStrike" cap="none" dirty="0">
              <a:solidFill>
                <a:srgbClr val="00FF00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Done!</a:t>
            </a:r>
            <a:endParaRPr lang="en-US" sz="3200" u="none" strike="noStrike" cap="none" dirty="0">
              <a:solidFill>
                <a:schemeClr val="lt1"/>
              </a:solidFill>
              <a:latin typeface="Arial" panose="02080604020202020204" pitchFamily="34" charset="0"/>
              <a:ea typeface="Arial" panose="02080604020202020204" pitchFamily="34" charset="0"/>
              <a:cs typeface="Arial" panose="02080604020202020204" pitchFamily="34" charset="0"/>
              <a:sym typeface="Cabin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>
                <a:solidFill>
                  <a:schemeClr val="lt1"/>
                </a:solidFill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  <a:sym typeface="Cabin"/>
              </a:rPr>
              <a:t>&gt;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  <a:endParaRPr lang="en-US" sz="3000" b="1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3648</Words>
  <Application>WPS Presentation</Application>
  <PresentationFormat>Custom</PresentationFormat>
  <Paragraphs>288</Paragraphs>
  <Slides>15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SimSun</vt:lpstr>
      <vt:lpstr>Wingdings</vt:lpstr>
      <vt:lpstr>Arial</vt:lpstr>
      <vt:lpstr>Nimbus Roman No9 L</vt:lpstr>
      <vt:lpstr>Gill Sans</vt:lpstr>
      <vt:lpstr>Gubbi</vt:lpstr>
      <vt:lpstr>ヒラギノ角ゴ ProN W3</vt:lpstr>
      <vt:lpstr>Droid Sans Fallback</vt:lpstr>
      <vt:lpstr>Cabin</vt:lpstr>
      <vt:lpstr>Courier</vt:lpstr>
      <vt:lpstr>Courier New</vt:lpstr>
      <vt:lpstr>Comic Sans MS</vt:lpstr>
      <vt:lpstr>Microsoft YaHei</vt:lpstr>
      <vt:lpstr>Arial Unicode MS</vt:lpstr>
      <vt:lpstr>DejaVu Sans</vt:lpstr>
      <vt:lpstr>OpenSymbol</vt:lpstr>
      <vt:lpstr>Title &amp; Subtitle</vt:lpstr>
      <vt:lpstr>Loops and Iteration</vt:lpstr>
      <vt:lpstr>Why Loops?</vt:lpstr>
      <vt:lpstr>Types of loops and Important parts </vt:lpstr>
      <vt:lpstr>Repeated Steps</vt:lpstr>
      <vt:lpstr>Repeated Steps</vt:lpstr>
      <vt:lpstr>An Infinite Loop</vt:lpstr>
      <vt:lpstr>Another Loop</vt:lpstr>
      <vt:lpstr>Exercise 1</vt:lpstr>
      <vt:lpstr>Breaking Out of a Loop</vt:lpstr>
      <vt:lpstr>Breaking Out of a Loop</vt:lpstr>
      <vt:lpstr>PowerPoint 演示文稿</vt:lpstr>
      <vt:lpstr>Finishing an Iteration with continue</vt:lpstr>
      <vt:lpstr>Finishing an Iteration with continue</vt:lpstr>
      <vt:lpstr>PowerPoint 演示文稿</vt:lpstr>
      <vt:lpstr>Exercise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and Iteration</dc:title>
  <dc:creator/>
  <cp:lastModifiedBy>dean</cp:lastModifiedBy>
  <cp:revision>71</cp:revision>
  <dcterms:created xsi:type="dcterms:W3CDTF">2024-10-31T17:25:13Z</dcterms:created>
  <dcterms:modified xsi:type="dcterms:W3CDTF">2024-10-31T17:25:13Z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1033-11.1.0.11691</vt:lpwstr>
  </property>
</Properties>
</file>