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8"/>
  </p:notesMasterIdLst>
  <p:sldIdLst>
    <p:sldId id="256" r:id="rId2"/>
    <p:sldId id="260" r:id="rId3"/>
    <p:sldId id="265" r:id="rId4"/>
    <p:sldId id="261" r:id="rId5"/>
    <p:sldId id="262" r:id="rId6"/>
    <p:sldId id="264" r:id="rId7"/>
    <p:sldId id="308" r:id="rId8"/>
    <p:sldId id="309" r:id="rId9"/>
    <p:sldId id="310" r:id="rId10"/>
    <p:sldId id="263" r:id="rId11"/>
    <p:sldId id="311" r:id="rId12"/>
    <p:sldId id="312" r:id="rId13"/>
    <p:sldId id="266" r:id="rId14"/>
    <p:sldId id="313" r:id="rId15"/>
    <p:sldId id="314" r:id="rId16"/>
    <p:sldId id="315" r:id="rId17"/>
    <p:sldId id="316" r:id="rId18"/>
    <p:sldId id="317" r:id="rId19"/>
    <p:sldId id="318" r:id="rId20"/>
    <p:sldId id="267" r:id="rId21"/>
    <p:sldId id="319" r:id="rId22"/>
    <p:sldId id="323" r:id="rId23"/>
    <p:sldId id="320" r:id="rId24"/>
    <p:sldId id="321" r:id="rId25"/>
    <p:sldId id="322" r:id="rId26"/>
    <p:sldId id="30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AA24-455C-4490-BAF0-60B0E23BD566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9ED04-ACA9-46DF-8395-79AB54EF0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solaiman@cse.green.edu.b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65208" y="735322"/>
            <a:ext cx="2390774" cy="16935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Week 3</a:t>
            </a:r>
          </a:p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Class 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22"/>
            <a:ext cx="4762500" cy="4762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" y="5129073"/>
            <a:ext cx="4762500" cy="1728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Md.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Solaiman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Mia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Assistant Professor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Dept. of CSE, GUB</a:t>
            </a: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Keyword 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Using </a:t>
            </a:r>
            <a:r>
              <a:rPr lang="en-US" b="1" dirty="0">
                <a:solidFill>
                  <a:srgbClr val="002060"/>
                </a:solidFill>
              </a:rPr>
              <a:t>keyword argument</a:t>
            </a:r>
            <a:r>
              <a:rPr lang="en-US" dirty="0">
                <a:solidFill>
                  <a:srgbClr val="002060"/>
                </a:solidFill>
              </a:rPr>
              <a:t>, we can change order of parameter as we mentioned in function declaration. 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show(name, 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):</a:t>
            </a:r>
          </a:p>
          <a:p>
            <a:r>
              <a:rPr lang="en-US" dirty="0">
                <a:solidFill>
                  <a:srgbClr val="002060"/>
                </a:solidFill>
              </a:rPr>
              <a:t>	print(name)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rgbClr val="002060"/>
                </a:solidFill>
              </a:rPr>
              <a:t>show(“</a:t>
            </a:r>
            <a:r>
              <a:rPr lang="en-US" dirty="0" err="1">
                <a:solidFill>
                  <a:srgbClr val="002060"/>
                </a:solidFill>
              </a:rPr>
              <a:t>faisal</a:t>
            </a:r>
            <a:r>
              <a:rPr lang="en-US" dirty="0">
                <a:solidFill>
                  <a:srgbClr val="002060"/>
                </a:solidFill>
              </a:rPr>
              <a:t>”, 32)</a:t>
            </a:r>
          </a:p>
          <a:p>
            <a:r>
              <a:rPr lang="en-US" dirty="0">
                <a:solidFill>
                  <a:srgbClr val="002060"/>
                </a:solidFill>
              </a:rPr>
              <a:t># show(32, “Faisal”) # not correct</a:t>
            </a:r>
          </a:p>
          <a:p>
            <a:r>
              <a:rPr lang="en-US" dirty="0">
                <a:solidFill>
                  <a:srgbClr val="002060"/>
                </a:solidFill>
              </a:rPr>
              <a:t># show(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 = 32, name = “Faisal”) # correct using keyword argument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Default Parameter/Argument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provide a default valve in function declaration, that parameter we say that  it is default one.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f_name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l_name</a:t>
            </a:r>
            <a:r>
              <a:rPr lang="en-US" dirty="0">
                <a:solidFill>
                  <a:srgbClr val="002060"/>
                </a:solidFill>
              </a:rPr>
              <a:t>=“Jafri”): # default parameter 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f_name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l_name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 err="1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(“Faisal”)			# did not provide value to default parameter</a:t>
            </a:r>
          </a:p>
          <a:p>
            <a:r>
              <a:rPr lang="en-US" dirty="0">
                <a:solidFill>
                  <a:srgbClr val="002060"/>
                </a:solidFill>
              </a:rPr>
              <a:t>#</a:t>
            </a:r>
            <a:r>
              <a:rPr lang="en-US" dirty="0" err="1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(“</a:t>
            </a:r>
            <a:r>
              <a:rPr lang="en-US" dirty="0" err="1">
                <a:solidFill>
                  <a:srgbClr val="002060"/>
                </a:solidFill>
              </a:rPr>
              <a:t>Faisal”,”Zamir</a:t>
            </a:r>
            <a:r>
              <a:rPr lang="en-US" dirty="0">
                <a:solidFill>
                  <a:srgbClr val="002060"/>
                </a:solidFill>
              </a:rPr>
              <a:t>”)	# override the default parameter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3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Required Argument in Python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When we set any parameter in function declaration, we have to use that order of position on the time of calling that function that is required. 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i="1" dirty="0" err="1">
                <a:solidFill>
                  <a:srgbClr val="002060"/>
                </a:solidFill>
              </a:rPr>
              <a:t>def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show_value</a:t>
            </a:r>
            <a:r>
              <a:rPr lang="en-US" i="1" dirty="0">
                <a:solidFill>
                  <a:srgbClr val="002060"/>
                </a:solidFill>
              </a:rPr>
              <a:t>(a, b, c):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print(“a = ”+a)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print(“b = ”+b)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print(“c = ”+c)</a:t>
            </a:r>
          </a:p>
          <a:p>
            <a:r>
              <a:rPr lang="en-US" dirty="0" err="1">
                <a:solidFill>
                  <a:srgbClr val="002060"/>
                </a:solidFill>
              </a:rPr>
              <a:t>show_value</a:t>
            </a:r>
            <a:r>
              <a:rPr lang="en-US" dirty="0">
                <a:solidFill>
                  <a:srgbClr val="002060"/>
                </a:solidFill>
              </a:rPr>
              <a:t>(3, 5, 1) </a:t>
            </a:r>
          </a:p>
        </p:txBody>
      </p:sp>
    </p:spTree>
    <p:extLst>
      <p:ext uri="{BB962C8B-B14F-4D97-AF65-F5344CB8AC3E}">
        <p14:creationId xmlns:p14="http://schemas.microsoft.com/office/powerpoint/2010/main" val="2611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Required Argument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And when set any parameter to get value from user then some time we make parameter as default or optional and other required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i="1" dirty="0" err="1">
                <a:solidFill>
                  <a:srgbClr val="002060"/>
                </a:solidFill>
              </a:rPr>
              <a:t>def</a:t>
            </a:r>
            <a:r>
              <a:rPr lang="en-US" i="1" dirty="0">
                <a:solidFill>
                  <a:srgbClr val="002060"/>
                </a:solidFill>
              </a:rPr>
              <a:t> show_number(num1, num2 = 33)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print(num1 + num2)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	# num1 is required and num2 is the optional</a:t>
            </a:r>
          </a:p>
          <a:p>
            <a:r>
              <a:rPr lang="en-US" i="1" dirty="0">
                <a:solidFill>
                  <a:srgbClr val="002060"/>
                </a:solidFill>
              </a:rPr>
              <a:t>	</a:t>
            </a:r>
          </a:p>
          <a:p>
            <a:r>
              <a:rPr lang="en-US" i="1" dirty="0">
                <a:solidFill>
                  <a:srgbClr val="002060"/>
                </a:solidFill>
              </a:rPr>
              <a:t>show_number(num2 = 43) </a:t>
            </a:r>
          </a:p>
          <a:p>
            <a:r>
              <a:rPr lang="en-US" dirty="0">
                <a:solidFill>
                  <a:srgbClr val="002060"/>
                </a:solidFill>
              </a:rPr>
              <a:t># override num2 but you will get an error, num1 is required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1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Some Practice 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Write a Python Program to Find Area of Circle and Area of Square </a:t>
            </a:r>
          </a:p>
          <a:p>
            <a:pPr marL="457200" indent="-457200"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Write a Python Program to get a Sentence from User to Count Total Number of Characters in a Sentence</a:t>
            </a:r>
          </a:p>
          <a:p>
            <a:pPr marL="457200" indent="-457200"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Write a Python Program to Make a Percentage Calculator </a:t>
            </a:r>
          </a:p>
          <a:p>
            <a:pPr marL="457200" indent="-457200"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Write a Python Program to Make an Average Calculator </a:t>
            </a:r>
          </a:p>
          <a:p>
            <a:pPr marL="457200" indent="-457200"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Write a Python Program to get Username from User that should Contain Only Alpha or Numeric Data, not Special Character or White Space. And Length of Username should be Equal to 8 or Less Than 20 Characters</a:t>
            </a:r>
          </a:p>
          <a:p>
            <a:pPr marL="457200" indent="-457200">
              <a:buAutoNum type="arabicParenR"/>
            </a:pPr>
            <a:endParaRPr lang="en-US" b="1" dirty="0">
              <a:solidFill>
                <a:srgbClr val="002060"/>
              </a:solidFill>
            </a:endParaRPr>
          </a:p>
          <a:p>
            <a:pPr marL="457200" indent="-457200">
              <a:buAutoNum type="arabicParenR"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Python return Statement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return statement is used to send value to function calling point </a:t>
            </a:r>
          </a:p>
          <a:p>
            <a:r>
              <a:rPr lang="en-US" dirty="0">
                <a:solidFill>
                  <a:srgbClr val="002060"/>
                </a:solidFill>
              </a:rPr>
              <a:t>After return statement, statement or set of statements cannot be execute 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show():</a:t>
            </a:r>
          </a:p>
          <a:p>
            <a:r>
              <a:rPr lang="en-US" dirty="0">
                <a:solidFill>
                  <a:srgbClr val="002060"/>
                </a:solidFill>
              </a:rPr>
              <a:t>	a = 32</a:t>
            </a:r>
          </a:p>
          <a:p>
            <a:r>
              <a:rPr lang="en-US" dirty="0">
                <a:solidFill>
                  <a:srgbClr val="002060"/>
                </a:solidFill>
              </a:rPr>
              <a:t>	b = 12</a:t>
            </a:r>
          </a:p>
          <a:p>
            <a:r>
              <a:rPr lang="en-US" dirty="0">
                <a:solidFill>
                  <a:srgbClr val="002060"/>
                </a:solidFill>
              </a:rPr>
              <a:t>	return (a + b)</a:t>
            </a:r>
          </a:p>
          <a:p>
            <a:r>
              <a:rPr lang="en-US" dirty="0">
                <a:solidFill>
                  <a:srgbClr val="002060"/>
                </a:solidFill>
              </a:rPr>
              <a:t>	#print(“Cannot execute…”) # give error</a:t>
            </a:r>
          </a:p>
          <a:p>
            <a:r>
              <a:rPr lang="en-US" dirty="0">
                <a:solidFill>
                  <a:srgbClr val="002060"/>
                </a:solidFill>
              </a:rPr>
              <a:t>print(show())</a:t>
            </a:r>
          </a:p>
          <a:p>
            <a:r>
              <a:rPr lang="en-US" dirty="0">
                <a:solidFill>
                  <a:srgbClr val="002060"/>
                </a:solidFill>
              </a:rPr>
              <a:t>#sum = show()</a:t>
            </a:r>
          </a:p>
          <a:p>
            <a:r>
              <a:rPr lang="en-US" dirty="0">
                <a:solidFill>
                  <a:srgbClr val="002060"/>
                </a:solidFill>
              </a:rPr>
              <a:t>#print(sum)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Python pass Keyword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Interpreter Cannot Ignore pass Statement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Does not Display anything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pass statement is the null statement which does not operate any operations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We Use pass Statement to Avoid any Error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We Use pass Statement to Write Code in Future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We Make Just Structure of Function using pass Keyword that will be Created in Future</a:t>
            </a:r>
          </a:p>
        </p:txBody>
      </p:sp>
    </p:spTree>
    <p:extLst>
      <p:ext uri="{BB962C8B-B14F-4D97-AF65-F5344CB8AC3E}">
        <p14:creationId xmlns:p14="http://schemas.microsoft.com/office/powerpoint/2010/main" val="32711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Python pass Keyword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Examples:</a:t>
            </a:r>
          </a:p>
          <a:p>
            <a:endParaRPr lang="en-US" sz="1800" b="1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rgbClr val="002060"/>
                </a:solidFill>
              </a:rPr>
              <a:t>a = 30</a:t>
            </a:r>
          </a:p>
          <a:p>
            <a:r>
              <a:rPr lang="en-US" sz="1800" dirty="0">
                <a:solidFill>
                  <a:srgbClr val="002060"/>
                </a:solidFill>
              </a:rPr>
              <a:t>if a &gt; 30: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    pass</a:t>
            </a:r>
          </a:p>
          <a:p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for </a:t>
            </a:r>
            <a:r>
              <a:rPr lang="en-US" sz="1800" dirty="0" err="1">
                <a:solidFill>
                  <a:srgbClr val="002060"/>
                </a:solidFill>
              </a:rPr>
              <a:t>i</a:t>
            </a:r>
            <a:r>
              <a:rPr lang="en-US" sz="1800" dirty="0">
                <a:solidFill>
                  <a:srgbClr val="002060"/>
                </a:solidFill>
              </a:rPr>
              <a:t> in range(1,10):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    pass</a:t>
            </a:r>
          </a:p>
          <a:p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 err="1">
                <a:solidFill>
                  <a:srgbClr val="002060"/>
                </a:solidFill>
              </a:rPr>
              <a:t>def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err="1">
                <a:solidFill>
                  <a:srgbClr val="002060"/>
                </a:solidFill>
              </a:rPr>
              <a:t>func</a:t>
            </a:r>
            <a:r>
              <a:rPr lang="en-US" sz="1800" dirty="0">
                <a:solidFill>
                  <a:srgbClr val="002060"/>
                </a:solidFill>
              </a:rPr>
              <a:t>():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    pass</a:t>
            </a:r>
          </a:p>
          <a:p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while(a == 23):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    pass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733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Python Variable Scope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Two types of variable scope in the Python: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Local scope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Global scope</a:t>
            </a:r>
          </a:p>
          <a:p>
            <a:endParaRPr lang="en-US" sz="2000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Local Scope and Global Scope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Local Scope: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When we Declare and Initialize a Variable inside of any Specific Block of Code as inside Loop Body, Function Body, Class Body Etc.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That Scope of Variable Say that it is Local Scope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We cannot Access Variable having Local Scope, Outside the Specific Block of Code, in which it is Declared </a:t>
            </a:r>
          </a:p>
          <a:p>
            <a:endParaRPr lang="en-US" sz="2000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Global Scope: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When we Declare and Initialize a Variable outside of any Specific Block of Code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That Scope of Variable Say that it is Global Scope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We can Access Variable having Global Scope outside and inside or anywhere in the Program </a:t>
            </a:r>
          </a:p>
        </p:txBody>
      </p:sp>
    </p:spTree>
    <p:extLst>
      <p:ext uri="{BB962C8B-B14F-4D97-AF65-F5344CB8AC3E}">
        <p14:creationId xmlns:p14="http://schemas.microsoft.com/office/powerpoint/2010/main" val="30167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What is Function – Python Function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Function</a:t>
            </a:r>
            <a:r>
              <a:rPr lang="en-US" dirty="0">
                <a:solidFill>
                  <a:srgbClr val="002060"/>
                </a:solidFill>
              </a:rPr>
              <a:t> is the important way to enclose any functionally in programming language. </a:t>
            </a:r>
          </a:p>
          <a:p>
            <a:r>
              <a:rPr lang="en-US" dirty="0">
                <a:solidFill>
                  <a:srgbClr val="002060"/>
                </a:solidFill>
              </a:rPr>
              <a:t>To perform a specific code or to get required specific functionality we use function</a:t>
            </a:r>
          </a:p>
          <a:p>
            <a:r>
              <a:rPr lang="en-US" dirty="0">
                <a:solidFill>
                  <a:srgbClr val="002060"/>
                </a:solidFill>
              </a:rPr>
              <a:t>We make function one time, and use in anywhere many time as we want </a:t>
            </a:r>
          </a:p>
          <a:p>
            <a:r>
              <a:rPr lang="en-US" dirty="0">
                <a:solidFill>
                  <a:srgbClr val="002060"/>
                </a:solidFill>
              </a:rPr>
              <a:t>Recommended to use function to enclose any functionality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Advantages:</a:t>
            </a:r>
          </a:p>
          <a:p>
            <a:r>
              <a:rPr lang="en-US" dirty="0">
                <a:solidFill>
                  <a:srgbClr val="002060"/>
                </a:solidFill>
              </a:rPr>
              <a:t>It saves time of writing code again and again </a:t>
            </a:r>
          </a:p>
          <a:p>
            <a:r>
              <a:rPr lang="en-US" dirty="0">
                <a:solidFill>
                  <a:srgbClr val="002060"/>
                </a:solidFill>
              </a:rPr>
              <a:t>It increases readability</a:t>
            </a:r>
          </a:p>
          <a:p>
            <a:r>
              <a:rPr lang="en-US" dirty="0">
                <a:solidFill>
                  <a:srgbClr val="002060"/>
                </a:solidFill>
              </a:rPr>
              <a:t>Code length becomes very short </a:t>
            </a:r>
          </a:p>
        </p:txBody>
      </p:sp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Examples of Local Scope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9823" y="1603375"/>
            <a:ext cx="11677338" cy="504031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Examples of Local Scope: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 = 30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if a &gt; 30: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    b = a # b is the local variable having local scope, we cannot access b outside of if body</a:t>
            </a:r>
          </a:p>
          <a:p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err="1">
                <a:solidFill>
                  <a:srgbClr val="002060"/>
                </a:solidFill>
              </a:rPr>
              <a:t>def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func</a:t>
            </a:r>
            <a:r>
              <a:rPr lang="en-US" sz="2000" dirty="0">
                <a:solidFill>
                  <a:srgbClr val="002060"/>
                </a:solidFill>
              </a:rPr>
              <a:t>():</a:t>
            </a:r>
          </a:p>
          <a:p>
            <a:r>
              <a:rPr lang="en-US" sz="2000" dirty="0">
                <a:solidFill>
                  <a:srgbClr val="002060"/>
                </a:solidFill>
              </a:rPr>
              <a:t>    a = 10 		 # a is the local variable having local scope, we cannot access ‘a’ outside of function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b =   20	 # b is the local variable having local scope, we cannot access ‘b’ outside of function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c = a  + b 	 # c is the local variable having local scope, we cannot access ‘c’ outside of function </a:t>
            </a:r>
          </a:p>
          <a:p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print(c) # you will get an error </a:t>
            </a:r>
            <a:endParaRPr lang="en-US" sz="2000" dirty="0">
              <a:solidFill>
                <a:srgbClr val="002060"/>
              </a:solidFill>
              <a:latin typeface="Calibri (Body)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02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Examples of Global Scope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69823" y="1603375"/>
            <a:ext cx="11677338" cy="5040313"/>
          </a:xfrm>
        </p:spPr>
        <p:txBody>
          <a:bodyPr numCol="2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Examples of Global Scope: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 = 30</a:t>
            </a:r>
          </a:p>
          <a:p>
            <a:r>
              <a:rPr lang="en-US" dirty="0">
                <a:solidFill>
                  <a:srgbClr val="002060"/>
                </a:solidFill>
              </a:rPr>
              <a:t>x = 10 </a:t>
            </a:r>
          </a:p>
          <a:p>
            <a:r>
              <a:rPr lang="en-US" dirty="0">
                <a:solidFill>
                  <a:srgbClr val="002060"/>
                </a:solidFill>
              </a:rPr>
              <a:t>if a &gt; 30:</a:t>
            </a:r>
          </a:p>
          <a:p>
            <a:r>
              <a:rPr lang="en-US" dirty="0">
                <a:solidFill>
                  <a:srgbClr val="002060"/>
                </a:solidFill>
              </a:rPr>
              <a:t>    </a:t>
            </a:r>
            <a:r>
              <a:rPr lang="en-US" dirty="0">
                <a:solidFill>
                  <a:srgbClr val="00B050"/>
                </a:solidFill>
              </a:rPr>
              <a:t>b = a</a:t>
            </a:r>
          </a:p>
          <a:p>
            <a:r>
              <a:rPr lang="en-US" dirty="0">
                <a:solidFill>
                  <a:srgbClr val="00B050"/>
                </a:solidFill>
              </a:rPr>
              <a:t>    print(x) # it will display x value that is 10</a:t>
            </a:r>
          </a:p>
          <a:p>
            <a:r>
              <a:rPr lang="en-US" dirty="0">
                <a:solidFill>
                  <a:srgbClr val="00B050"/>
                </a:solidFill>
              </a:rPr>
              <a:t>print(x) # it will display x value that is 10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func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>
                <a:solidFill>
                  <a:srgbClr val="002060"/>
                </a:solidFill>
              </a:rPr>
              <a:t>   </a:t>
            </a:r>
            <a:r>
              <a:rPr lang="en-US" dirty="0">
                <a:solidFill>
                  <a:srgbClr val="00B050"/>
                </a:solidFill>
              </a:rPr>
              <a:t> a = 10 		</a:t>
            </a:r>
          </a:p>
          <a:p>
            <a:r>
              <a:rPr lang="en-US" dirty="0">
                <a:solidFill>
                  <a:srgbClr val="00B050"/>
                </a:solidFill>
              </a:rPr>
              <a:t>    b =   20	</a:t>
            </a:r>
          </a:p>
          <a:p>
            <a:r>
              <a:rPr lang="en-US" dirty="0">
                <a:solidFill>
                  <a:srgbClr val="00B050"/>
                </a:solidFill>
              </a:rPr>
              <a:t>    c = a  + b </a:t>
            </a:r>
          </a:p>
          <a:p>
            <a:r>
              <a:rPr lang="en-US" dirty="0">
                <a:solidFill>
                  <a:srgbClr val="00B050"/>
                </a:solidFill>
              </a:rPr>
              <a:t>    print(x) # it will display x value that is 10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print(x) # it will display x value that is 10</a:t>
            </a:r>
            <a:endParaRPr lang="en-US" dirty="0">
              <a:solidFill>
                <a:srgbClr val="FF0000"/>
              </a:solidFill>
              <a:latin typeface="Calibri (Body)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765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Anonymous Function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Anonymous 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To Create an Anonymous Function, we have to Create a Lambda Function without Assigning it to a Variable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Anonymous Function Has no Name to Call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Anonymous Function is called a Lambda Function, But every Lambda Function is not Anonymous 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can be Call Once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fr-FR" dirty="0">
                <a:solidFill>
                  <a:srgbClr val="002060"/>
                </a:solidFill>
              </a:rPr>
              <a:t>(lambda x: x + 2)(2)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print</a:t>
            </a:r>
            <a:r>
              <a:rPr lang="fr-FR" dirty="0">
                <a:solidFill>
                  <a:srgbClr val="002060"/>
                </a:solidFill>
              </a:rPr>
              <a:t>((lambda x: x + 2)(2))</a:t>
            </a:r>
          </a:p>
        </p:txBody>
      </p:sp>
    </p:spTree>
    <p:extLst>
      <p:ext uri="{BB962C8B-B14F-4D97-AF65-F5344CB8AC3E}">
        <p14:creationId xmlns:p14="http://schemas.microsoft.com/office/powerpoint/2010/main" val="8962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9543" y="317824"/>
            <a:ext cx="105156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Anonymous/Lambda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Function Examples (Cont.)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Lambda 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F0"/>
                </a:solidFill>
              </a:rPr>
              <a:t>It is the function which has no name like normal function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F0"/>
                </a:solidFill>
              </a:rPr>
              <a:t>It can have number of arguments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F0"/>
                </a:solidFill>
              </a:rPr>
              <a:t>It has only one expression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B0F0"/>
                </a:solidFill>
              </a:rPr>
              <a:t>It may or may not return an expression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</a:t>
            </a:r>
          </a:p>
          <a:p>
            <a:r>
              <a:rPr lang="en-US" dirty="0">
                <a:solidFill>
                  <a:srgbClr val="00B0F0"/>
                </a:solidFill>
              </a:rPr>
              <a:t>lambda arguments: expression</a:t>
            </a:r>
          </a:p>
          <a:p>
            <a:r>
              <a:rPr lang="en-US" dirty="0">
                <a:solidFill>
                  <a:srgbClr val="002060"/>
                </a:solidFill>
              </a:rPr>
              <a:t>It returns a value to a variable, when we assign as:</a:t>
            </a:r>
          </a:p>
          <a:p>
            <a:r>
              <a:rPr lang="en-US" dirty="0" err="1">
                <a:solidFill>
                  <a:srgbClr val="002060"/>
                </a:solidFill>
              </a:rPr>
              <a:t>var</a:t>
            </a:r>
            <a:r>
              <a:rPr lang="en-US" dirty="0">
                <a:solidFill>
                  <a:srgbClr val="002060"/>
                </a:solidFill>
              </a:rPr>
              <a:t> =  lambda arguments: expression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 1:</a:t>
            </a:r>
          </a:p>
          <a:p>
            <a:r>
              <a:rPr lang="en-US" dirty="0">
                <a:solidFill>
                  <a:srgbClr val="002060"/>
                </a:solidFill>
              </a:rPr>
              <a:t>test = lambda y: y * 3</a:t>
            </a:r>
          </a:p>
          <a:p>
            <a:r>
              <a:rPr lang="en-US" dirty="0">
                <a:solidFill>
                  <a:srgbClr val="002060"/>
                </a:solidFill>
              </a:rPr>
              <a:t>print(test(3)) # 9 is the answer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 2:</a:t>
            </a:r>
          </a:p>
          <a:p>
            <a:r>
              <a:rPr lang="en-US" dirty="0">
                <a:solidFill>
                  <a:srgbClr val="002060"/>
                </a:solidFill>
              </a:rPr>
              <a:t>square = lambda y: y * y</a:t>
            </a:r>
          </a:p>
          <a:p>
            <a:r>
              <a:rPr lang="en-US" dirty="0">
                <a:solidFill>
                  <a:srgbClr val="002060"/>
                </a:solidFill>
              </a:rPr>
              <a:t>print(square(4)) # 16 is the answer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Calibri (Body)"/>
                <a:cs typeface="Aharoni" panose="02010803020104030203" pitchFamily="2" charset="-79"/>
              </a:rPr>
              <a:t>Anonymous/Lambda Function Examples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(Body)"/>
              <a:ea typeface="+mn-ea"/>
              <a:cs typeface="Aharoni" panose="02010803020104030203" pitchFamily="2" charset="-79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2263" y="1603375"/>
            <a:ext cx="1073288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3:</a:t>
            </a:r>
          </a:p>
          <a:p>
            <a:r>
              <a:rPr lang="en-US" dirty="0" err="1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 = lambda name: print('Hi ', name) </a:t>
            </a:r>
          </a:p>
          <a:p>
            <a:r>
              <a:rPr lang="en-US" dirty="0" err="1">
                <a:solidFill>
                  <a:srgbClr val="002060"/>
                </a:solidFill>
              </a:rPr>
              <a:t>show_name</a:t>
            </a:r>
            <a:r>
              <a:rPr lang="en-US" dirty="0">
                <a:solidFill>
                  <a:srgbClr val="002060"/>
                </a:solidFill>
              </a:rPr>
              <a:t>(“Faisal”)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1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Practice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Problems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(Body)"/>
                <a:ea typeface="+mn-ea"/>
                <a:cs typeface="Aharoni" panose="02010803020104030203" pitchFamily="2" charset="-79"/>
              </a:rPr>
              <a:t>Related to Lambda Function 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 marL="457200" indent="-4572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Write a Python Program to get First Name and Last Name, Pass to Lambda Function as Argument to Display Full Name</a:t>
            </a:r>
          </a:p>
          <a:p>
            <a:pPr marL="457200" indent="-457200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Write a Python Program to get 3 Numbers from User to Add three Numbers using Lambda Function</a:t>
            </a:r>
          </a:p>
          <a:p>
            <a:pPr marL="457200" indent="-457200">
              <a:buAutoNum type="arabicParenR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945" y="970672"/>
            <a:ext cx="5204167" cy="2559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9644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5" y="2095500"/>
            <a:ext cx="4762500" cy="47625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0" y="5129073"/>
            <a:ext cx="6302325" cy="17289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Contact Me: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  <a:hlinkClick r:id="rId3"/>
              </a:rPr>
              <a:t>solaiman@cse.green.edu.bd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45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Function Examples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find greatest number among 4 numbers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display multiplication table of any number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display user name in uppercase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To finding sin, cos and tan value in radian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to make Admission for student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which works for deleting a student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which works for updating a student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Function which works for reading a student information 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How to Create Function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Syntax:</a:t>
            </a:r>
          </a:p>
          <a:p>
            <a:r>
              <a:rPr lang="en-US" i="1" dirty="0">
                <a:solidFill>
                  <a:srgbClr val="002060"/>
                </a:solidFill>
              </a:rPr>
              <a:t>def </a:t>
            </a:r>
            <a:r>
              <a:rPr lang="en-US" i="1" dirty="0" err="1">
                <a:solidFill>
                  <a:srgbClr val="002060"/>
                </a:solidFill>
              </a:rPr>
              <a:t>function_name</a:t>
            </a:r>
            <a:r>
              <a:rPr lang="en-US" i="1" dirty="0">
                <a:solidFill>
                  <a:srgbClr val="002060"/>
                </a:solidFill>
              </a:rPr>
              <a:t>():</a:t>
            </a:r>
          </a:p>
          <a:p>
            <a:r>
              <a:rPr lang="en-US" i="1" dirty="0">
                <a:solidFill>
                  <a:srgbClr val="002060"/>
                </a:solidFill>
              </a:rPr>
              <a:t>	print(“I am inside the function”)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Syntax Component: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keyword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Function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Parenthesis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Colon (:)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Body of the function to write code as required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How to Call a Function in Python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Without calling a function, we cannot execute code inside the function</a:t>
            </a:r>
          </a:p>
          <a:p>
            <a:r>
              <a:rPr lang="en-US" dirty="0">
                <a:solidFill>
                  <a:srgbClr val="002060"/>
                </a:solidFill>
              </a:rPr>
              <a:t>To call a function, write function name with parentheses outside the function body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For example 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r>
              <a:rPr lang="en-US" dirty="0">
                <a:solidFill>
                  <a:srgbClr val="002060"/>
                </a:solidFill>
              </a:rPr>
              <a:t>	print(“Hello world”)</a:t>
            </a:r>
          </a:p>
          <a:p>
            <a:r>
              <a:rPr lang="en-US" i="1" dirty="0" err="1">
                <a:solidFill>
                  <a:srgbClr val="002060"/>
                </a:solidFill>
              </a:rPr>
              <a:t>function_name</a:t>
            </a:r>
            <a:r>
              <a:rPr lang="en-US" i="1" dirty="0">
                <a:solidFill>
                  <a:srgbClr val="002060"/>
                </a:solidFill>
              </a:rPr>
              <a:t>() # Calling a function</a:t>
            </a:r>
          </a:p>
        </p:txBody>
      </p:sp>
    </p:spTree>
    <p:extLst>
      <p:ext uri="{BB962C8B-B14F-4D97-AF65-F5344CB8AC3E}">
        <p14:creationId xmlns:p14="http://schemas.microsoft.com/office/powerpoint/2010/main" val="61299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Problems Related to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Python Function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Write a Python Program to get 3 Numbers from User to Find Greatest Number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b="1" dirty="0">
                <a:solidFill>
                  <a:srgbClr val="002060"/>
                </a:solidFill>
              </a:rPr>
              <a:t>Write a Python Program to get a Number from User to Display Multiplication Table for that Number in Reverse Mode</a:t>
            </a:r>
          </a:p>
          <a:p>
            <a:pPr marL="457200" indent="-457200">
              <a:buAutoNum type="arabicParenR"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Argument and Parameter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Parameter</a:t>
            </a:r>
            <a:r>
              <a:rPr lang="en-US" dirty="0">
                <a:solidFill>
                  <a:srgbClr val="002060"/>
                </a:solidFill>
              </a:rPr>
              <a:t> is the variable or constant or basically a information that is send to function in order to use inside the function body to perform any operations or to use in any way. </a:t>
            </a:r>
          </a:p>
          <a:p>
            <a:r>
              <a:rPr lang="en-US" dirty="0">
                <a:solidFill>
                  <a:srgbClr val="002060"/>
                </a:solidFill>
              </a:rPr>
              <a:t>We use parameter inside the parenthesis of the function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):</a:t>
            </a:r>
          </a:p>
          <a:p>
            <a:r>
              <a:rPr lang="en-US" dirty="0">
                <a:solidFill>
                  <a:srgbClr val="002060"/>
                </a:solidFill>
              </a:rPr>
              <a:t>	print(</a:t>
            </a:r>
            <a:r>
              <a:rPr lang="en-US" dirty="0" err="1">
                <a:solidFill>
                  <a:srgbClr val="002060"/>
                </a:solidFill>
              </a:rPr>
              <a:t>num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(43)</a:t>
            </a:r>
          </a:p>
          <a:p>
            <a:r>
              <a:rPr lang="en-US" dirty="0">
                <a:solidFill>
                  <a:srgbClr val="002060"/>
                </a:solidFill>
              </a:rPr>
              <a:t>Sometime we say same thing parameter and argument </a:t>
            </a:r>
          </a:p>
          <a:p>
            <a:r>
              <a:rPr lang="en-US" dirty="0">
                <a:solidFill>
                  <a:srgbClr val="002060"/>
                </a:solidFill>
              </a:rPr>
              <a:t>But there is some different between parameter and argument 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6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4234" y="317824"/>
            <a:ext cx="11296357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Difference between Argument </a:t>
            </a:r>
            <a:r>
              <a:rPr lang="en-US" sz="4000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a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nd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Parameter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Sometime we say same thing parameter and argument </a:t>
            </a:r>
          </a:p>
          <a:p>
            <a:r>
              <a:rPr lang="en-US" dirty="0">
                <a:solidFill>
                  <a:srgbClr val="002060"/>
                </a:solidFill>
              </a:rPr>
              <a:t>But there is some different between parameter and argument 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 err="1">
                <a:solidFill>
                  <a:srgbClr val="002060"/>
                </a:solidFill>
              </a:rPr>
              <a:t>def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(world): </a:t>
            </a:r>
            <a:r>
              <a:rPr lang="en-US" i="1" dirty="0">
                <a:solidFill>
                  <a:srgbClr val="002060"/>
                </a:solidFill>
              </a:rPr>
              <a:t># formal value or parameter, receiver </a:t>
            </a:r>
          </a:p>
          <a:p>
            <a:r>
              <a:rPr lang="en-US" dirty="0">
                <a:solidFill>
                  <a:srgbClr val="002060"/>
                </a:solidFill>
              </a:rPr>
              <a:t>	print(world)</a:t>
            </a:r>
          </a:p>
          <a:p>
            <a:r>
              <a:rPr lang="en-US" dirty="0" err="1">
                <a:solidFill>
                  <a:srgbClr val="002060"/>
                </a:solidFill>
              </a:rPr>
              <a:t>function_name</a:t>
            </a:r>
            <a:r>
              <a:rPr lang="en-US" dirty="0">
                <a:solidFill>
                  <a:srgbClr val="002060"/>
                </a:solidFill>
              </a:rPr>
              <a:t>(‘hi’)	     </a:t>
            </a:r>
            <a:r>
              <a:rPr lang="en-US" i="1" dirty="0">
                <a:solidFill>
                  <a:srgbClr val="002060"/>
                </a:solidFill>
              </a:rPr>
              <a:t>#  actual value or argument, sender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Different Types of Arguments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Keyword 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Default Argument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Required Argument</a:t>
            </a:r>
          </a:p>
        </p:txBody>
      </p:sp>
    </p:spTree>
    <p:extLst>
      <p:ext uri="{BB962C8B-B14F-4D97-AF65-F5344CB8AC3E}">
        <p14:creationId xmlns:p14="http://schemas.microsoft.com/office/powerpoint/2010/main" val="1057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5339</TotalTime>
  <Words>1672</Words>
  <Application>Microsoft Office PowerPoint</Application>
  <PresentationFormat>Widescreen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Aharoni</vt:lpstr>
      <vt:lpstr>Algerian</vt:lpstr>
      <vt:lpstr>Arial</vt:lpstr>
      <vt:lpstr>Calibri</vt:lpstr>
      <vt:lpstr>Calibri (Body)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GUB</cp:lastModifiedBy>
  <cp:revision>351</cp:revision>
  <dcterms:created xsi:type="dcterms:W3CDTF">2021-11-08T00:20:31Z</dcterms:created>
  <dcterms:modified xsi:type="dcterms:W3CDTF">2024-11-18T03:25:40Z</dcterms:modified>
</cp:coreProperties>
</file>