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1"/>
  </p:notesMasterIdLst>
  <p:sldIdLst>
    <p:sldId id="256" r:id="rId2"/>
    <p:sldId id="260" r:id="rId3"/>
    <p:sldId id="261" r:id="rId4"/>
    <p:sldId id="262" r:id="rId5"/>
    <p:sldId id="263" r:id="rId6"/>
    <p:sldId id="266" r:id="rId7"/>
    <p:sldId id="264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67" r:id="rId17"/>
    <p:sldId id="316" r:id="rId18"/>
    <p:sldId id="258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275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324" r:id="rId35"/>
    <p:sldId id="325" r:id="rId36"/>
    <p:sldId id="326" r:id="rId37"/>
    <p:sldId id="327" r:id="rId38"/>
    <p:sldId id="265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0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solaiman@cse.green.edu.b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63518" y="2502303"/>
            <a:ext cx="4762500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&amp; Tuple with Built-in Methods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65208" y="735322"/>
            <a:ext cx="2390774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Week 4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Class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22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" y="5129073"/>
            <a:ext cx="4762500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CSE, GUB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Loop with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any Words from user, Iterate that List to Display only those Word Name that starts with “b”.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Display Number that Less than 20 and Greater than 10.</a:t>
            </a:r>
          </a:p>
        </p:txBody>
      </p:sp>
    </p:spTree>
    <p:extLst>
      <p:ext uri="{BB962C8B-B14F-4D97-AF65-F5344CB8AC3E}">
        <p14:creationId xmlns:p14="http://schemas.microsoft.com/office/powerpoint/2010/main" val="305566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What is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also create a new dictionary from existing dictionary.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not.</a:t>
            </a:r>
          </a:p>
        </p:txBody>
      </p:sp>
    </p:spTree>
    <p:extLst>
      <p:ext uri="{BB962C8B-B14F-4D97-AF65-F5344CB8AC3E}">
        <p14:creationId xmlns:p14="http://schemas.microsoft.com/office/powerpoint/2010/main" val="38736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Need of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</a:p>
        </p:txBody>
      </p:sp>
    </p:spTree>
    <p:extLst>
      <p:ext uri="{BB962C8B-B14F-4D97-AF65-F5344CB8AC3E}">
        <p14:creationId xmlns:p14="http://schemas.microsoft.com/office/powerpoint/2010/main" val="246705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Comprehension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list comprehension means, creating a new list from given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 the basis of condition we can create a new list from created (given)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filter a old list to get required elements/items to store in a new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the fastest way and one line code to create new list from given list on the basis of some condition.</a:t>
            </a:r>
          </a:p>
          <a:p>
            <a:r>
              <a:rPr lang="en-US" b="1" dirty="0">
                <a:solidFill>
                  <a:srgbClr val="002060"/>
                </a:solidFill>
              </a:rPr>
              <a:t>Syntax 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newSeq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5521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Without Comprehension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colors = [“pink", “yellow", “green", “gold", “white“, ”gray”, ”green”, ”brown”, ”blue”]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 = []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colors:</a:t>
            </a:r>
          </a:p>
          <a:p>
            <a:r>
              <a:rPr lang="en-US" dirty="0">
                <a:solidFill>
                  <a:srgbClr val="002060"/>
                </a:solidFill>
              </a:rPr>
              <a:t>  if “e" in i: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newcolor.append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With Comprehension</a:t>
            </a:r>
          </a:p>
          <a:p>
            <a:r>
              <a:rPr lang="en-US" dirty="0">
                <a:solidFill>
                  <a:srgbClr val="002060"/>
                </a:solidFill>
              </a:rPr>
              <a:t>colors = [“pink", “yellow", “green", “gold", “white“, ”gray”, ”green”, ”brown”, ”blue”]</a:t>
            </a:r>
          </a:p>
          <a:p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colors if “e" in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newcolor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List Comprehension Syntax and Examples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206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rgbClr val="7030A0"/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item/element in sequence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statement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[expression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if statement else statement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for item/element in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newList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for item/element in sequence </a:t>
            </a:r>
            <a:r>
              <a:rPr lang="en-US" dirty="0">
                <a:solidFill>
                  <a:srgbClr val="7030A0"/>
                </a:solidFill>
              </a:rPr>
              <a:t>nested if statement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List Comprehension Syntax and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lst = [3, 1, 5, 6, 7, 8, 9, 0]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list1 = [x+1 for x in lst ] # simple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list2 = [‘yellow', ‘pink', ‘gray', ‘white', ‘black']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new_list2 = [x for x in names if ‘a' in x] # if statement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6"/>
                </a:solidFill>
              </a:rPr>
              <a:t>num</a:t>
            </a:r>
            <a:r>
              <a:rPr lang="en-US" dirty="0">
                <a:solidFill>
                  <a:schemeClr val="accent6"/>
                </a:solidFill>
              </a:rPr>
              <a:t> = [5, 1, 4, 12, 3, 11, 6, 8, 9, 10, 15, 17, 31]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list3 = [“even" if i%2==0 else “odd" for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 range(10)] # if else statement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list4 = [x for x in range(50) if x % 2 == 0 if x % 5 == 0] # nested if statement</a:t>
            </a:r>
          </a:p>
        </p:txBody>
      </p:sp>
    </p:spTree>
    <p:extLst>
      <p:ext uri="{BB962C8B-B14F-4D97-AF65-F5344CB8AC3E}">
        <p14:creationId xmlns:p14="http://schemas.microsoft.com/office/powerpoint/2010/main" val="156361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</a:t>
            </a:r>
            <a:r>
              <a:rPr lang="en-US" sz="4000" b="1" dirty="0">
                <a:solidFill>
                  <a:srgbClr val="002060"/>
                </a:solidFill>
                <a:latin typeface="Calibri (Body)"/>
              </a:rPr>
              <a:t>to List Comprehension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only Even Numbers from another List which Contains Numbers from 1 to 20 using List Comprehension.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only Students Name with starting Character ‘a’ From a Complete List of Students using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00651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1892" y="360027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Methods with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append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remove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sort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copy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clear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extend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length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index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insert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pop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max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min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reverse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(1) Python List Method : append()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add element of a list to ending position.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list.append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(“new item/element”)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lst.append</a:t>
            </a:r>
            <a:r>
              <a:rPr lang="en-US" dirty="0">
                <a:solidFill>
                  <a:srgbClr val="002060"/>
                </a:solidFill>
              </a:rPr>
              <a:t>(“CSS”)</a:t>
            </a: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'HTML‘, ’CSS’]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Introduction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a Data Type used in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the Mutable Data Type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Works like Array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Contains Multiple Values having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is the Ordered Data Structure having a Sequence in Items/Elements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List Stores Elements/Items Enclosed with Square Bracket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Create a List Inside another List, as Nested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Concatenate more Lists  (List +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List many time using “*” Symbol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Use Membership Operator to Check any Element in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List Item One by One 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(2) Python List Method : remove()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element from a list.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list.remove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(“item/element”)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lst.remove</a:t>
            </a:r>
            <a:r>
              <a:rPr lang="en-US" dirty="0">
                <a:solidFill>
                  <a:srgbClr val="002060"/>
                </a:solidFill>
              </a:rPr>
              <a:t>(“HTML”)</a:t>
            </a: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'Java']</a:t>
            </a:r>
          </a:p>
        </p:txBody>
      </p:sp>
    </p:spTree>
    <p:extLst>
      <p:ext uri="{BB962C8B-B14F-4D97-AF65-F5344CB8AC3E}">
        <p14:creationId xmlns:p14="http://schemas.microsoft.com/office/powerpoint/2010/main" val="20159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(3) Python List Method : sort()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It is used to make ascending or descending order in a list items.</a:t>
            </a:r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sz="8000" dirty="0" err="1">
                <a:solidFill>
                  <a:srgbClr val="002060"/>
                </a:solidFill>
                <a:cs typeface="Aharoni" panose="02010803020104030203" pitchFamily="2" charset="-79"/>
              </a:rPr>
              <a:t>list.sort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() # it change original list to display element in ascending order.</a:t>
            </a:r>
          </a:p>
          <a:p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Its optional parameter “</a:t>
            </a:r>
            <a:r>
              <a:rPr lang="en-US" sz="8000" b="1" dirty="0">
                <a:solidFill>
                  <a:srgbClr val="002060"/>
                </a:solidFill>
                <a:cs typeface="Aharoni" panose="02010803020104030203" pitchFamily="2" charset="-79"/>
              </a:rPr>
              <a:t>reverse</a:t>
            </a:r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” used to make a list ascending or descending.</a:t>
            </a:r>
          </a:p>
          <a:p>
            <a:r>
              <a:rPr lang="en-US" sz="8000" dirty="0">
                <a:solidFill>
                  <a:srgbClr val="002060"/>
                </a:solidFill>
                <a:cs typeface="Aharoni" panose="02010803020104030203" pitchFamily="2" charset="-79"/>
              </a:rPr>
              <a:t>reverse parameter take value True/False.</a:t>
            </a:r>
          </a:p>
          <a:p>
            <a:endParaRPr lang="en-US" sz="8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sz="8000" dirty="0">
                <a:solidFill>
                  <a:srgbClr val="002060"/>
                </a:solidFill>
              </a:rPr>
              <a:t>lst = [4,3,2,1,5,0]</a:t>
            </a:r>
          </a:p>
          <a:p>
            <a:r>
              <a:rPr lang="en-US" sz="8000" dirty="0" err="1">
                <a:solidFill>
                  <a:srgbClr val="002060"/>
                </a:solidFill>
              </a:rPr>
              <a:t>lst.sort</a:t>
            </a:r>
            <a:r>
              <a:rPr lang="en-US" sz="8000" dirty="0">
                <a:solidFill>
                  <a:srgbClr val="002060"/>
                </a:solidFill>
              </a:rPr>
              <a:t>()</a:t>
            </a:r>
          </a:p>
          <a:p>
            <a:r>
              <a:rPr lang="en-US" sz="8000" dirty="0">
                <a:solidFill>
                  <a:srgbClr val="002060"/>
                </a:solidFill>
              </a:rPr>
              <a:t># </a:t>
            </a:r>
            <a:r>
              <a:rPr lang="en-US" sz="8000" dirty="0" err="1">
                <a:solidFill>
                  <a:srgbClr val="002060"/>
                </a:solidFill>
              </a:rPr>
              <a:t>lst.sort</a:t>
            </a:r>
            <a:r>
              <a:rPr lang="en-US" sz="8000" dirty="0">
                <a:solidFill>
                  <a:srgbClr val="002060"/>
                </a:solidFill>
              </a:rPr>
              <a:t>(reverse=True)</a:t>
            </a:r>
          </a:p>
          <a:p>
            <a:r>
              <a:rPr lang="en-US" sz="8000" dirty="0">
                <a:solidFill>
                  <a:srgbClr val="002060"/>
                </a:solidFill>
              </a:rPr>
              <a:t>print(lst)</a:t>
            </a:r>
          </a:p>
          <a:p>
            <a:r>
              <a:rPr lang="en-US" sz="8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sz="8000" dirty="0">
                <a:solidFill>
                  <a:srgbClr val="002060"/>
                </a:solidFill>
              </a:rPr>
              <a:t>[0,1,2,3,4,5]</a:t>
            </a:r>
          </a:p>
          <a:p>
            <a:r>
              <a:rPr lang="en-US" sz="8000" dirty="0">
                <a:solidFill>
                  <a:srgbClr val="002060"/>
                </a:solidFill>
              </a:rPr>
              <a:t># [5,4,3,2,1,0]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(4) Python List Method : copy()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copy a entire list and returns a copied list.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new_list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 = 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list.copy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copied_list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lst.copy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copied_list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'HTML‘]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(5) Python List Method : join()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join the elements/items of a sequence by string separator and return a created string.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str.join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iterable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/sequence)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[‘How’, ’are’, ’you’]</a:t>
            </a:r>
          </a:p>
          <a:p>
            <a:r>
              <a:rPr lang="en-US" dirty="0" err="1">
                <a:solidFill>
                  <a:srgbClr val="002060"/>
                </a:solidFill>
              </a:rPr>
              <a:t>joined_list</a:t>
            </a:r>
            <a:r>
              <a:rPr lang="en-US" dirty="0">
                <a:solidFill>
                  <a:srgbClr val="002060"/>
                </a:solidFill>
              </a:rPr>
              <a:t> = ‘ ’.join(lst)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joined_list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How are you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6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(6) Python List Method : clear 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all the elements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lst.clear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lst.clear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print(list)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36837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(7) Python List Method : count()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count a specific number of elements/items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lst.count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‘C’,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len_of_item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lst.count</a:t>
            </a:r>
            <a:r>
              <a:rPr lang="en-US" dirty="0">
                <a:solidFill>
                  <a:srgbClr val="002060"/>
                </a:solidFill>
              </a:rPr>
              <a:t>(“C”)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len_of_item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1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(8) Python List Method 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find length of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(lst)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len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(lst)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466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(9) Python List Method : extend()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extend a list. A list can be extended, adding more elements at the end of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lst.extend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(sequence)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>
                <a:solidFill>
                  <a:srgbClr val="002060"/>
                </a:solidFill>
              </a:rPr>
              <a:t>lst1 = [‘F’, ‘R’]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lst.extend</a:t>
            </a:r>
            <a:r>
              <a:rPr lang="en-US" dirty="0">
                <a:solidFill>
                  <a:srgbClr val="002060"/>
                </a:solidFill>
              </a:rPr>
              <a:t>(lst1)</a:t>
            </a: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['Python', 'C++', 'JavaScript', 'C', 'Java', 'HTML‘, ’F’, ’R’]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9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(10) Python List Method : index()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an index number of a specific number of elements/items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lst.index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(item/element)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item_index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lst.index</a:t>
            </a:r>
            <a:r>
              <a:rPr lang="en-US" dirty="0">
                <a:solidFill>
                  <a:srgbClr val="002060"/>
                </a:solidFill>
              </a:rPr>
              <a:t>(‘C’)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item_index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3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(11) Python List Method : insert()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insert item/element at specific position in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lst.insert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(index, element)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lst.insert</a:t>
            </a:r>
            <a:r>
              <a:rPr lang="en-US" dirty="0">
                <a:solidFill>
                  <a:srgbClr val="002060"/>
                </a:solidFill>
              </a:rPr>
              <a:t>(0, ‘CSS’)</a:t>
            </a:r>
          </a:p>
          <a:p>
            <a:r>
              <a:rPr lang="en-US" dirty="0">
                <a:solidFill>
                  <a:srgbClr val="002060"/>
                </a:solidFill>
              </a:rPr>
              <a:t>print(lst)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[‘CSS’, 'Python', 'C++', 'JavaScript', 'C', 'Java', 'HTML‘]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List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['Python', 'C++', 'JavaScript', 'C', 'Java', 'HTML']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'Java', 'HTML']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</a:rPr>
              <a:t>[1, 3.4,  4+4j, ‘Jafri’]</a:t>
            </a:r>
          </a:p>
        </p:txBody>
      </p:sp>
    </p:spTree>
    <p:extLst>
      <p:ext uri="{BB962C8B-B14F-4D97-AF65-F5344CB8AC3E}">
        <p14:creationId xmlns:p14="http://schemas.microsoft.com/office/powerpoint/2010/main" val="28571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(12) Python List Method : pop()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remove item/element from ending of a list and returns removed element.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lst.pop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(index) # index parameter is the optional, if not mention, it remove last item.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['Python', 'C++', 'JavaScript', 'C', 'Java', 'HTML‘]</a:t>
            </a:r>
          </a:p>
          <a:p>
            <a:r>
              <a:rPr lang="en-US" dirty="0" err="1">
                <a:solidFill>
                  <a:srgbClr val="002060"/>
                </a:solidFill>
              </a:rPr>
              <a:t>removed_item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lst.pop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removed_item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HTML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(13) Python List Method : max()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maximum item/element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max(list)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max(lst)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0588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(14) Python List Method : min()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return minimum item/element from a list.</a:t>
            </a:r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min(list)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min(lst)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(15) Python List Method : reverse()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Working: 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It is used to reverse item/element of a list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Syntax: 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lst.reverse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Example: </a:t>
            </a:r>
          </a:p>
          <a:p>
            <a:r>
              <a:rPr lang="en-US" dirty="0">
                <a:solidFill>
                  <a:srgbClr val="002060"/>
                </a:solidFill>
              </a:rPr>
              <a:t>lst = [5,3,1,65,12,16,99,41]</a:t>
            </a:r>
          </a:p>
          <a:p>
            <a:r>
              <a:rPr lang="en-US" dirty="0" err="1">
                <a:solidFill>
                  <a:srgbClr val="002060"/>
                </a:solidFill>
                <a:cs typeface="Aharoni" panose="02010803020104030203" pitchFamily="2" charset="-79"/>
              </a:rPr>
              <a:t>lst.reverse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()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>
                <a:solidFill>
                  <a:srgbClr val="002060"/>
                </a:solidFill>
                <a:cs typeface="Aharoni" panose="02010803020104030203" pitchFamily="2" charset="-79"/>
              </a:rPr>
              <a:t>lst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[41,99,16,12,65,1,3,5]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4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Python List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items from user to store in a list. User should be able to remove first item of the list.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integer numbers from user and store in a list, display that number using for loop, every number should display with its square.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 5 any words from user, display that word which ends with ‘n’ character. 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in which user is able to modify any item of list.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in which user is able to delete any element from a list.</a:t>
            </a:r>
          </a:p>
        </p:txBody>
      </p:sp>
    </p:spTree>
    <p:extLst>
      <p:ext uri="{BB962C8B-B14F-4D97-AF65-F5344CB8AC3E}">
        <p14:creationId xmlns:p14="http://schemas.microsoft.com/office/powerpoint/2010/main" val="54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Tuple Introduction (Cont.)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a Data Type used in Python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the Immutable Data Type, we cannot change tuple item after creation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works like List but some difference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Contains Multiple Values having Different Data Types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is the Ordered Data Structure having a Sequence in Items/Elements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Tuple Stores Elements/Items Enclosed with Parenthesis (optional)</a:t>
            </a:r>
          </a:p>
        </p:txBody>
      </p:sp>
    </p:spTree>
    <p:extLst>
      <p:ext uri="{BB962C8B-B14F-4D97-AF65-F5344CB8AC3E}">
        <p14:creationId xmlns:p14="http://schemas.microsoft.com/office/powerpoint/2010/main" val="13668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Python Tuple Introduction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Create a Tuple inside another Tuple, as Nested Tuple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Concatenate more Tuples (Tuple + Tuple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Repeat a Tuple many time Using “*” Symbol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Use Membership Operator to Check any Element in Tuple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Iterate Tuple Item One by One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Tuple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(3,) # single element tuple, necessary to add comma at the end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('Python', 'C++', 'JavaScript', 'C', 'Java', 'HTML‘)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(1, 3.4,  4+4j, ‘Jafri’)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Tuple Access Methods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1) Index Number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tupleName</a:t>
            </a:r>
            <a:r>
              <a:rPr lang="en-US" dirty="0">
                <a:solidFill>
                  <a:srgbClr val="002060"/>
                </a:solidFill>
              </a:rPr>
              <a:t>[index number] # we can mention positive or negative index number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language[3] // C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language[-1] // HTML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2) Using Loop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Change/Modify Tuple Items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We cannot change Tuple item because Tuple is the immutable object: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  = ('Python', 'C++', 'JavaScript', 'C', ‘Java', 'HTML‘)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tupleName</a:t>
            </a:r>
            <a:r>
              <a:rPr lang="en-US" dirty="0">
                <a:solidFill>
                  <a:srgbClr val="002060"/>
                </a:solidFill>
              </a:rPr>
              <a:t>[index number] = “New Value” # give index number of that element, you want update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language[0] = ‘C#’ # You will get an error </a:t>
            </a:r>
          </a:p>
        </p:txBody>
      </p:sp>
    </p:spTree>
    <p:extLst>
      <p:ext uri="{BB962C8B-B14F-4D97-AF65-F5344CB8AC3E}">
        <p14:creationId xmlns:p14="http://schemas.microsoft.com/office/powerpoint/2010/main" val="772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Access List Items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'Java', 'HTML']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1) Index Number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listName</a:t>
            </a:r>
            <a:r>
              <a:rPr lang="en-US" sz="2000" dirty="0">
                <a:solidFill>
                  <a:srgbClr val="002060"/>
                </a:solidFill>
              </a:rPr>
              <a:t>[index number] # we can mention positive or negative index number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language[3] // C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language[-1] // HTML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2) Using Loop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in language: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print(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Summary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What is Tuple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Tuple Example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Single Element Tuple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Accessing Element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Modification of Tuple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Concatenation in Tuple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Repeating in Tuple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Membership Operator with Tuple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Iteration in Tuple</a:t>
            </a:r>
          </a:p>
        </p:txBody>
      </p:sp>
    </p:spTree>
    <p:extLst>
      <p:ext uri="{BB962C8B-B14F-4D97-AF65-F5344CB8AC3E}">
        <p14:creationId xmlns:p14="http://schemas.microsoft.com/office/powerpoint/2010/main" val="413441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Students Name from user and Store in Tuple, Display all the Students Name with Uppercase Letters.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Store in Tuple, and Display only Odd Numbers getting from the Tuple.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Loop With Python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 with Tuple, we can iterate one by one items of a tuple.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check all the items one by one to get required items in different ways.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Finding specific student name in a student that stored in tuple.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EVEN number from tuple which contain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Getting ODD number from tuple which contain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Analyzing different items from a tuple.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Perform different operations to a specific item in a tuple.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language  = ('Python', 'C++', 'JavaScript', 'C', 'Java', 'HTML‘)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need to use Loop with Tuple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items or element from a tuple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lots of problem can be solve using loop with tuple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Changing Element while using Loop with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language  = (3, 5, 1, 51, 6, 7, 8, 12)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Displaying Element: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u="sng" dirty="0">
                <a:solidFill>
                  <a:srgbClr val="002060"/>
                </a:solidFill>
              </a:rPr>
              <a:t>Changing Element </a:t>
            </a: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if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== 3	:</a:t>
            </a:r>
          </a:p>
          <a:p>
            <a:r>
              <a:rPr lang="en-US" dirty="0">
                <a:solidFill>
                  <a:srgbClr val="002060"/>
                </a:solidFill>
              </a:rPr>
              <a:t>	     language[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4 # you will get an error</a:t>
            </a:r>
          </a:p>
        </p:txBody>
      </p:sp>
    </p:spTree>
    <p:extLst>
      <p:ext uri="{BB962C8B-B14F-4D97-AF65-F5344CB8AC3E}">
        <p14:creationId xmlns:p14="http://schemas.microsoft.com/office/powerpoint/2010/main" val="230249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Loop with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any Words from user, Iterate that Tuple to Display only those Word Name that ends with “n”.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Display Number that Divisible by 2 and 3.</a:t>
            </a:r>
          </a:p>
        </p:txBody>
      </p:sp>
    </p:spTree>
    <p:extLst>
      <p:ext uri="{BB962C8B-B14F-4D97-AF65-F5344CB8AC3E}">
        <p14:creationId xmlns:p14="http://schemas.microsoft.com/office/powerpoint/2010/main" val="34738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What is Comprehension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create a sequence from a given sequence is called comprehension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Sequence means list, tuple, string and range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sequence allow comprehension but some not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Why we need of Comprehension?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Filtering &amp; 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Creating a new sequence on the basis of some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Simple way to create new sequence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Fastest way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One line of code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Tuple Comprehension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cannot work with tuple comprehension in Python.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For Comprehension, we need to use of loop or iterating over sequence elements/items to get or store in new variable or container.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But with tuple, we cannot do that, because tuple did not support </a:t>
            </a:r>
            <a:r>
              <a:rPr lang="en-US" dirty="0" err="1">
                <a:solidFill>
                  <a:srgbClr val="002060"/>
                </a:solidFill>
              </a:rPr>
              <a:t>updatation</a:t>
            </a:r>
            <a:r>
              <a:rPr lang="en-US" dirty="0">
                <a:solidFill>
                  <a:srgbClr val="002060"/>
                </a:solidFill>
              </a:rPr>
              <a:t>, as tuple is immutable object.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Anyhow syntax: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newSeq</a:t>
            </a:r>
            <a:r>
              <a:rPr lang="en-US" dirty="0">
                <a:solidFill>
                  <a:srgbClr val="002060"/>
                </a:solidFill>
              </a:rPr>
              <a:t> = [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expression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for item/element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sequence</a:t>
            </a:r>
            <a:r>
              <a:rPr lang="en-US" dirty="0">
                <a:solidFill>
                  <a:srgbClr val="002060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0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Comprehension example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t1 = (1,2,3,4,11,10,20,41,15)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t2 = 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in t1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if i%4 == 0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print(t2) # you will get a generator object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What is generator object?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Used to create iterators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returns an iterator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can iterate that give one value at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To get next value, we use special method next()</a:t>
            </a:r>
          </a:p>
        </p:txBody>
      </p:sp>
    </p:spTree>
    <p:extLst>
      <p:ext uri="{BB962C8B-B14F-4D97-AF65-F5344CB8AC3E}">
        <p14:creationId xmlns:p14="http://schemas.microsoft.com/office/powerpoint/2010/main" val="14389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1875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Is it possible comprehension with tuple?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No, because 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become complex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returns generator object</a:t>
            </a:r>
          </a:p>
        </p:txBody>
      </p:sp>
    </p:spTree>
    <p:extLst>
      <p:ext uri="{BB962C8B-B14F-4D97-AF65-F5344CB8AC3E}">
        <p14:creationId xmlns:p14="http://schemas.microsoft.com/office/powerpoint/2010/main" val="40865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Change/Modify List Items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We can change list item because list is the mutable object: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  = ['Python', 'C++', 'JavaScript', 'C', ‘Java', 'HTML']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listName</a:t>
            </a:r>
            <a:r>
              <a:rPr lang="en-US" sz="2000" dirty="0">
                <a:solidFill>
                  <a:srgbClr val="002060"/>
                </a:solidFill>
              </a:rPr>
              <a:t>[index number] = “New Value” # give index number of that element, you want update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language[0] = ‘C#’ # at 0 index number element will be change </a:t>
            </a:r>
          </a:p>
        </p:txBody>
      </p:sp>
    </p:spTree>
    <p:extLst>
      <p:ext uri="{BB962C8B-B14F-4D97-AF65-F5344CB8AC3E}">
        <p14:creationId xmlns:p14="http://schemas.microsoft.com/office/powerpoint/2010/main" val="28470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1892" y="222647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Python Tuple Methods/Functions/Operations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count()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index()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max()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min()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tuple()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002060"/>
                </a:solidFill>
                <a:latin typeface="Calibri (Body)"/>
              </a:rPr>
              <a:t>len</a:t>
            </a: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  <a:latin typeface="Calibri (Body)"/>
              </a:rPr>
              <a:t>del</a:t>
            </a:r>
          </a:p>
        </p:txBody>
      </p:sp>
    </p:spTree>
    <p:extLst>
      <p:ext uri="{BB962C8B-B14F-4D97-AF65-F5344CB8AC3E}">
        <p14:creationId xmlns:p14="http://schemas.microsoft.com/office/powerpoint/2010/main" val="340194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[1]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count()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</a:t>
            </a:r>
            <a:r>
              <a:rPr lang="en-US" dirty="0">
                <a:solidFill>
                  <a:srgbClr val="002060"/>
                </a:solidFill>
              </a:rPr>
              <a:t>: We can count a specific element in a tuple.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tuple.count</a:t>
            </a:r>
            <a:r>
              <a:rPr lang="en-US" dirty="0">
                <a:solidFill>
                  <a:srgbClr val="002060"/>
                </a:solidFill>
              </a:rPr>
              <a:t>(item)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“gray”, “black”, “white”, “green”, ”brown”, “blue”, ”gold”)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color.count</a:t>
            </a:r>
            <a:r>
              <a:rPr lang="en-US" dirty="0">
                <a:solidFill>
                  <a:srgbClr val="002060"/>
                </a:solidFill>
              </a:rPr>
              <a:t>(“gray”))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23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[2]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index()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is used to find index number of any tuple element.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tuple.index</a:t>
            </a:r>
            <a:r>
              <a:rPr lang="en-US" dirty="0">
                <a:solidFill>
                  <a:srgbClr val="002060"/>
                </a:solidFill>
              </a:rPr>
              <a:t>(mention any element)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color  = (“pink”, ”gray”, ”yellow”, “black”, “white”, “green”, ”brown”, “blue”, ”gold”)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color.index</a:t>
            </a:r>
            <a:r>
              <a:rPr lang="en-US" dirty="0">
                <a:solidFill>
                  <a:srgbClr val="002060"/>
                </a:solidFill>
              </a:rPr>
              <a:t>(“gray”))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1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[3]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max()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a maximum number from a tuple.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max(tuple)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print(max(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91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3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[4] Tuple Method 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min()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it will return a minimum number from a tuple.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min(tuple)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print(min(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4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[5]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tuple()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convert list into tuple.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tuple(list)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[4,5,12,65,13,90,34,91]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new_num</a:t>
            </a:r>
            <a:r>
              <a:rPr lang="en-US" dirty="0">
                <a:solidFill>
                  <a:srgbClr val="002060"/>
                </a:solidFill>
              </a:rPr>
              <a:t> = tuple(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 #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list is converted to tuple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print(type(</a:t>
            </a:r>
            <a:r>
              <a:rPr lang="en-US" dirty="0" err="1">
                <a:solidFill>
                  <a:srgbClr val="002060"/>
                </a:solidFill>
              </a:rPr>
              <a:t>new_num</a:t>
            </a:r>
            <a:r>
              <a:rPr lang="en-US" dirty="0">
                <a:solidFill>
                  <a:srgbClr val="002060"/>
                </a:solid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&lt;class ‘tuple’&gt;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[6] Tuple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Method :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count total element/item of a tuple.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))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8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Deleting a Tuple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Working: </a:t>
            </a:r>
            <a:r>
              <a:rPr lang="en-US" dirty="0">
                <a:solidFill>
                  <a:srgbClr val="002060"/>
                </a:solidFill>
              </a:rPr>
              <a:t>This method is used to delete a tuple completely.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Syntax: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del </a:t>
            </a:r>
            <a:r>
              <a:rPr lang="en-US" dirty="0" err="1">
                <a:solidFill>
                  <a:srgbClr val="002060"/>
                </a:solidFill>
              </a:rPr>
              <a:t>tuple_name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(4,5,12,65,13,90,34,91)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del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Result: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You will get an error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9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 to Python Tuple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Numbers, Add and Find Multiplication of all Numbers and Display the Result.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and Convert that Tuple into String.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and User will be able to Find Occurrence of a Specific Item in Tuple.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Numbers and Display only those Numbers which Divisible by 2 and 3.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Create a Tuple with 10 Items, User will be able to Find Position of any Element in Tuple.</a:t>
            </a:r>
          </a:p>
        </p:txBody>
      </p:sp>
    </p:spTree>
    <p:extLst>
      <p:ext uri="{BB962C8B-B14F-4D97-AF65-F5344CB8AC3E}">
        <p14:creationId xmlns:p14="http://schemas.microsoft.com/office/powerpoint/2010/main" val="5168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945" y="970672"/>
            <a:ext cx="5204167" cy="2559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2095500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0" y="5129073"/>
            <a:ext cx="6302325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Contact Me: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hlinkClick r:id="rId3"/>
              </a:rPr>
              <a:t>solaiman@cse.green.edu.bd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4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Summary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What is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List Example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Accessing Element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Modification of List Items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Concatenation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Repeating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Membership Operator with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Iteration </a:t>
            </a:r>
          </a:p>
        </p:txBody>
      </p:sp>
    </p:spTree>
    <p:extLst>
      <p:ext uri="{BB962C8B-B14F-4D97-AF65-F5344CB8AC3E}">
        <p14:creationId xmlns:p14="http://schemas.microsoft.com/office/powerpoint/2010/main" val="401299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Problems Related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 to List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5 Students Name from user and Store in List, Display all the Students Name with Uppercase Letters.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sz="2000" b="1" dirty="0">
                <a:solidFill>
                  <a:srgbClr val="002060"/>
                </a:solidFill>
              </a:rPr>
              <a:t>Write a Python Program to get 10 Numbers from user, Store in List, and Display only Odd Numbers getting from the List.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Loop with Python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Using loop with List, we can iterate one by one items of a list. </a:t>
            </a:r>
          </a:p>
          <a:p>
            <a:r>
              <a:rPr lang="en-US" dirty="0">
                <a:solidFill>
                  <a:srgbClr val="002060"/>
                </a:solidFill>
              </a:rPr>
              <a:t>We can check all the items one by one to get required items in different ways.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Finding specific student name in a student list.</a:t>
            </a:r>
          </a:p>
          <a:p>
            <a:r>
              <a:rPr lang="en-US" dirty="0">
                <a:solidFill>
                  <a:srgbClr val="002060"/>
                </a:solidFill>
              </a:rPr>
              <a:t>Getting even numbers from a range 1 to 100.</a:t>
            </a:r>
          </a:p>
          <a:p>
            <a:r>
              <a:rPr lang="en-US" dirty="0">
                <a:solidFill>
                  <a:srgbClr val="002060"/>
                </a:solidFill>
              </a:rPr>
              <a:t>Getting odd numbers from a range 1 to 100.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</a:t>
            </a:r>
          </a:p>
          <a:p>
            <a:r>
              <a:rPr lang="en-US" dirty="0">
                <a:solidFill>
                  <a:srgbClr val="002060"/>
                </a:solidFill>
              </a:rPr>
              <a:t>language  = ['Python', 'C++', 'JavaScript', 'C', 'Java', 'HTML']</a:t>
            </a:r>
          </a:p>
          <a:p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in language: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5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+mn-cs"/>
              </a:rPr>
              <a:t>Why we Use Loop with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item or element from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 of problems can be solved using loop with List</a:t>
            </a:r>
          </a:p>
        </p:txBody>
      </p:sp>
    </p:spTree>
    <p:extLst>
      <p:ext uri="{BB962C8B-B14F-4D97-AF65-F5344CB8AC3E}">
        <p14:creationId xmlns:p14="http://schemas.microsoft.com/office/powerpoint/2010/main" val="345052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3771</Words>
  <Application>Microsoft Office PowerPoint</Application>
  <PresentationFormat>Widescreen</PresentationFormat>
  <Paragraphs>538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GUB</cp:lastModifiedBy>
  <cp:revision>405</cp:revision>
  <dcterms:created xsi:type="dcterms:W3CDTF">2021-11-08T00:20:31Z</dcterms:created>
  <dcterms:modified xsi:type="dcterms:W3CDTF">2024-11-19T07:19:20Z</dcterms:modified>
</cp:coreProperties>
</file>