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3FD4-8EB3-4CAC-AF83-B8A18DC28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FE36FC-7D01-4153-932F-E19EF37A7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20EB5-9461-4E31-81D6-105BB8EE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5F319-ED47-4DC7-B638-5B37BFC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31062-5565-484C-87FA-4BCDE4F2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49048-E65D-463A-BEAC-75CDAE82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C7ED-DCE1-443A-A19D-F5ADAFB07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009F2-2D2A-4EC8-BAA3-3FA69515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F514E-FD54-41F2-A727-A74EA09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DEE34-212D-4713-ABD4-AB161A44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426FA-59BA-4193-9966-D6B5A08A4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7016F-D21F-4771-A42A-11AA30DA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255A1-0EDD-41FD-BF0F-DA993341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73CB3-B59F-41C0-9FC1-0F7D518E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D6DDD-EE57-407C-B1DB-A73655AE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2A761-9672-4E58-9F56-A87E190D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4C94-FAB8-4C6C-9CCF-4A149F00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F91B5-F1EF-4EE8-8540-FAA38D76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22F17-8B08-4A43-B283-9057659F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D070A-13BA-4282-AD0C-5BCA90AD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2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8FBB1-F9CD-41E5-AB8C-C585A04D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9587F-8C2B-4675-9AB6-FBD2704E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E311A-1470-4968-ACA3-977894C0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FF09D-E90E-4CF9-A284-BF01E98E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4171D-D654-4CBE-9874-CBE970E4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958C8-F7C0-4C96-8729-38DA1FB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4FA-8DE8-429A-8F8B-231CED693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52687-5B4C-45EC-803F-66FD6F9FE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57F6F-8E58-4E72-AAA0-5E0D89E5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BCD23-F4A2-45B0-9900-E75D68F3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B6E79-2375-4CF4-A3EC-02A5D6EA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0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0F788-E7AB-4956-BC3A-68126E8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83A27-079D-4CD9-94FE-3BDDCE74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9372B-431F-4EC7-8189-69093400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93B68-AB26-4212-9E3C-283C2C6BD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31FB2-708B-4102-9926-3D5BCE0AB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12CD4-BE43-48C8-98FF-4B7EBCDB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E7102E-4718-41E6-A597-E2CA4AE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41D31-DED5-4536-B872-176A741F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1E5C-101B-4ED3-964E-C828F98B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2A08E-334A-4653-9179-81CA936D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1212E8-D0E2-43C7-9A25-3EE2B271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69DB5-0A42-4FE2-BC07-3AFBB7A0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3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613ABF-C4C6-4250-9D05-9F36353E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0ED98-B38F-40CE-83EC-A98D9E86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5636D-480C-42A4-9A3F-0882AFA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5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23FD-64BC-43F2-8C33-A052ABB9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22F7A-DB11-45CA-BD1E-FAAB5900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E205-7E78-433D-8E39-1DC26964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827F6-69DB-4A31-9555-60D80D9D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17601-13BA-4481-AA87-77BABBE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F13A-4A02-47F4-BC5F-7B6D0FB0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3971-55EB-472A-BE63-F729DE3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4565F-597D-4A16-8CFF-F981656A2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2D261-813F-47DF-8079-F2ECCD56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630FB-9139-4A70-A8B3-741E55EF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A8E49-84E6-45A4-B104-9D97306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453CA-0650-4C2B-B27F-BCE2AAC0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0A4E32-0A35-423C-B225-A1640BD1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29D08-6DA8-43FB-A814-A25651CC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333F3-7C66-4367-8806-66271563B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35C8-9C62-451A-885D-9E4697C24A4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211EE-6AF4-4345-BA45-537FD0F31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A5434-8352-4D16-9996-BD7D57824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FC84-616C-4152-B6D7-4D53EB06E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DB15F-2675-4391-BBB6-7F2B8C320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229C1-AB3E-4499-A868-6173A8CDD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F4DE3FD-AB5B-4B87-BD2C-8C4FF44B2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54"/>
            <a:ext cx="12192000" cy="6865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7DD71-FB1A-445B-9E2E-C32E9F5F58AB}"/>
              </a:ext>
            </a:extLst>
          </p:cNvPr>
          <p:cNvSpPr txBox="1"/>
          <p:nvPr/>
        </p:nvSpPr>
        <p:spPr>
          <a:xfrm>
            <a:off x="8098824" y="2301855"/>
            <a:ext cx="3236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궁서체" panose="02030609000101010101" pitchFamily="17" charset="-127"/>
                <a:ea typeface="궁서체" panose="02030609000101010101" pitchFamily="17" charset="-127"/>
              </a:rPr>
              <a:t>2018182025 </a:t>
            </a:r>
            <a:r>
              <a:rPr lang="ko-KR" altLang="en-US" sz="2800" dirty="0">
                <a:latin typeface="궁서체" panose="02030609000101010101" pitchFamily="17" charset="-127"/>
                <a:ea typeface="궁서체" panose="02030609000101010101" pitchFamily="17" charset="-127"/>
              </a:rPr>
              <a:t>이승준</a:t>
            </a:r>
            <a:endParaRPr lang="en-US" altLang="ko-KR" sz="28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800" dirty="0">
                <a:latin typeface="궁서체" panose="02030609000101010101" pitchFamily="17" charset="-127"/>
                <a:ea typeface="궁서체" panose="02030609000101010101" pitchFamily="17" charset="-127"/>
              </a:rPr>
              <a:t>2017180008 </a:t>
            </a:r>
            <a:r>
              <a:rPr lang="ko-KR" altLang="en-US" sz="28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김혁동</a:t>
            </a:r>
            <a:endParaRPr lang="ko-KR" altLang="en-US" sz="28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83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942EB73-6B6F-488D-9919-97646BB8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31671" cy="6877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F0E52-C498-4681-9BC8-6E30735A14F1}"/>
              </a:ext>
            </a:extLst>
          </p:cNvPr>
          <p:cNvSpPr txBox="1"/>
          <p:nvPr/>
        </p:nvSpPr>
        <p:spPr>
          <a:xfrm>
            <a:off x="3257176" y="262964"/>
            <a:ext cx="5588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&lt;- </a:t>
            </a:r>
            <a:r>
              <a:rPr lang="ko-KR" altLang="en-US" sz="2400" dirty="0"/>
              <a:t>직접 제작한 </a:t>
            </a:r>
            <a:r>
              <a:rPr lang="en-US" altLang="ko-KR" sz="2400" dirty="0"/>
              <a:t>OpenGL</a:t>
            </a:r>
            <a:r>
              <a:rPr lang="ko-KR" altLang="en-US" sz="2400" dirty="0"/>
              <a:t> 프레임워크를 </a:t>
            </a:r>
            <a:endParaRPr lang="en-US" altLang="ko-KR" sz="2400" dirty="0"/>
          </a:p>
          <a:p>
            <a:r>
              <a:rPr lang="ko-KR" altLang="en-US" sz="2400" dirty="0"/>
              <a:t>사용하여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객체지향적으로 개발</a:t>
            </a:r>
            <a:endParaRPr lang="en-US" altLang="ko-KR" sz="24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9F941DB-4898-48FB-905D-D6CAFE661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05" y="0"/>
            <a:ext cx="3021496" cy="6873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13A10-60EA-4AB2-A90A-5D922161A104}"/>
              </a:ext>
            </a:extLst>
          </p:cNvPr>
          <p:cNvSpPr txBox="1"/>
          <p:nvPr/>
        </p:nvSpPr>
        <p:spPr>
          <a:xfrm>
            <a:off x="4640568" y="4569920"/>
            <a:ext cx="4204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적의 제작은 파일 입출력으로</a:t>
            </a:r>
            <a:endParaRPr lang="en-US" altLang="ko-KR" sz="2400" dirty="0"/>
          </a:p>
          <a:p>
            <a:r>
              <a:rPr lang="en-US" altLang="ko-KR" sz="2400" dirty="0"/>
              <a:t>Soft Coding </a:t>
            </a:r>
            <a:r>
              <a:rPr lang="ko-KR" altLang="en-US" sz="2400" dirty="0"/>
              <a:t>지향 </a:t>
            </a:r>
            <a:r>
              <a:rPr lang="en-US" altLang="ko-KR" sz="24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201257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DEBA18-2E37-422E-801E-41F7DA04E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392706" cy="2469418"/>
          </a:xfrm>
          <a:prstGeom prst="rect">
            <a:avLst/>
          </a:prstGeom>
        </p:spPr>
      </p:pic>
      <p:pic>
        <p:nvPicPr>
          <p:cNvPr id="5" name="그림 4" descr="텍스트, 실외, 자연이(가) 표시된 사진&#10;&#10;자동 생성된 설명">
            <a:extLst>
              <a:ext uri="{FF2B5EF4-FFF2-40B4-BE49-F238E27FC236}">
                <a16:creationId xmlns:a16="http://schemas.microsoft.com/office/drawing/2014/main" id="{C4C2C06B-8C02-40D3-8F8B-12300E911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7" y="-558"/>
            <a:ext cx="4392707" cy="2469977"/>
          </a:xfrm>
          <a:prstGeom prst="rect">
            <a:avLst/>
          </a:prstGeom>
        </p:spPr>
      </p:pic>
      <p:pic>
        <p:nvPicPr>
          <p:cNvPr id="6" name="그림 5" descr="텍스트, 실외, 자연이(가) 표시된 사진&#10;&#10;자동 생성된 설명">
            <a:extLst>
              <a:ext uri="{FF2B5EF4-FFF2-40B4-BE49-F238E27FC236}">
                <a16:creationId xmlns:a16="http://schemas.microsoft.com/office/drawing/2014/main" id="{C116039E-57DB-4532-8E9D-703751D29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9419"/>
            <a:ext cx="4391714" cy="2469418"/>
          </a:xfrm>
          <a:prstGeom prst="rect">
            <a:avLst/>
          </a:prstGeom>
        </p:spPr>
      </p:pic>
      <p:pic>
        <p:nvPicPr>
          <p:cNvPr id="8" name="그림 7" descr="텍스트, 자연이(가) 표시된 사진&#10;&#10;자동 생성된 설명">
            <a:extLst>
              <a:ext uri="{FF2B5EF4-FFF2-40B4-BE49-F238E27FC236}">
                <a16:creationId xmlns:a16="http://schemas.microsoft.com/office/drawing/2014/main" id="{85EA2B23-86C0-4C4A-8E7D-AF2730499A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14" y="2469419"/>
            <a:ext cx="4391714" cy="2469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425A27-52DE-4899-89DC-253757AB578A}"/>
              </a:ext>
            </a:extLst>
          </p:cNvPr>
          <p:cNvSpPr txBox="1"/>
          <p:nvPr/>
        </p:nvSpPr>
        <p:spPr>
          <a:xfrm>
            <a:off x="322730" y="5605929"/>
            <a:ext cx="7976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멋진 </a:t>
            </a:r>
            <a:r>
              <a:rPr lang="en-US" altLang="ko-KR" sz="3200" dirty="0"/>
              <a:t>3D </a:t>
            </a:r>
            <a:r>
              <a:rPr lang="ko-KR" altLang="en-US" sz="3200" dirty="0"/>
              <a:t>카메라 워크 구현 </a:t>
            </a:r>
            <a:r>
              <a:rPr lang="en-US" altLang="ko-KR" sz="3200" dirty="0"/>
              <a:t>(</a:t>
            </a:r>
            <a:r>
              <a:rPr lang="ko-KR" altLang="en-US" sz="3200" dirty="0"/>
              <a:t>매개변수 이용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484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8F311C-F6EC-4FA2-8D66-4EE920CF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4" y="310776"/>
            <a:ext cx="4766419" cy="2014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74852-6A65-4BE5-95CD-FD874F8B8695}"/>
              </a:ext>
            </a:extLst>
          </p:cNvPr>
          <p:cNvSpPr txBox="1"/>
          <p:nvPr/>
        </p:nvSpPr>
        <p:spPr>
          <a:xfrm>
            <a:off x="5821082" y="963868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&lt;- </a:t>
            </a:r>
            <a:r>
              <a:rPr lang="ko-KR" altLang="en-US" sz="2000" dirty="0"/>
              <a:t>엄밀한 시간 계산</a:t>
            </a:r>
            <a:endParaRPr lang="en-US" altLang="ko-KR" sz="2000" dirty="0"/>
          </a:p>
          <a:p>
            <a:r>
              <a:rPr lang="ko-KR" altLang="en-US" sz="2000" dirty="0"/>
              <a:t>컴퓨터 사양 간의 속도 차이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C96EC4-85F0-45E2-B471-E598132F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94" y="2742794"/>
            <a:ext cx="7399903" cy="2279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25AA4-F840-4368-A8B7-F16BA581E6DB}"/>
              </a:ext>
            </a:extLst>
          </p:cNvPr>
          <p:cNvSpPr txBox="1"/>
          <p:nvPr/>
        </p:nvSpPr>
        <p:spPr>
          <a:xfrm>
            <a:off x="537882" y="5558117"/>
            <a:ext cx="976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적의 등장과 접근은 곡의 </a:t>
            </a:r>
            <a:r>
              <a:rPr lang="en-US" altLang="ko-KR" sz="2400" dirty="0"/>
              <a:t>BPM(Beat Per Minute)</a:t>
            </a:r>
            <a:r>
              <a:rPr lang="ko-KR" altLang="en-US" sz="2400" dirty="0"/>
              <a:t>을 받아와서 엄밀하게</a:t>
            </a:r>
          </a:p>
        </p:txBody>
      </p:sp>
    </p:spTree>
    <p:extLst>
      <p:ext uri="{BB962C8B-B14F-4D97-AF65-F5344CB8AC3E}">
        <p14:creationId xmlns:p14="http://schemas.microsoft.com/office/powerpoint/2010/main" val="358864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27C968-C190-4297-B5B4-ABB5D380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86" y="473903"/>
            <a:ext cx="3791338" cy="295509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F755D-2D2A-4F77-A3B7-1322B05B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42" y="473903"/>
            <a:ext cx="3401916" cy="2955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899671-AD37-4B0F-88B7-46ACDF7A625F}"/>
              </a:ext>
            </a:extLst>
          </p:cNvPr>
          <p:cNvSpPr txBox="1"/>
          <p:nvPr/>
        </p:nvSpPr>
        <p:spPr>
          <a:xfrm>
            <a:off x="1132469" y="4194313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직접 모델링한 오브젝트 객체 사용</a:t>
            </a:r>
          </a:p>
        </p:txBody>
      </p:sp>
    </p:spTree>
    <p:extLst>
      <p:ext uri="{BB962C8B-B14F-4D97-AF65-F5344CB8AC3E}">
        <p14:creationId xmlns:p14="http://schemas.microsoft.com/office/powerpoint/2010/main" val="6865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궁서체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Seungjun</dc:creator>
  <cp:lastModifiedBy>Lee Seungjun</cp:lastModifiedBy>
  <cp:revision>1</cp:revision>
  <dcterms:created xsi:type="dcterms:W3CDTF">2021-12-14T14:38:23Z</dcterms:created>
  <dcterms:modified xsi:type="dcterms:W3CDTF">2021-12-14T14:51:47Z</dcterms:modified>
</cp:coreProperties>
</file>