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C35F8-B1C4-40FA-A86F-7966A5783C5F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A2380-4BD5-4C03-8FFD-E99E94F99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F26E6-77B0-4B1E-A26B-FE8E9B3BCA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6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EDB7D-E59C-983D-D6D9-11FFAE88E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14E8E2-5D38-A914-B59B-7E3B66872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71ABA-9C97-9527-E2CE-B444525E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A24C-52C7-4A74-92ED-709F06D20B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14E28-0170-C303-549D-49DE6EC4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09F9A-D230-6D6E-7DAC-1E775AD8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3992-7181-411B-80DB-D0FD7103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8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349B0-325B-5F05-803F-5BB17772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1DC2D-3DA0-F95F-5573-83BA8795B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10F74-5FEF-958D-71B7-25BFBA36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A24C-52C7-4A74-92ED-709F06D20B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85D51-4491-BC7A-2FC2-FD4BF012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92BE5-C5F2-943B-F1B7-AE9ECFCD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3992-7181-411B-80DB-D0FD7103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6486A0-28BE-93CD-E86A-273974B78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B3E42D-A3D3-7CAD-9A70-682B61991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CBBB7-3882-82A1-2D92-2587DE53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A24C-52C7-4A74-92ED-709F06D20B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DEDC2-6AD5-1D81-1545-785208EB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9DC4B-01A6-96DB-E87B-ACAEAE4B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3992-7181-411B-80DB-D0FD7103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7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918B4-D6DA-DA60-98EC-09644B25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C40AB-55C3-7D13-ED24-A2093E1D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C8B3F-BF36-9768-3950-C026EF84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A24C-52C7-4A74-92ED-709F06D20B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0CC07-C50E-5E40-EEEE-38E6ED3C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41F6B-5B39-8CB7-9CD0-D7FB44D4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3992-7181-411B-80DB-D0FD7103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0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0464B-9F3D-3EAD-C8F2-DCBC3290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9D227-F7E8-7670-A15B-2F10964B6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3CA5-D593-D43B-35DF-B73DE8FC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A24C-52C7-4A74-92ED-709F06D20B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05B80-939C-2AE4-65A5-2BF97E69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1E4A5-6609-F599-74C2-A2CE181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3992-7181-411B-80DB-D0FD7103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5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7D19B-3822-C3F8-4B1F-5FDA3408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F55E4-0314-66A3-5E2F-167005806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5D3C4-C217-E8F2-B3B7-12131C947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11EBD-3003-7307-776D-82C4D4E2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A24C-52C7-4A74-92ED-709F06D20B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1D78B-5E35-793F-141D-A4BE1038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48E49-FFCF-86FA-6259-BE491179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3992-7181-411B-80DB-D0FD7103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0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667B4-042C-D58A-6F4C-16B8A44C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DCEAE-067C-DF60-547A-7161D8ED3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79F1D1-D1BC-B117-AEE2-7476537B0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E0BB8-5C66-8BC1-09AF-2F0A17EF7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FC1339-9047-53FC-EA09-BDB60304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707DB2-CFEC-7F5D-6F21-7045E6EE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A24C-52C7-4A74-92ED-709F06D20B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A14A3B-B594-80C4-1FB9-2A40FA86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7E5EC4-23B0-89BE-466F-F3E2B9AB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3992-7181-411B-80DB-D0FD7103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9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14383-3924-0E66-608E-9E4D916D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E214F1-1409-972E-E0C3-51850925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A24C-52C7-4A74-92ED-709F06D20B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9C17D7-FBBE-D59B-BC7F-1DE59120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3F41A-EE5A-59F9-5A85-B7C1F741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3992-7181-411B-80DB-D0FD7103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32E419-0C37-0D84-596B-23E2B8AC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A24C-52C7-4A74-92ED-709F06D20B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DDC629-29C8-5EB9-500E-3C220B03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44D99-DA7D-63A5-E791-CEF128EC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3992-7181-411B-80DB-D0FD7103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65437-B810-EB04-020B-0732A106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55413-A6A2-FACF-A9C7-B860A4C2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892720-172A-C0BC-EFEF-0BE711B9F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4C2BD-FBFB-6A7E-B0AA-786AF13B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A24C-52C7-4A74-92ED-709F06D20B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6F640-6C4F-BCB2-6F23-ABF6D807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4C619-188D-4386-3D93-0C8C541E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3992-7181-411B-80DB-D0FD7103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7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3F95-F715-9F32-CE25-E63BD24D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87028-947D-6140-E9DC-D61D1C921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9D029-F867-BAF1-12C3-78A99DCF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06B26F-843E-F912-6181-528395CC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A24C-52C7-4A74-92ED-709F06D20B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33865-9A28-825B-AC94-82538FDC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F2840-A5FE-D326-195D-C49EBD36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3992-7181-411B-80DB-D0FD7103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E0F026-F8C6-59A1-7993-1EEF5DD3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C7514-5742-822A-EA3E-1C9746CF9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3CC48-27F5-2B54-563C-3ADCD5379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A24C-52C7-4A74-92ED-709F06D20B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942F3-5CB2-D571-89B3-4FF264F6A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B9042-801F-0064-45B2-9B134F2DD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3992-7181-411B-80DB-D0FD7103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1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 상황, 이 명언 - 야구 - 에펨코리아">
            <a:extLst>
              <a:ext uri="{FF2B5EF4-FFF2-40B4-BE49-F238E27FC236}">
                <a16:creationId xmlns:a16="http://schemas.microsoft.com/office/drawing/2014/main" id="{9EBB5CAD-D78F-8FB8-F296-FABC7351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1395"/>
            <a:ext cx="8486115" cy="386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A38328-59A0-1F46-3E34-BAE6A5C83E50}"/>
              </a:ext>
            </a:extLst>
          </p:cNvPr>
          <p:cNvSpPr/>
          <p:nvPr/>
        </p:nvSpPr>
        <p:spPr>
          <a:xfrm>
            <a:off x="5839096" y="5481725"/>
            <a:ext cx="1600201" cy="98439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알아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888FE-4CD5-BC49-5422-8291E3DF228B}"/>
              </a:ext>
            </a:extLst>
          </p:cNvPr>
          <p:cNvSpPr txBox="1"/>
          <p:nvPr/>
        </p:nvSpPr>
        <p:spPr>
          <a:xfrm>
            <a:off x="2761811" y="398416"/>
            <a:ext cx="61545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/>
              <a:t>야구 알아요 </a:t>
            </a:r>
            <a:endParaRPr lang="en-US" altLang="ko-KR" sz="6000" dirty="0"/>
          </a:p>
          <a:p>
            <a:pPr algn="ctr"/>
            <a:r>
              <a:rPr lang="en-US" altLang="ko-KR" sz="6000" dirty="0"/>
              <a:t>(I Know Baseball)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4AB4B-75B6-E34A-0D63-9C896EA7F92C}"/>
              </a:ext>
            </a:extLst>
          </p:cNvPr>
          <p:cNvSpPr txBox="1"/>
          <p:nvPr/>
        </p:nvSpPr>
        <p:spPr>
          <a:xfrm>
            <a:off x="8001000" y="2729785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2018182025 </a:t>
            </a:r>
            <a:r>
              <a:rPr lang="ko-KR" altLang="en-US" sz="2800" dirty="0"/>
              <a:t>이승준</a:t>
            </a:r>
          </a:p>
        </p:txBody>
      </p:sp>
    </p:spTree>
    <p:extLst>
      <p:ext uri="{BB962C8B-B14F-4D97-AF65-F5344CB8AC3E}">
        <p14:creationId xmlns:p14="http://schemas.microsoft.com/office/powerpoint/2010/main" val="156695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프로야구 레전드 - 투수에서 감독까지 김재박">
            <a:extLst>
              <a:ext uri="{FF2B5EF4-FFF2-40B4-BE49-F238E27FC236}">
                <a16:creationId xmlns:a16="http://schemas.microsoft.com/office/drawing/2014/main" id="{868EE86A-042D-B103-BB0B-53F69E207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83" y="-20900"/>
            <a:ext cx="5732417" cy="687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FA29C-91FA-460B-ACCD-D466C8C55C48}"/>
              </a:ext>
            </a:extLst>
          </p:cNvPr>
          <p:cNvSpPr txBox="1"/>
          <p:nvPr/>
        </p:nvSpPr>
        <p:spPr>
          <a:xfrm>
            <a:off x="413183" y="224186"/>
            <a:ext cx="87138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You!!</a:t>
            </a:r>
            <a:endParaRPr lang="ko-KR" altLang="en-US" sz="115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12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4AD49-BA25-EAC9-8D5A-3C446F0A063B}"/>
              </a:ext>
            </a:extLst>
          </p:cNvPr>
          <p:cNvSpPr txBox="1"/>
          <p:nvPr/>
        </p:nvSpPr>
        <p:spPr>
          <a:xfrm>
            <a:off x="254726" y="391886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개발 동기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6B53A1-2891-CA63-9C16-FDCE7F6D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80" y="-16329"/>
            <a:ext cx="9646920" cy="689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54A78-7319-6824-8687-BCCBB837FE89}"/>
              </a:ext>
            </a:extLst>
          </p:cNvPr>
          <p:cNvSpPr txBox="1"/>
          <p:nvPr/>
        </p:nvSpPr>
        <p:spPr>
          <a:xfrm>
            <a:off x="1750423" y="1768285"/>
            <a:ext cx="7074373" cy="3668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과거에 있었던 하이라이트 영상을 다시 보고 싶다</a:t>
            </a:r>
            <a:r>
              <a:rPr lang="en-US" altLang="ko-KR" sz="24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그런데 </a:t>
            </a:r>
            <a:r>
              <a:rPr lang="ko-KR" altLang="en-US" sz="2400" b="1" dirty="0" err="1"/>
              <a:t>언제인지</a:t>
            </a:r>
            <a:r>
              <a:rPr lang="ko-KR" altLang="en-US" sz="2400" b="1" dirty="0"/>
              <a:t> 기억이 안 난다</a:t>
            </a:r>
            <a:r>
              <a:rPr lang="en-US" altLang="ko-KR" sz="2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‘</a:t>
            </a:r>
            <a:r>
              <a:rPr lang="ko-KR" altLang="en-US" sz="2400" b="1" dirty="0"/>
              <a:t>아</a:t>
            </a:r>
            <a:r>
              <a:rPr lang="en-US" altLang="ko-KR" sz="2400" b="1" dirty="0"/>
              <a:t>.. </a:t>
            </a:r>
            <a:r>
              <a:rPr lang="ko-KR" altLang="en-US" sz="2400" b="1" dirty="0"/>
              <a:t>그때 </a:t>
            </a:r>
            <a:r>
              <a:rPr lang="ko-KR" altLang="en-US" sz="2400" b="1" dirty="0" err="1"/>
              <a:t>한유섬</a:t>
            </a:r>
            <a:r>
              <a:rPr lang="ko-KR" altLang="en-US" sz="2400" b="1" dirty="0"/>
              <a:t> 선수 </a:t>
            </a:r>
            <a:r>
              <a:rPr lang="ko-KR" altLang="en-US" sz="2400" b="1" dirty="0" err="1"/>
              <a:t>두산전</a:t>
            </a:r>
            <a:r>
              <a:rPr lang="ko-KR" altLang="en-US" sz="2400" b="1" dirty="0"/>
              <a:t> 홈런이 </a:t>
            </a:r>
            <a:r>
              <a:rPr lang="ko-KR" altLang="en-US" sz="2400" b="1" dirty="0" err="1"/>
              <a:t>언제였지</a:t>
            </a:r>
            <a:r>
              <a:rPr lang="en-US" altLang="ko-KR" sz="2400" b="1" dirty="0"/>
              <a:t>..?’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‘</a:t>
            </a:r>
            <a:r>
              <a:rPr lang="ko-KR" altLang="en-US" sz="2400" b="1" dirty="0" err="1"/>
              <a:t>정의윤</a:t>
            </a:r>
            <a:r>
              <a:rPr lang="ko-KR" altLang="en-US" sz="2400" b="1" dirty="0"/>
              <a:t> 선수가 만루 홈런을 쳤었던 것 같은데</a:t>
            </a:r>
            <a:r>
              <a:rPr lang="en-US" altLang="ko-KR" sz="2400" b="1" dirty="0"/>
              <a:t>..’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‘</a:t>
            </a:r>
            <a:r>
              <a:rPr lang="ko-KR" altLang="en-US" sz="2400" b="1" dirty="0" err="1"/>
              <a:t>김택형</a:t>
            </a:r>
            <a:r>
              <a:rPr lang="ko-KR" altLang="en-US" sz="2400" b="1" dirty="0"/>
              <a:t> 선수 마무리 장면을 모아보고 싶은데</a:t>
            </a:r>
            <a:r>
              <a:rPr lang="en-US" altLang="ko-KR" sz="2400" b="1" dirty="0"/>
              <a:t>..’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56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887C3C-04AF-74DB-1CF2-2001D740C533}"/>
              </a:ext>
            </a:extLst>
          </p:cNvPr>
          <p:cNvSpPr txBox="1"/>
          <p:nvPr/>
        </p:nvSpPr>
        <p:spPr>
          <a:xfrm>
            <a:off x="254726" y="391886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/>
              <a:t>개발 동기</a:t>
            </a:r>
            <a:endParaRPr lang="ko-KR" altLang="en-US" sz="5400" dirty="0"/>
          </a:p>
        </p:txBody>
      </p:sp>
      <p:pic>
        <p:nvPicPr>
          <p:cNvPr id="2052" name="Picture 4" descr="진심어린 롯데 팬심 보여준 '계란빵형아'…나경민 '사인유니폼' 받다(영상)-국민일보">
            <a:extLst>
              <a:ext uri="{FF2B5EF4-FFF2-40B4-BE49-F238E27FC236}">
                <a16:creationId xmlns:a16="http://schemas.microsoft.com/office/drawing/2014/main" id="{0485C756-B78F-1448-DFE0-505E1851D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31" y="0"/>
            <a:ext cx="8070669" cy="685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7B2987-051D-95BE-9F22-8C4B7FFD5657}"/>
              </a:ext>
            </a:extLst>
          </p:cNvPr>
          <p:cNvSpPr txBox="1"/>
          <p:nvPr/>
        </p:nvSpPr>
        <p:spPr>
          <a:xfrm>
            <a:off x="1734352" y="1788435"/>
            <a:ext cx="7718780" cy="3668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유튜브에 개인이 올려 둔 영상을 찾거나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나무위키 등을 통해 구체적인 날짜를 찾고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그 날짜를 바탕으로 하이라이트 영상을 찾아야 하는 등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찾는 과정이 매우 번거롭고 불편하다</a:t>
            </a:r>
            <a:r>
              <a:rPr lang="en-US" altLang="ko-KR" sz="24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이 과정을 단순화하고 싶다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43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8B41A13-52A5-7033-8A2F-1A573F5499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3056899"/>
            <a:ext cx="7902106" cy="3801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2DB5CD-AED8-A845-5A08-1840F3035E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710149" y="0"/>
            <a:ext cx="654548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B93AC3-4F36-94AD-48E9-0EA79C0A21D0}"/>
              </a:ext>
            </a:extLst>
          </p:cNvPr>
          <p:cNvSpPr txBox="1"/>
          <p:nvPr/>
        </p:nvSpPr>
        <p:spPr>
          <a:xfrm>
            <a:off x="804518" y="621145"/>
            <a:ext cx="8248042" cy="16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/>
              <a:t>‘</a:t>
            </a:r>
            <a:r>
              <a:rPr lang="ko-KR" altLang="en-US" sz="2800" b="1" dirty="0"/>
              <a:t>기록의 스포츠</a:t>
            </a:r>
            <a:r>
              <a:rPr lang="en-US" altLang="ko-KR" sz="2800" b="1" dirty="0"/>
              <a:t>‘ </a:t>
            </a:r>
            <a:r>
              <a:rPr lang="ko-KR" altLang="en-US" sz="2800" b="1" dirty="0"/>
              <a:t>야구</a:t>
            </a:r>
            <a:r>
              <a:rPr lang="en-US" altLang="ko-KR" sz="28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b="1" dirty="0"/>
              <a:t>과거의 수많은 데이터가 기록되어 제공되고 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9685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C189F5-F24E-A34D-4ED6-03DE7007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17" y="1949688"/>
            <a:ext cx="5950961" cy="3846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B33C8-B48B-C1CA-7710-5FF37403F0FC}"/>
              </a:ext>
            </a:extLst>
          </p:cNvPr>
          <p:cNvSpPr txBox="1"/>
          <p:nvPr/>
        </p:nvSpPr>
        <p:spPr>
          <a:xfrm>
            <a:off x="1076595" y="581446"/>
            <a:ext cx="10038806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네이버 스포츠 또한 과거 하이라이트 영상들을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일자별로 분류해 두었다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179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A5D46A-D275-BB00-D897-6E2EAA81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3" y="1713352"/>
            <a:ext cx="4667250" cy="305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24D24-A992-C142-A12E-9B6895764A5C}"/>
              </a:ext>
            </a:extLst>
          </p:cNvPr>
          <p:cNvSpPr txBox="1"/>
          <p:nvPr/>
        </p:nvSpPr>
        <p:spPr>
          <a:xfrm>
            <a:off x="1665168" y="434607"/>
            <a:ext cx="8861663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/>
              <a:t>따라서 기록실의 자료들과 네이버 스포츠의 영상들을 활용하여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9DF33-860F-33E2-6483-E3ED2156C0B0}"/>
              </a:ext>
            </a:extLst>
          </p:cNvPr>
          <p:cNvSpPr txBox="1"/>
          <p:nvPr/>
        </p:nvSpPr>
        <p:spPr>
          <a:xfrm>
            <a:off x="3050725" y="5185704"/>
            <a:ext cx="6090547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원하는 상황의 영상을 찾아 재생할 수 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182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7B70BE-F26A-1B87-C8AF-6662B725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1" y="217279"/>
            <a:ext cx="3396895" cy="223224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0EB1726-0F9F-212D-6E0E-C98B1B6FCFDD}"/>
              </a:ext>
            </a:extLst>
          </p:cNvPr>
          <p:cNvSpPr/>
          <p:nvPr/>
        </p:nvSpPr>
        <p:spPr>
          <a:xfrm>
            <a:off x="3626154" y="1333401"/>
            <a:ext cx="672737" cy="344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189C8-BCEA-D437-A6A4-D427F66BE766}"/>
              </a:ext>
            </a:extLst>
          </p:cNvPr>
          <p:cNvSpPr txBox="1"/>
          <p:nvPr/>
        </p:nvSpPr>
        <p:spPr>
          <a:xfrm>
            <a:off x="1239371" y="2459913"/>
            <a:ext cx="9446557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검색하고자 하는 상황의 연도와 상대 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구체적인 상황을 입력하고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27E5CE-95AE-8698-623C-E9C799090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89" y="239132"/>
            <a:ext cx="3396895" cy="22207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071A9A-C0B3-B1F1-D9DF-F0A9BAB2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31" y="239132"/>
            <a:ext cx="3396895" cy="221626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F8E1EAB-9BA7-1699-4FC4-3F2445A5C5B1}"/>
              </a:ext>
            </a:extLst>
          </p:cNvPr>
          <p:cNvSpPr/>
          <p:nvPr/>
        </p:nvSpPr>
        <p:spPr>
          <a:xfrm>
            <a:off x="7834989" y="1347265"/>
            <a:ext cx="672737" cy="344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5543474-2314-D8FF-D9B2-F88CB8669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577" y="3445316"/>
            <a:ext cx="3387890" cy="221039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F82958F-773B-1AF5-0083-699DEF6BB032}"/>
              </a:ext>
            </a:extLst>
          </p:cNvPr>
          <p:cNvSpPr/>
          <p:nvPr/>
        </p:nvSpPr>
        <p:spPr>
          <a:xfrm>
            <a:off x="5759631" y="4508507"/>
            <a:ext cx="672737" cy="344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00D5666-0745-496D-85CF-1B6B853DB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532" y="3445316"/>
            <a:ext cx="3387890" cy="22196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8ECA34-5579-DBD0-D5A0-527C3336E241}"/>
              </a:ext>
            </a:extLst>
          </p:cNvPr>
          <p:cNvSpPr txBox="1"/>
          <p:nvPr/>
        </p:nvSpPr>
        <p:spPr>
          <a:xfrm>
            <a:off x="1628578" y="5654982"/>
            <a:ext cx="8829115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선수 이름 입력 후 검색하면 조건에 맞는 모든 상황이 검색된다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372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1BD3D4-0DE7-F510-5754-B8857B3EB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97" y="1343828"/>
            <a:ext cx="3781880" cy="2485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31E1A-57B9-CDFB-13E0-69A0BAF62270}"/>
              </a:ext>
            </a:extLst>
          </p:cNvPr>
          <p:cNvSpPr txBox="1"/>
          <p:nvPr/>
        </p:nvSpPr>
        <p:spPr>
          <a:xfrm>
            <a:off x="406117" y="4278614"/>
            <a:ext cx="8750945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또한 상황을 선택하고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‘</a:t>
            </a:r>
            <a:r>
              <a:rPr lang="ko-KR" altLang="en-US" sz="2400" b="1" dirty="0"/>
              <a:t>선택일자 하이라이트 영상</a:t>
            </a:r>
            <a:r>
              <a:rPr lang="en-US" altLang="ko-KR" sz="2400" b="1" dirty="0"/>
              <a:t>‘ </a:t>
            </a:r>
            <a:r>
              <a:rPr lang="ko-KR" altLang="en-US" sz="2400" b="1" dirty="0"/>
              <a:t>버튼을 통해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해당 상황이 발생한 경기의 하이라이트 목록을 출력할 수 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A4B7D6B-E9DC-3065-DEBC-094C51386055}"/>
              </a:ext>
            </a:extLst>
          </p:cNvPr>
          <p:cNvSpPr/>
          <p:nvPr/>
        </p:nvSpPr>
        <p:spPr>
          <a:xfrm>
            <a:off x="1621054" y="3561275"/>
            <a:ext cx="1260566" cy="267789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E29F1EA-E74B-A9E1-2329-FF9C12BAAC4A}"/>
              </a:ext>
            </a:extLst>
          </p:cNvPr>
          <p:cNvSpPr/>
          <p:nvPr/>
        </p:nvSpPr>
        <p:spPr>
          <a:xfrm>
            <a:off x="4382589" y="2586446"/>
            <a:ext cx="1378131" cy="476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728CE0-27F0-3674-F23F-44D99FAE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32" y="78030"/>
            <a:ext cx="5712956" cy="42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1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46C6D0-5F77-91FA-286D-11EA1E04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08" y="703370"/>
            <a:ext cx="3602534" cy="2352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1526C-F6B4-D67D-8120-BC19AD42BE9C}"/>
              </a:ext>
            </a:extLst>
          </p:cNvPr>
          <p:cNvSpPr txBox="1"/>
          <p:nvPr/>
        </p:nvSpPr>
        <p:spPr>
          <a:xfrm>
            <a:off x="4365749" y="1267125"/>
            <a:ext cx="7597651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/>
              <a:t>상황과 선수명만 입력하면 연도나 상대 팀은 입력할 필요가 없어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ko-KR" altLang="en-US" sz="2000" b="1" dirty="0"/>
              <a:t>기억나지 않는 과거의 기억을 끄집어 내기 좋으며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E7D3B1-2AD3-42C1-594C-121E943D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08" y="3553362"/>
            <a:ext cx="3602534" cy="2360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E9D28A-966E-1F83-8794-A6DF09009E79}"/>
              </a:ext>
            </a:extLst>
          </p:cNvPr>
          <p:cNvSpPr txBox="1"/>
          <p:nvPr/>
        </p:nvSpPr>
        <p:spPr>
          <a:xfrm>
            <a:off x="4365750" y="4234109"/>
            <a:ext cx="6733866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/>
              <a:t>타자 뿐만 아니라 투수 기록도 문제 없이 검색할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0404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197</Words>
  <Application>Microsoft Office PowerPoint</Application>
  <PresentationFormat>와이드스크린</PresentationFormat>
  <Paragraphs>31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Seungjun</dc:creator>
  <cp:lastModifiedBy>Lee Seungjun</cp:lastModifiedBy>
  <cp:revision>1</cp:revision>
  <dcterms:created xsi:type="dcterms:W3CDTF">2022-06-11T03:36:12Z</dcterms:created>
  <dcterms:modified xsi:type="dcterms:W3CDTF">2022-06-11T06:22:42Z</dcterms:modified>
</cp:coreProperties>
</file>