
<file path=[Content_Types].xml><?xml version="1.0" encoding="utf-8"?>
<Types xmlns="http://schemas.openxmlformats.org/package/2006/content-types">
  <Default Extension="jpg" ContentType="image/unknown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2" r:id="rId2"/>
    <p:sldId id="273" r:id="rId3"/>
    <p:sldId id="259" r:id="rId4"/>
    <p:sldId id="261" r:id="rId5"/>
    <p:sldId id="262" r:id="rId6"/>
    <p:sldId id="283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11/17/2022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 A GUITARIST :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GUIDE TO BEGINNERS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84" y="2766218"/>
            <a:ext cx="6229530" cy="132556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444891"/>
              </p:ext>
            </p:extLst>
          </p:nvPr>
        </p:nvGraphicFramePr>
        <p:xfrm>
          <a:off x="7791450" y="1169988"/>
          <a:ext cx="4132263" cy="5098885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8252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15135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PRIMARY GOALS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1116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AREAS OF GROWTH</a:t>
                      </a:r>
                    </a:p>
                    <a:p>
                      <a:pPr marL="0" algn="r" defTabSz="914400" rtl="0" eaLnBrk="1" latinLnBrk="0" hangingPunct="1"/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0531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TECHNOLOGY USED</a:t>
                      </a:r>
                    </a:p>
                    <a:p>
                      <a:pPr marL="0" algn="r" defTabSz="914400" rtl="0" eaLnBrk="1" latinLnBrk="0" hangingPunct="1"/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7049642"/>
                  </a:ext>
                </a:extLst>
              </a:tr>
              <a:tr h="100531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SUMMARY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a website for beginners who wish to learn guitar be a fluent guitarists. Being a guitarist I know the hardships and difficulties faced by the beginner guitarists in India when thy just start off with their love for music.</a:t>
            </a:r>
          </a:p>
          <a:p>
            <a:endParaRPr lang="en-US" dirty="0"/>
          </a:p>
          <a:p>
            <a:r>
              <a:rPr lang="en-US" dirty="0"/>
              <a:t>This website is for anyone who wish to learn guitar, it contains all the necessary information needed by a beginner in this field, from buying guides to buying links and video lessons to chord library everything is well curated.</a:t>
            </a:r>
          </a:p>
          <a:p>
            <a:endParaRPr lang="en-US" dirty="0"/>
          </a:p>
          <a:p>
            <a:r>
              <a:rPr lang="en-US" dirty="0"/>
              <a:t>This website is made using HTML and CSS and is user friendly providing an ease interface to the users.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A GUITARIST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9A2EAAB-0B23-E539-49B4-F6D64F24C25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3092" r="23092"/>
          <a:stretch>
            <a:fillRect/>
          </a:stretch>
        </p:blipFill>
        <p:spPr>
          <a:xfrm>
            <a:off x="7815263" y="0"/>
            <a:ext cx="4376737" cy="6018213"/>
          </a:xfrm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9F2CA29D-28FC-918B-B014-AD7330FE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Primary Goals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3E9E387-E366-5BCE-F85A-AB77661D5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Help beginners to learn music with an ease on internet with this website.</a:t>
            </a:r>
          </a:p>
          <a:p>
            <a:r>
              <a:rPr lang="en-IN" dirty="0"/>
              <a:t>Providing all the necessary link and videos required for any guitarist.</a:t>
            </a:r>
          </a:p>
          <a:p>
            <a:r>
              <a:rPr lang="en-IN" dirty="0"/>
              <a:t>Providing a chord library with a vast collection of chords for the users</a:t>
            </a:r>
          </a:p>
          <a:p>
            <a:r>
              <a:rPr lang="en-IN" dirty="0"/>
              <a:t>We also provide a initial buying guid for the beginners purchasing a guitar for the first time.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87F1-0A22-4E04-6B3F-B1DDA246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A GUITARIST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gona Book" panose="020F0502020204030204" pitchFamily="34" charset="0"/>
                <a:cs typeface="Sagona Book" panose="020F0502020204030204" pitchFamily="34" charset="0"/>
              </a:rPr>
              <a:t>A</a:t>
            </a:r>
            <a: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reas of Growth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A GUITARIST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D97D75-1C94-C73A-3855-EEA1C5261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 further work the website can also be used as an online learning platform with various courses to purchase at an optimal price.</a:t>
            </a:r>
          </a:p>
          <a:p>
            <a:r>
              <a:rPr lang="en-IN" dirty="0"/>
              <a:t>Starting off with guitars, the website can be further converted to site for almost every instrument with courses available.</a:t>
            </a:r>
          </a:p>
          <a:p>
            <a:r>
              <a:rPr lang="en-IN" dirty="0"/>
              <a:t>Website can be used for Affiliate Marketing by directing the users to various E-Commerce website for purchasing their instruments.</a:t>
            </a:r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gona Book" panose="020F0502020204030204" pitchFamily="34" charset="0"/>
                <a:cs typeface="Sagona Book" panose="020F0502020204030204" pitchFamily="34" charset="0"/>
              </a:rPr>
              <a:t>Technology Used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A GUITARIST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D97D75-1C94-C73A-3855-EEA1C5261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 is used to build the basic structure for the website.</a:t>
            </a:r>
          </a:p>
          <a:p>
            <a:r>
              <a:rPr lang="en-IN" dirty="0"/>
              <a:t>CSS is further used for styling and giving the website a better look and interface</a:t>
            </a:r>
          </a:p>
          <a:p>
            <a:r>
              <a:rPr lang="en-IN" dirty="0"/>
              <a:t>Proper links are used to YouTube and Amazon for Affiliate purpose in order to generate Revenue.</a:t>
            </a:r>
          </a:p>
          <a:p>
            <a:r>
              <a:rPr lang="en-IN" dirty="0"/>
              <a:t>Taken a proper care of SEO for the maximum traffic on the website.</a:t>
            </a:r>
          </a:p>
        </p:txBody>
      </p:sp>
    </p:spTree>
    <p:extLst>
      <p:ext uri="{BB962C8B-B14F-4D97-AF65-F5344CB8AC3E}">
        <p14:creationId xmlns:p14="http://schemas.microsoft.com/office/powerpoint/2010/main" val="16647336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Learning something new is always difficult. This website just simply tries to make it simple by providing the required necessities of a beginner and trying best to fulfill them. Providing all the links, guides and libraries so that the user will feel no need to go anywhere else.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3569-F451-360A-870F-C2F3992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D029-257A-C084-D723-B5E115AF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A GUITARIST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0D2F5A4-AE1A-0242-ABA3-BE19B84902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371" r="183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Shariq Khan</a:t>
            </a:r>
          </a:p>
          <a:p>
            <a:r>
              <a:rPr lang="en-US" dirty="0"/>
              <a:t>2002220100148</a:t>
            </a:r>
          </a:p>
          <a:p>
            <a:r>
              <a:rPr lang="en-US" dirty="0"/>
              <a:t>Section  - C1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{DCC8C446-575B-4604-8FDD-792628AB6D65}tf11964407_win32</Template>
  <TotalTime>57</TotalTime>
  <Words>399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BE A GUITARIST : WEBSITE</vt:lpstr>
      <vt:lpstr>Contents</vt:lpstr>
      <vt:lpstr>Introduction</vt:lpstr>
      <vt:lpstr>Primary Goals</vt:lpstr>
      <vt:lpstr>Areas of Growth</vt:lpstr>
      <vt:lpstr>Technology Used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A GUITARIST : WEBSITE</dc:title>
  <dc:creator>Shariq Khan</dc:creator>
  <cp:lastModifiedBy>Shariq Khan</cp:lastModifiedBy>
  <cp:revision>2</cp:revision>
  <dcterms:created xsi:type="dcterms:W3CDTF">2022-11-17T04:20:44Z</dcterms:created>
  <dcterms:modified xsi:type="dcterms:W3CDTF">2022-11-17T06:34:32Z</dcterms:modified>
</cp:coreProperties>
</file>