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399" r:id="rId3"/>
    <p:sldId id="506" r:id="rId4"/>
    <p:sldId id="403" r:id="rId5"/>
    <p:sldId id="402" r:id="rId6"/>
    <p:sldId id="521" r:id="rId7"/>
    <p:sldId id="458" r:id="rId8"/>
    <p:sldId id="508" r:id="rId9"/>
    <p:sldId id="507" r:id="rId10"/>
    <p:sldId id="472" r:id="rId11"/>
    <p:sldId id="413" r:id="rId12"/>
    <p:sldId id="488" r:id="rId13"/>
    <p:sldId id="448" r:id="rId14"/>
    <p:sldId id="510" r:id="rId15"/>
    <p:sldId id="470" r:id="rId16"/>
    <p:sldId id="462" r:id="rId17"/>
    <p:sldId id="429" r:id="rId18"/>
  </p:sldIdLst>
  <p:sldSz cx="9144000" cy="6858000" type="screen4x3"/>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bd4361d-a364-4b19-8b8f-d63b545118c0}">
          <p14:sldIdLst>
            <p14:sldId id="399"/>
            <p14:sldId id="506"/>
            <p14:sldId id="403"/>
            <p14:sldId id="402"/>
            <p14:sldId id="521"/>
            <p14:sldId id="458"/>
            <p14:sldId id="508"/>
            <p14:sldId id="507"/>
            <p14:sldId id="472"/>
            <p14:sldId id="413"/>
            <p14:sldId id="488"/>
            <p14:sldId id="448"/>
            <p14:sldId id="510"/>
            <p14:sldId id="470"/>
          </p14:sldIdLst>
        </p14:section>
        <p14:section name="无标题节" id="{d0a89324-8ab3-454b-9100-d6c8746ea3f8}">
          <p14:sldIdLst>
            <p14:sldId id="462"/>
            <p14:sldId id="42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C2E"/>
    <a:srgbClr val="FF3300"/>
    <a:srgbClr val="0000CC"/>
    <a:srgbClr val="1F4E79"/>
    <a:srgbClr val="CC3300"/>
    <a:srgbClr val="0C1E2E"/>
    <a:srgbClr val="6699FF"/>
    <a:srgbClr val="CBC7C7"/>
    <a:srgbClr val="3A1953"/>
    <a:srgbClr val="3F0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14" autoAdjust="0"/>
    <p:restoredTop sz="94660"/>
  </p:normalViewPr>
  <p:slideViewPr>
    <p:cSldViewPr snapToGrid="0">
      <p:cViewPr varScale="1">
        <p:scale>
          <a:sx n="92" d="100"/>
          <a:sy n="92" d="100"/>
        </p:scale>
        <p:origin x="1104"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90B92-F435-4BCD-B4DA-0226D10F54D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A99416-4BAC-463B-9E5D-1B984F97E2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970C0AC-BB06-4CB4-95BC-0189E581AD5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D48842-67FF-4DF0-B433-E8754CE54B8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970C0AC-BB06-4CB4-95BC-0189E581AD5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D48842-67FF-4DF0-B433-E8754CE54B8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970C0AC-BB06-4CB4-95BC-0189E581AD5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D48842-67FF-4DF0-B433-E8754CE54B8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970C0AC-BB06-4CB4-95BC-0189E581AD5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D48842-67FF-4DF0-B433-E8754CE54B8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C970C0AC-BB06-4CB4-95BC-0189E581AD5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D48842-67FF-4DF0-B433-E8754CE54B8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970C0AC-BB06-4CB4-95BC-0189E581AD5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D48842-67FF-4DF0-B433-E8754CE54B8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970C0AC-BB06-4CB4-95BC-0189E581AD5B}"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2D48842-67FF-4DF0-B433-E8754CE54B8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970C0AC-BB06-4CB4-95BC-0189E581AD5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2D48842-67FF-4DF0-B433-E8754CE54B8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0C0AC-BB06-4CB4-95BC-0189E581AD5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2D48842-67FF-4DF0-B433-E8754CE54B8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970C0AC-BB06-4CB4-95BC-0189E581AD5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D48842-67FF-4DF0-B433-E8754CE54B8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970C0AC-BB06-4CB4-95BC-0189E581AD5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D48842-67FF-4DF0-B433-E8754CE54B8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0C0AC-BB06-4CB4-95BC-0189E581AD5B}"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48842-67FF-4DF0-B433-E8754CE54B8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l="364" b="4982"/>
          <a:stretch>
            <a:fillRect/>
          </a:stretch>
        </p:blipFill>
        <p:spPr>
          <a:xfrm>
            <a:off x="0" y="0"/>
            <a:ext cx="11384082" cy="6858000"/>
          </a:xfrm>
          <a:prstGeom prst="rect">
            <a:avLst/>
          </a:prstGeom>
        </p:spPr>
      </p:pic>
      <p:sp>
        <p:nvSpPr>
          <p:cNvPr id="7" name="矩形 6"/>
          <p:cNvSpPr/>
          <p:nvPr/>
        </p:nvSpPr>
        <p:spPr>
          <a:xfrm>
            <a:off x="0" y="1529238"/>
            <a:ext cx="9144000" cy="3138927"/>
          </a:xfrm>
          <a:prstGeom prst="rect">
            <a:avLst/>
          </a:prstGeom>
          <a:solidFill>
            <a:schemeClr val="tx1">
              <a:lumMod val="50000"/>
              <a:lumOff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600" y="1001274"/>
            <a:ext cx="6792859" cy="3847942"/>
          </a:xfrm>
          <a:prstGeom prst="rect">
            <a:avLst/>
          </a:prstGeom>
        </p:spPr>
      </p:pic>
      <p:grpSp>
        <p:nvGrpSpPr>
          <p:cNvPr id="18" name="组合 17"/>
          <p:cNvGrpSpPr/>
          <p:nvPr/>
        </p:nvGrpSpPr>
        <p:grpSpPr>
          <a:xfrm>
            <a:off x="3207826" y="1523166"/>
            <a:ext cx="5958988" cy="3138929"/>
            <a:chOff x="3286612" y="1335099"/>
            <a:chExt cx="5958988" cy="3138929"/>
          </a:xfrm>
          <a:solidFill>
            <a:schemeClr val="accent1">
              <a:lumMod val="75000"/>
            </a:schemeClr>
          </a:solidFill>
        </p:grpSpPr>
        <p:sp>
          <p:nvSpPr>
            <p:cNvPr id="16" name="梯形 15"/>
            <p:cNvSpPr/>
            <p:nvPr/>
          </p:nvSpPr>
          <p:spPr>
            <a:xfrm>
              <a:off x="3286612" y="1335101"/>
              <a:ext cx="5584371" cy="3138927"/>
            </a:xfrm>
            <a:prstGeom prst="trapezoid">
              <a:avLst>
                <a:gd name="adj" fmla="val 616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770045" y="1335099"/>
              <a:ext cx="2475555" cy="31389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4136759" y="2626096"/>
            <a:ext cx="5052868" cy="1076325"/>
          </a:xfrm>
          <a:prstGeom prst="rect">
            <a:avLst/>
          </a:prstGeom>
        </p:spPr>
        <p:txBody>
          <a:bodyPr wrap="square">
            <a:spAutoFit/>
          </a:bodyPr>
          <a:lstStyle/>
          <a:p>
            <a:pPr algn="ctr"/>
            <a:r>
              <a:rPr lang="zh-CN" altLang="en-US" sz="3200" dirty="0">
                <a:ln w="12700">
                  <a:solidFill>
                    <a:schemeClr val="accent1"/>
                  </a:solidFill>
                  <a:prstDash val="solid"/>
                </a:ln>
                <a:solidFill>
                  <a:schemeClr val="bg1"/>
                </a:solidFill>
                <a:effectLst>
                  <a:outerShdw blurRad="50800" dist="38100" dir="2700000" algn="tl" rotWithShape="0">
                    <a:prstClr val="black">
                      <a:alpha val="40000"/>
                    </a:prstClr>
                  </a:outerShdw>
                </a:effectLst>
                <a:latin typeface="幼圆" panose="02010509060101010101" pitchFamily="49" charset="-122"/>
                <a:ea typeface="幼圆" panose="02010509060101010101" pitchFamily="49" charset="-122"/>
              </a:rPr>
              <a:t>卡尔曼滤波的原理与应用开题报告</a:t>
            </a:r>
            <a:endParaRPr lang="zh-CN" altLang="en-US" sz="3200" dirty="0">
              <a:ln w="12700">
                <a:solidFill>
                  <a:schemeClr val="accent1"/>
                </a:solidFill>
                <a:prstDash val="solid"/>
              </a:ln>
              <a:solidFill>
                <a:schemeClr val="bg1"/>
              </a:solidFill>
              <a:effectLst>
                <a:outerShdw blurRad="50800" dist="38100" dir="2700000" algn="tl" rotWithShape="0">
                  <a:prstClr val="black">
                    <a:alpha val="40000"/>
                  </a:prstClr>
                </a:outerShdw>
              </a:effectLst>
              <a:latin typeface="幼圆" panose="02010509060101010101" pitchFamily="49" charset="-122"/>
              <a:ea typeface="幼圆" panose="02010509060101010101" pitchFamily="49" charset="-122"/>
            </a:endParaRPr>
          </a:p>
        </p:txBody>
      </p:sp>
      <p:sp>
        <p:nvSpPr>
          <p:cNvPr id="25" name="文本框 24"/>
          <p:cNvSpPr txBox="1"/>
          <p:nvPr/>
        </p:nvSpPr>
        <p:spPr>
          <a:xfrm>
            <a:off x="4935855" y="4954270"/>
            <a:ext cx="5814060" cy="922020"/>
          </a:xfrm>
          <a:prstGeom prst="rect">
            <a:avLst/>
          </a:prstGeom>
          <a:noFill/>
        </p:spPr>
        <p:txBody>
          <a:bodyPr wrap="square" rtlCol="0">
            <a:spAutoFit/>
          </a:bodyPr>
          <a:lstStyle/>
          <a:p>
            <a:pPr indent="228600" fontAlgn="auto">
              <a:spcBef>
                <a:spcPts val="0"/>
              </a:spcBef>
              <a:spcAft>
                <a:spcPts val="0"/>
              </a:spcAft>
              <a:defRPr/>
            </a:pPr>
            <a:r>
              <a:rPr lang="zh-CN" altLang="en-US" b="1" dirty="0" smtClean="0">
                <a:solidFill>
                  <a:schemeClr val="tx1">
                    <a:lumMod val="75000"/>
                    <a:lumOff val="25000"/>
                  </a:schemeClr>
                </a:solidFill>
                <a:latin typeface="幼圆" panose="02010509060101010101" pitchFamily="49" charset="-122"/>
                <a:ea typeface="幼圆" panose="02010509060101010101" pitchFamily="49" charset="-122"/>
              </a:rPr>
              <a:t>指导老师：刘绍辉</a:t>
            </a:r>
            <a:endParaRPr lang="en-US" altLang="zh-CN" b="1" dirty="0" smtClean="0">
              <a:solidFill>
                <a:schemeClr val="tx1">
                  <a:lumMod val="75000"/>
                  <a:lumOff val="25000"/>
                </a:schemeClr>
              </a:solidFill>
              <a:latin typeface="幼圆" panose="02010509060101010101" pitchFamily="49" charset="-122"/>
              <a:ea typeface="幼圆" panose="02010509060101010101" pitchFamily="49" charset="-122"/>
            </a:endParaRPr>
          </a:p>
          <a:p>
            <a:pPr indent="228600">
              <a:defRPr/>
            </a:pPr>
            <a:r>
              <a:rPr lang="zh-CN" altLang="en-US" b="1" dirty="0" smtClean="0">
                <a:solidFill>
                  <a:schemeClr val="tx1">
                    <a:lumMod val="75000"/>
                    <a:lumOff val="25000"/>
                  </a:schemeClr>
                </a:solidFill>
                <a:latin typeface="幼圆" panose="02010509060101010101" pitchFamily="49" charset="-122"/>
                <a:ea typeface="幼圆" panose="02010509060101010101" pitchFamily="49" charset="-122"/>
              </a:rPr>
              <a:t>团队</a:t>
            </a:r>
            <a:r>
              <a:rPr lang="zh-CN" altLang="en-US" b="1" dirty="0">
                <a:solidFill>
                  <a:schemeClr val="tx1">
                    <a:lumMod val="75000"/>
                    <a:lumOff val="25000"/>
                  </a:schemeClr>
                </a:solidFill>
                <a:latin typeface="幼圆" panose="02010509060101010101" pitchFamily="49" charset="-122"/>
                <a:ea typeface="幼圆" panose="02010509060101010101" pitchFamily="49" charset="-122"/>
              </a:rPr>
              <a:t>成员</a:t>
            </a:r>
            <a:r>
              <a:rPr lang="zh-CN" altLang="en-US" b="1" dirty="0" smtClean="0">
                <a:solidFill>
                  <a:schemeClr val="tx1">
                    <a:lumMod val="75000"/>
                    <a:lumOff val="25000"/>
                  </a:schemeClr>
                </a:solidFill>
                <a:latin typeface="幼圆" panose="02010509060101010101" pitchFamily="49" charset="-122"/>
                <a:ea typeface="幼圆" panose="02010509060101010101" pitchFamily="49" charset="-122"/>
              </a:rPr>
              <a:t>：宋浩，陈儒钊，张峻齐，王卓强</a:t>
            </a:r>
            <a:endParaRPr lang="en-US" altLang="zh-CN" b="1" dirty="0" smtClean="0">
              <a:solidFill>
                <a:schemeClr val="tx1">
                  <a:lumMod val="75000"/>
                  <a:lumOff val="25000"/>
                </a:schemeClr>
              </a:solidFill>
              <a:latin typeface="幼圆" panose="02010509060101010101" pitchFamily="49" charset="-122"/>
              <a:ea typeface="幼圆" panose="02010509060101010101" pitchFamily="49" charset="-122"/>
            </a:endParaRPr>
          </a:p>
          <a:p>
            <a:pPr indent="228600">
              <a:defRPr/>
            </a:pPr>
            <a:r>
              <a:rPr lang="zh-CN" altLang="en-US" b="1" dirty="0" smtClean="0">
                <a:solidFill>
                  <a:schemeClr val="tx1">
                    <a:lumMod val="75000"/>
                    <a:lumOff val="25000"/>
                  </a:schemeClr>
                </a:solidFill>
                <a:latin typeface="幼圆" panose="02010509060101010101" pitchFamily="49" charset="-122"/>
                <a:ea typeface="幼圆" panose="02010509060101010101" pitchFamily="49" charset="-122"/>
              </a:rPr>
              <a:t>         </a:t>
            </a:r>
            <a:endParaRPr lang="en-US" altLang="zh-CN" b="1" dirty="0" smtClean="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2" presetClass="entr" presetSubtype="8"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500" fill="hold"/>
                                        <p:tgtEl>
                                          <p:spTgt spid="18"/>
                                        </p:tgtEl>
                                        <p:attrNameLst>
                                          <p:attrName>ppt_x</p:attrName>
                                        </p:attrNameLst>
                                      </p:cBhvr>
                                      <p:tavLst>
                                        <p:tav tm="0">
                                          <p:val>
                                            <p:strVal val="0-#ppt_w/2"/>
                                          </p:val>
                                        </p:tav>
                                        <p:tav tm="100000">
                                          <p:val>
                                            <p:strVal val="#ppt_x"/>
                                          </p:val>
                                        </p:tav>
                                      </p:tavLst>
                                    </p:anim>
                                    <p:anim calcmode="lin" valueType="num">
                                      <p:cBhvr additive="base">
                                        <p:cTn id="15" dur="500" fill="hold"/>
                                        <p:tgtEl>
                                          <p:spTgt spid="1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5">
                                            <p:txEl>
                                              <p:pRg st="0" end="0"/>
                                            </p:txEl>
                                          </p:spTgt>
                                        </p:tgtEl>
                                        <p:attrNameLst>
                                          <p:attrName>style.visibility</p:attrName>
                                        </p:attrNameLst>
                                      </p:cBhvr>
                                      <p:to>
                                        <p:strVal val="visible"/>
                                      </p:to>
                                    </p:set>
                                    <p:animEffect transition="in" filter="wipe(left)">
                                      <p:cBhvr>
                                        <p:cTn id="24" dur="500"/>
                                        <p:tgtEl>
                                          <p:spTgt spid="25">
                                            <p:txEl>
                                              <p:pRg st="0" end="0"/>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25">
                                            <p:txEl>
                                              <p:pRg st="1" end="1"/>
                                            </p:txEl>
                                          </p:spTgt>
                                        </p:tgtEl>
                                        <p:attrNameLst>
                                          <p:attrName>style.visibility</p:attrName>
                                        </p:attrNameLst>
                                      </p:cBhvr>
                                      <p:to>
                                        <p:strVal val="visible"/>
                                      </p:to>
                                    </p:set>
                                    <p:animEffect transition="in" filter="wipe(left)">
                                      <p:cBhvr>
                                        <p:cTn id="27" dur="500"/>
                                        <p:tgtEl>
                                          <p:spTgt spid="25">
                                            <p:txEl>
                                              <p:pRg st="1" end="1"/>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25">
                                            <p:txEl>
                                              <p:pRg st="2" end="2"/>
                                            </p:txEl>
                                          </p:spTgt>
                                        </p:tgtEl>
                                        <p:attrNameLst>
                                          <p:attrName>style.visibility</p:attrName>
                                        </p:attrNameLst>
                                      </p:cBhvr>
                                      <p:to>
                                        <p:strVal val="visible"/>
                                      </p:to>
                                    </p:set>
                                    <p:animEffect transition="in" filter="wipe(left)">
                                      <p:cBhvr>
                                        <p:cTn id="30" dur="500"/>
                                        <p:tgtEl>
                                          <p:spTgt spid="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01" y="-26670"/>
            <a:ext cx="9144001" cy="6858000"/>
          </a:xfrm>
          <a:prstGeom prst="rect">
            <a:avLst/>
          </a:prstGeom>
        </p:spPr>
      </p:pic>
      <p:sp>
        <p:nvSpPr>
          <p:cNvPr id="5" name="矩形 4"/>
          <p:cNvSpPr/>
          <p:nvPr/>
        </p:nvSpPr>
        <p:spPr>
          <a:xfrm>
            <a:off x="0" y="0"/>
            <a:ext cx="9144000" cy="885371"/>
          </a:xfrm>
          <a:prstGeom prst="rect">
            <a:avLst/>
          </a:prstGeom>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流程图: 合并 5"/>
          <p:cNvSpPr/>
          <p:nvPr/>
        </p:nvSpPr>
        <p:spPr>
          <a:xfrm>
            <a:off x="232230" y="166913"/>
            <a:ext cx="682171" cy="551543"/>
          </a:xfrm>
          <a:prstGeom prst="flowChartMerge">
            <a:avLst/>
          </a:prstGeom>
          <a:solidFill>
            <a:schemeClr val="accent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124860" y="-2"/>
            <a:ext cx="3120571" cy="885371"/>
            <a:chOff x="1124860" y="-2"/>
            <a:chExt cx="3120571" cy="885371"/>
          </a:xfrm>
        </p:grpSpPr>
        <p:sp>
          <p:nvSpPr>
            <p:cNvPr id="8" name="圆角矩形 7"/>
            <p:cNvSpPr/>
            <p:nvPr/>
          </p:nvSpPr>
          <p:spPr>
            <a:xfrm>
              <a:off x="1124860" y="-2"/>
              <a:ext cx="3120571" cy="8853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矩形 9"/>
            <p:cNvSpPr/>
            <p:nvPr/>
          </p:nvSpPr>
          <p:spPr>
            <a:xfrm>
              <a:off x="1444173" y="217006"/>
              <a:ext cx="2481943" cy="521970"/>
            </a:xfrm>
            <a:prstGeom prst="rect">
              <a:avLst/>
            </a:prstGeom>
          </p:spPr>
          <p:txBody>
            <a:bodyPr wrap="squar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sym typeface="+mn-ea"/>
                </a:rPr>
                <a:t>项目简介</a:t>
              </a:r>
              <a:endParaRPr lang="zh-CN" altLang="en-US" sz="2800" dirty="0"/>
            </a:p>
          </p:txBody>
        </p:sp>
      </p:grpSp>
      <p:grpSp>
        <p:nvGrpSpPr>
          <p:cNvPr id="9" name="组合 8"/>
          <p:cNvGrpSpPr/>
          <p:nvPr/>
        </p:nvGrpSpPr>
        <p:grpSpPr bwMode="auto">
          <a:xfrm>
            <a:off x="6164898" y="526106"/>
            <a:ext cx="3265487" cy="3100387"/>
            <a:chOff x="2571736" y="2400447"/>
            <a:chExt cx="3265926" cy="3100255"/>
          </a:xfrm>
        </p:grpSpPr>
        <p:sp>
          <p:nvSpPr>
            <p:cNvPr id="12" name="同心圆 8"/>
            <p:cNvSpPr>
              <a:spLocks noChangeArrowheads="1"/>
            </p:cNvSpPr>
            <p:nvPr/>
          </p:nvSpPr>
          <p:spPr bwMode="auto">
            <a:xfrm>
              <a:off x="2882582" y="2844814"/>
              <a:ext cx="2655887" cy="2655888"/>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652" y="10800"/>
                  </a:moveTo>
                  <a:cubicBezTo>
                    <a:pt x="3652" y="14748"/>
                    <a:pt x="6852" y="17948"/>
                    <a:pt x="10800" y="17948"/>
                  </a:cubicBezTo>
                  <a:cubicBezTo>
                    <a:pt x="14748" y="17948"/>
                    <a:pt x="17948" y="14748"/>
                    <a:pt x="17948" y="10800"/>
                  </a:cubicBezTo>
                  <a:cubicBezTo>
                    <a:pt x="17948" y="6852"/>
                    <a:pt x="14748" y="3652"/>
                    <a:pt x="10800" y="3652"/>
                  </a:cubicBezTo>
                  <a:cubicBezTo>
                    <a:pt x="6852" y="3652"/>
                    <a:pt x="3652" y="6852"/>
                    <a:pt x="3652" y="10800"/>
                  </a:cubicBezTo>
                  <a:close/>
                </a:path>
              </a:pathLst>
            </a:custGeom>
            <a:solidFill>
              <a:schemeClr val="accent1"/>
            </a:solidFill>
            <a:ln w="25400">
              <a:solidFill>
                <a:schemeClr val="accent1"/>
              </a:solidFill>
              <a:miter lim="800000"/>
            </a:ln>
          </p:spPr>
          <p:txBody>
            <a:bodyPr anchor="ctr"/>
            <a:lstStyle/>
            <a:p>
              <a:endParaRPr lang="zh-CN" altLang="en-US"/>
            </a:p>
          </p:txBody>
        </p:sp>
        <p:sp>
          <p:nvSpPr>
            <p:cNvPr id="13" name="椭圆 9"/>
            <p:cNvSpPr>
              <a:spLocks noChangeArrowheads="1"/>
            </p:cNvSpPr>
            <p:nvPr/>
          </p:nvSpPr>
          <p:spPr bwMode="auto">
            <a:xfrm>
              <a:off x="4095431" y="2909893"/>
              <a:ext cx="315912" cy="31432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1800">
                <a:solidFill>
                  <a:srgbClr val="E36C0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1"/>
            <p:cNvSpPr>
              <a:spLocks noChangeArrowheads="1"/>
            </p:cNvSpPr>
            <p:nvPr/>
          </p:nvSpPr>
          <p:spPr bwMode="auto">
            <a:xfrm>
              <a:off x="3066723" y="4443429"/>
              <a:ext cx="315912" cy="3159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1800">
                <a:solidFill>
                  <a:srgbClr val="E36C0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2"/>
            <p:cNvSpPr>
              <a:spLocks noChangeArrowheads="1"/>
            </p:cNvSpPr>
            <p:nvPr/>
          </p:nvSpPr>
          <p:spPr bwMode="auto">
            <a:xfrm>
              <a:off x="5095563" y="4410091"/>
              <a:ext cx="314325" cy="3159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1800">
                <a:solidFill>
                  <a:srgbClr val="E36C0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等腰三角形 20"/>
            <p:cNvSpPr>
              <a:spLocks noChangeArrowheads="1"/>
            </p:cNvSpPr>
            <p:nvPr/>
          </p:nvSpPr>
          <p:spPr bwMode="auto">
            <a:xfrm rot="187989">
              <a:off x="4059091" y="2400447"/>
              <a:ext cx="421942" cy="366428"/>
            </a:xfrm>
            <a:prstGeom prst="triangle">
              <a:avLst>
                <a:gd name="adj" fmla="val 5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1800">
                <a:solidFill>
                  <a:srgbClr val="FFC000"/>
                </a:solidFill>
                <a:latin typeface="宋体" panose="02010600030101010101" pitchFamily="2" charset="-122"/>
                <a:sym typeface="宋体" panose="02010600030101010101" pitchFamily="2" charset="-122"/>
              </a:endParaRPr>
            </a:p>
          </p:txBody>
        </p:sp>
        <p:sp>
          <p:nvSpPr>
            <p:cNvPr id="17" name="矩形 21"/>
            <p:cNvSpPr>
              <a:spLocks noChangeArrowheads="1"/>
            </p:cNvSpPr>
            <p:nvPr/>
          </p:nvSpPr>
          <p:spPr bwMode="auto">
            <a:xfrm>
              <a:off x="3556753" y="3678648"/>
              <a:ext cx="1294304" cy="1135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sz="2000" b="1" dirty="0" smtClean="0">
                  <a:solidFill>
                    <a:srgbClr val="000000"/>
                  </a:solidFill>
                  <a:latin typeface="华文新魏" panose="02010800040101010101" pitchFamily="2" charset="-122"/>
                  <a:ea typeface="华文新魏" panose="02010800040101010101" pitchFamily="2" charset="-122"/>
                  <a:sym typeface="宋体" panose="02010600030101010101" pitchFamily="2" charset="-122"/>
                </a:rPr>
                <a:t>一些应用的实例</a:t>
              </a:r>
              <a:endParaRPr lang="zh-CN" sz="2000" b="1" dirty="0" smtClean="0">
                <a:solidFill>
                  <a:srgbClr val="000000"/>
                </a:solidFill>
                <a:latin typeface="华文新魏" panose="02010800040101010101" pitchFamily="2" charset="-122"/>
                <a:ea typeface="华文新魏" panose="02010800040101010101" pitchFamily="2" charset="-122"/>
                <a:sym typeface="宋体" panose="02010600030101010101" pitchFamily="2" charset="-122"/>
              </a:endParaRPr>
            </a:p>
          </p:txBody>
        </p:sp>
        <p:sp>
          <p:nvSpPr>
            <p:cNvPr id="18" name="等腰三角形 20"/>
            <p:cNvSpPr>
              <a:spLocks noChangeArrowheads="1"/>
            </p:cNvSpPr>
            <p:nvPr/>
          </p:nvSpPr>
          <p:spPr bwMode="auto">
            <a:xfrm rot="-7199824">
              <a:off x="2543979" y="4715502"/>
              <a:ext cx="421942" cy="366428"/>
            </a:xfrm>
            <a:prstGeom prst="triangle">
              <a:avLst>
                <a:gd name="adj" fmla="val 5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1800">
                <a:solidFill>
                  <a:srgbClr val="FFC000"/>
                </a:solidFill>
                <a:latin typeface="宋体" panose="02010600030101010101" pitchFamily="2" charset="-122"/>
                <a:sym typeface="宋体" panose="02010600030101010101" pitchFamily="2" charset="-122"/>
              </a:endParaRPr>
            </a:p>
          </p:txBody>
        </p:sp>
        <p:sp>
          <p:nvSpPr>
            <p:cNvPr id="19" name="等腰三角形 18"/>
            <p:cNvSpPr>
              <a:spLocks noChangeArrowheads="1"/>
            </p:cNvSpPr>
            <p:nvPr/>
          </p:nvSpPr>
          <p:spPr bwMode="auto">
            <a:xfrm rot="7240021">
              <a:off x="5443477" y="4665304"/>
              <a:ext cx="421942" cy="366428"/>
            </a:xfrm>
            <a:prstGeom prst="triangle">
              <a:avLst>
                <a:gd name="adj" fmla="val 5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zh-CN" sz="1800">
                <a:solidFill>
                  <a:srgbClr val="FFC000"/>
                </a:solidFill>
                <a:latin typeface="宋体" panose="02010600030101010101" pitchFamily="2" charset="-122"/>
                <a:sym typeface="宋体" panose="02010600030101010101" pitchFamily="2" charset="-122"/>
              </a:endParaRPr>
            </a:p>
          </p:txBody>
        </p:sp>
      </p:grpSp>
      <p:grpSp>
        <p:nvGrpSpPr>
          <p:cNvPr id="20" name="组合 19"/>
          <p:cNvGrpSpPr/>
          <p:nvPr/>
        </p:nvGrpSpPr>
        <p:grpSpPr bwMode="auto">
          <a:xfrm>
            <a:off x="-12774" y="4498740"/>
            <a:ext cx="9340215" cy="775064"/>
            <a:chOff x="3876" y="4776648"/>
            <a:chExt cx="9339970" cy="775138"/>
          </a:xfrm>
        </p:grpSpPr>
        <p:sp>
          <p:nvSpPr>
            <p:cNvPr id="24" name="TextBox 23"/>
            <p:cNvSpPr txBox="1">
              <a:spLocks noChangeArrowheads="1"/>
            </p:cNvSpPr>
            <p:nvPr/>
          </p:nvSpPr>
          <p:spPr bwMode="auto">
            <a:xfrm>
              <a:off x="3876" y="4776648"/>
              <a:ext cx="3138100" cy="39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buNone/>
              </a:pPr>
              <a:endParaRPr lang="zh-CN" altLang="en-US" sz="2000" b="1"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26" name="TextBox 25"/>
            <p:cNvSpPr txBox="1">
              <a:spLocks noChangeArrowheads="1"/>
            </p:cNvSpPr>
            <p:nvPr/>
          </p:nvSpPr>
          <p:spPr bwMode="auto">
            <a:xfrm>
              <a:off x="5457113" y="5029766"/>
              <a:ext cx="3886733" cy="5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buNone/>
              </a:pPr>
              <a:endParaRPr lang="zh-CN" altLang="en-US" sz="2800" b="1" dirty="0" smtClean="0">
                <a:latin typeface="Times New Roman" panose="02020603050405020304" pitchFamily="18" charset="0"/>
                <a:ea typeface="华文新魏" panose="02010800040101010101" pitchFamily="2" charset="-122"/>
                <a:cs typeface="Times New Roman" panose="02020603050405020304" pitchFamily="18" charset="0"/>
              </a:endParaRPr>
            </a:p>
          </p:txBody>
        </p:sp>
      </p:grpSp>
      <p:sp>
        <p:nvSpPr>
          <p:cNvPr id="27" name="矩形 26"/>
          <p:cNvSpPr/>
          <p:nvPr/>
        </p:nvSpPr>
        <p:spPr>
          <a:xfrm>
            <a:off x="0" y="6688945"/>
            <a:ext cx="9144000" cy="169054"/>
          </a:xfrm>
          <a:prstGeom prst="rect">
            <a:avLst/>
          </a:prstGeom>
          <a:solidFill>
            <a:schemeClr val="accent1">
              <a:lumMod val="5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0" name="图片 99"/>
          <p:cNvPicPr/>
          <p:nvPr/>
        </p:nvPicPr>
        <p:blipFill>
          <a:blip r:embed="rId2"/>
          <a:stretch>
            <a:fillRect/>
          </a:stretch>
        </p:blipFill>
        <p:spPr>
          <a:xfrm>
            <a:off x="-12700" y="1167130"/>
            <a:ext cx="6007100" cy="2882900"/>
          </a:xfrm>
          <a:prstGeom prst="rect">
            <a:avLst/>
          </a:prstGeom>
          <a:noFill/>
          <a:ln w="9525">
            <a:noFill/>
          </a:ln>
        </p:spPr>
      </p:pic>
      <p:pic>
        <p:nvPicPr>
          <p:cNvPr id="101" name="图片 100"/>
          <p:cNvPicPr/>
          <p:nvPr/>
        </p:nvPicPr>
        <p:blipFill>
          <a:blip r:embed="rId3"/>
          <a:stretch>
            <a:fillRect/>
          </a:stretch>
        </p:blipFill>
        <p:spPr>
          <a:xfrm>
            <a:off x="-12700" y="4050030"/>
            <a:ext cx="5122545" cy="2632710"/>
          </a:xfrm>
          <a:prstGeom prst="rect">
            <a:avLst/>
          </a:prstGeom>
          <a:noFill/>
          <a:ln w="9525">
            <a:noFill/>
          </a:ln>
        </p:spPr>
      </p:pic>
      <p:pic>
        <p:nvPicPr>
          <p:cNvPr id="102" name="图片 101"/>
          <p:cNvPicPr/>
          <p:nvPr/>
        </p:nvPicPr>
        <p:blipFill>
          <a:blip r:embed="rId4"/>
          <a:stretch>
            <a:fillRect/>
          </a:stretch>
        </p:blipFill>
        <p:spPr>
          <a:xfrm>
            <a:off x="5109845" y="4091940"/>
            <a:ext cx="3789680" cy="255524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9144001" cy="6858000"/>
          </a:xfrm>
          <a:prstGeom prst="rect">
            <a:avLst/>
          </a:prstGeom>
        </p:spPr>
      </p:pic>
      <p:sp>
        <p:nvSpPr>
          <p:cNvPr id="5" name="矩形 4"/>
          <p:cNvSpPr/>
          <p:nvPr/>
        </p:nvSpPr>
        <p:spPr>
          <a:xfrm>
            <a:off x="0" y="0"/>
            <a:ext cx="9144000" cy="885371"/>
          </a:xfrm>
          <a:prstGeom prst="rect">
            <a:avLst/>
          </a:prstGeom>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流程图: 合并 5"/>
          <p:cNvSpPr/>
          <p:nvPr/>
        </p:nvSpPr>
        <p:spPr>
          <a:xfrm>
            <a:off x="232230" y="166913"/>
            <a:ext cx="682171" cy="551543"/>
          </a:xfrm>
          <a:prstGeom prst="flowChartMerge">
            <a:avLst/>
          </a:prstGeom>
          <a:solidFill>
            <a:schemeClr val="accent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124860" y="-2"/>
            <a:ext cx="3120571" cy="885371"/>
            <a:chOff x="1124860" y="-2"/>
            <a:chExt cx="3120571" cy="885371"/>
          </a:xfrm>
        </p:grpSpPr>
        <p:sp>
          <p:nvSpPr>
            <p:cNvPr id="8" name="圆角矩形 7"/>
            <p:cNvSpPr/>
            <p:nvPr/>
          </p:nvSpPr>
          <p:spPr>
            <a:xfrm>
              <a:off x="1124860" y="-2"/>
              <a:ext cx="3120571" cy="8853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矩形 9"/>
            <p:cNvSpPr/>
            <p:nvPr/>
          </p:nvSpPr>
          <p:spPr>
            <a:xfrm>
              <a:off x="1444173" y="217006"/>
              <a:ext cx="2481943" cy="521970"/>
            </a:xfrm>
            <a:prstGeom prst="rect">
              <a:avLst/>
            </a:prstGeom>
          </p:spPr>
          <p:txBody>
            <a:bodyPr wrap="squar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sym typeface="+mn-ea"/>
                </a:rPr>
                <a:t>项目简介</a:t>
              </a:r>
              <a:endParaRPr lang="zh-CN" altLang="en-US" sz="2800" dirty="0"/>
            </a:p>
          </p:txBody>
        </p:sp>
      </p:grpSp>
      <p:sp>
        <p:nvSpPr>
          <p:cNvPr id="2" name="矩形 1"/>
          <p:cNvSpPr/>
          <p:nvPr/>
        </p:nvSpPr>
        <p:spPr>
          <a:xfrm>
            <a:off x="0" y="6688945"/>
            <a:ext cx="9144000" cy="169054"/>
          </a:xfrm>
          <a:prstGeom prst="rect">
            <a:avLst/>
          </a:prstGeom>
          <a:solidFill>
            <a:schemeClr val="accent1">
              <a:lumMod val="5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26440" y="1433195"/>
            <a:ext cx="4239895" cy="368300"/>
          </a:xfrm>
          <a:prstGeom prst="rect">
            <a:avLst/>
          </a:prstGeom>
          <a:noFill/>
        </p:spPr>
        <p:txBody>
          <a:bodyPr wrap="square" rtlCol="0">
            <a:spAutoFit/>
          </a:bodyPr>
          <a:p>
            <a:r>
              <a:rPr lang="zh-CN" altLang="en-US"/>
              <a:t>一些关于卡尔曼滤波用到的概念的介绍</a:t>
            </a:r>
            <a:endParaRPr lang="zh-CN" altLang="en-US"/>
          </a:p>
        </p:txBody>
      </p:sp>
      <p:sp>
        <p:nvSpPr>
          <p:cNvPr id="7" name="文本框 6"/>
          <p:cNvSpPr txBox="1"/>
          <p:nvPr/>
        </p:nvSpPr>
        <p:spPr>
          <a:xfrm>
            <a:off x="232410" y="1801495"/>
            <a:ext cx="8910955" cy="1780540"/>
          </a:xfrm>
          <a:prstGeom prst="rect">
            <a:avLst/>
          </a:prstGeom>
          <a:noFill/>
        </p:spPr>
        <p:txBody>
          <a:bodyPr wrap="square" rtlCol="0">
            <a:noAutofit/>
          </a:bodyPr>
          <a:p>
            <a:r>
              <a:rPr lang="zh-CN" altLang="en-US"/>
              <a:t>状态预测：状态估计是卡尔曼滤波的重要组成部分。一般来说，根据观测数据对随机量进行定量推断就是估计问题，特别是对动态行为的状态估计，它能实现实时运行状态的估计和预测功能。比如对飞行器状态估计。状态估计对于了解和控制一个系统具有重要意义，所应用的方法属于统计学中的估计理论。最常用的是最小二乘估计，线性最小方差估计、最小方差估计、递推最小二乘估计等。其他如风险准则的贝叶斯估计、最大似然估计、随机逼近等方法也都有应用。</a:t>
            </a:r>
            <a:endParaRPr lang="zh-CN" altLang="en-US"/>
          </a:p>
        </p:txBody>
      </p:sp>
      <p:sp>
        <p:nvSpPr>
          <p:cNvPr id="9" name="文本框 8"/>
          <p:cNvSpPr txBox="1"/>
          <p:nvPr/>
        </p:nvSpPr>
        <p:spPr>
          <a:xfrm>
            <a:off x="231775" y="3721735"/>
            <a:ext cx="8775065" cy="1972310"/>
          </a:xfrm>
          <a:prstGeom prst="rect">
            <a:avLst/>
          </a:prstGeom>
          <a:noFill/>
        </p:spPr>
        <p:txBody>
          <a:bodyPr wrap="square" rtlCol="0">
            <a:noAutofit/>
          </a:bodyPr>
          <a:p>
            <a:r>
              <a:rPr lang="zh-CN" altLang="en-US"/>
              <a:t>状态量：受噪声干扰的状态量是个随机量，不可能测得精确值，但可对它进行一系列观测，并依据一组观测值，按某种统计观点对它进行估计。使估计值尽可能准确地接近真实值，这就是最优估计。真实值与估计值之差称为估计误差。若估计值的数学期望与真实值相等，这种估计称为无偏估计。卡尔曼提出的递推最优估计理论，采用状态空间描述法，在算法采用递推形式，卡尔曼滤波能处理多维和非平稳的随机过程。</a:t>
            </a:r>
            <a:endParaRPr lang="zh-CN" altLang="en-US"/>
          </a:p>
        </p:txBody>
      </p:sp>
      <p:sp>
        <p:nvSpPr>
          <p:cNvPr id="12" name="文本框 11"/>
          <p:cNvSpPr txBox="1"/>
          <p:nvPr/>
        </p:nvSpPr>
        <p:spPr>
          <a:xfrm>
            <a:off x="507365" y="5374005"/>
            <a:ext cx="8131810" cy="922020"/>
          </a:xfrm>
          <a:prstGeom prst="rect">
            <a:avLst/>
          </a:prstGeom>
          <a:noFill/>
        </p:spPr>
        <p:txBody>
          <a:bodyPr wrap="square" rtlCol="0">
            <a:spAutoFit/>
          </a:bodyPr>
          <a:p>
            <a:r>
              <a:rPr lang="zh-CN" altLang="en-US"/>
              <a:t>状态一般是用矩阵去描述的：并且是要用跟随时间的变化去描述，比如说</a:t>
            </a:r>
            <a:r>
              <a:rPr lang="en-US" altLang="zh-CN"/>
              <a:t>a</a:t>
            </a:r>
            <a:r>
              <a:rPr lang="zh-CN" altLang="en-US"/>
              <a:t>（</a:t>
            </a:r>
            <a:r>
              <a:rPr lang="en-US" altLang="zh-CN"/>
              <a:t>t</a:t>
            </a:r>
            <a:r>
              <a:rPr lang="zh-CN" altLang="en-US"/>
              <a:t>），</a:t>
            </a:r>
            <a:r>
              <a:rPr lang="en-US" altLang="zh-CN"/>
              <a:t>a</a:t>
            </a:r>
            <a:r>
              <a:rPr lang="zh-CN" altLang="en-US"/>
              <a:t>（</a:t>
            </a:r>
            <a:r>
              <a:rPr lang="en-US" altLang="zh-CN"/>
              <a:t>t+1</a:t>
            </a:r>
            <a:r>
              <a:rPr lang="zh-CN" altLang="en-US"/>
              <a:t>），类似去表述，还需要引入当前状态预测变量，和上一时刻预测变量最佳值</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9050"/>
            <a:ext cx="9144001" cy="6858000"/>
          </a:xfrm>
          <a:prstGeom prst="rect">
            <a:avLst/>
          </a:prstGeom>
        </p:spPr>
      </p:pic>
      <p:sp>
        <p:nvSpPr>
          <p:cNvPr id="5" name="矩形 4"/>
          <p:cNvSpPr/>
          <p:nvPr/>
        </p:nvSpPr>
        <p:spPr>
          <a:xfrm>
            <a:off x="0" y="0"/>
            <a:ext cx="9144000" cy="885371"/>
          </a:xfrm>
          <a:prstGeom prst="rect">
            <a:avLst/>
          </a:prstGeom>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流程图: 合并 5"/>
          <p:cNvSpPr/>
          <p:nvPr/>
        </p:nvSpPr>
        <p:spPr>
          <a:xfrm>
            <a:off x="232230" y="166913"/>
            <a:ext cx="682171" cy="551543"/>
          </a:xfrm>
          <a:prstGeom prst="flowChartMerge">
            <a:avLst/>
          </a:prstGeom>
          <a:solidFill>
            <a:schemeClr val="accent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124860" y="-2"/>
            <a:ext cx="3120571" cy="885371"/>
            <a:chOff x="1124860" y="-2"/>
            <a:chExt cx="3120571" cy="885371"/>
          </a:xfrm>
        </p:grpSpPr>
        <p:sp>
          <p:nvSpPr>
            <p:cNvPr id="8" name="圆角矩形 7"/>
            <p:cNvSpPr/>
            <p:nvPr/>
          </p:nvSpPr>
          <p:spPr>
            <a:xfrm>
              <a:off x="1124860" y="-2"/>
              <a:ext cx="3120571" cy="8853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矩形 9"/>
            <p:cNvSpPr/>
            <p:nvPr/>
          </p:nvSpPr>
          <p:spPr>
            <a:xfrm>
              <a:off x="1444173" y="217006"/>
              <a:ext cx="2481943" cy="521970"/>
            </a:xfrm>
            <a:prstGeom prst="rect">
              <a:avLst/>
            </a:prstGeom>
          </p:spPr>
          <p:txBody>
            <a:bodyPr wrap="squar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sym typeface="+mn-ea"/>
                </a:rPr>
                <a:t>项目简介</a:t>
              </a:r>
              <a:endParaRPr lang="zh-CN" altLang="en-US" sz="2800" dirty="0"/>
            </a:p>
          </p:txBody>
        </p:sp>
      </p:grpSp>
      <p:sp>
        <p:nvSpPr>
          <p:cNvPr id="13" name="矩形 12"/>
          <p:cNvSpPr/>
          <p:nvPr/>
        </p:nvSpPr>
        <p:spPr>
          <a:xfrm>
            <a:off x="0" y="6688945"/>
            <a:ext cx="9144000" cy="169054"/>
          </a:xfrm>
          <a:prstGeom prst="rect">
            <a:avLst/>
          </a:prstGeom>
          <a:solidFill>
            <a:schemeClr val="accent1">
              <a:lumMod val="5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07365" y="1631315"/>
            <a:ext cx="3583305" cy="368300"/>
          </a:xfrm>
          <a:prstGeom prst="rect">
            <a:avLst/>
          </a:prstGeom>
          <a:noFill/>
        </p:spPr>
        <p:txBody>
          <a:bodyPr wrap="square" rtlCol="0">
            <a:spAutoFit/>
          </a:bodyPr>
          <a:p>
            <a:r>
              <a:rPr lang="zh-CN" altLang="en-US"/>
              <a:t>具体的操作流程，思路</a:t>
            </a:r>
            <a:endParaRPr lang="zh-CN" altLang="en-US"/>
          </a:p>
        </p:txBody>
      </p:sp>
      <p:pic>
        <p:nvPicPr>
          <p:cNvPr id="3" name="图片 2"/>
          <p:cNvPicPr>
            <a:picLocks noChangeAspect="1"/>
          </p:cNvPicPr>
          <p:nvPr/>
        </p:nvPicPr>
        <p:blipFill>
          <a:blip r:embed="rId2"/>
          <a:stretch>
            <a:fillRect/>
          </a:stretch>
        </p:blipFill>
        <p:spPr>
          <a:xfrm>
            <a:off x="170180" y="2193925"/>
            <a:ext cx="5029200" cy="2021840"/>
          </a:xfrm>
          <a:prstGeom prst="rect">
            <a:avLst/>
          </a:prstGeom>
        </p:spPr>
      </p:pic>
      <p:sp>
        <p:nvSpPr>
          <p:cNvPr id="7" name="文本框 6"/>
          <p:cNvSpPr txBox="1"/>
          <p:nvPr/>
        </p:nvSpPr>
        <p:spPr>
          <a:xfrm>
            <a:off x="218440" y="4318635"/>
            <a:ext cx="7843520" cy="368300"/>
          </a:xfrm>
          <a:prstGeom prst="rect">
            <a:avLst/>
          </a:prstGeom>
          <a:noFill/>
        </p:spPr>
        <p:txBody>
          <a:bodyPr wrap="square" rtlCol="0">
            <a:spAutoFit/>
          </a:bodyPr>
          <a:p>
            <a:r>
              <a:rPr lang="zh-CN" altLang="en-US"/>
              <a:t>具体的算数推导在这里不在赘述</a:t>
            </a:r>
            <a:endParaRPr lang="zh-CN" altLang="en-US"/>
          </a:p>
        </p:txBody>
      </p:sp>
      <p:sp>
        <p:nvSpPr>
          <p:cNvPr id="9" name="文本框 8"/>
          <p:cNvSpPr txBox="1"/>
          <p:nvPr/>
        </p:nvSpPr>
        <p:spPr>
          <a:xfrm>
            <a:off x="5812155" y="1392555"/>
            <a:ext cx="2747645" cy="2306955"/>
          </a:xfrm>
          <a:prstGeom prst="rect">
            <a:avLst/>
          </a:prstGeom>
          <a:noFill/>
        </p:spPr>
        <p:txBody>
          <a:bodyPr wrap="square" rtlCol="0">
            <a:spAutoFit/>
          </a:bodyPr>
          <a:p>
            <a:r>
              <a:rPr lang="zh-CN" altLang="en-US"/>
              <a:t>这里我可以简单介绍一下这些量的概念</a:t>
            </a:r>
            <a:endParaRPr lang="zh-CN" altLang="en-US"/>
          </a:p>
          <a:p>
            <a:endParaRPr lang="zh-CN" altLang="en-US"/>
          </a:p>
          <a:p>
            <a:endParaRPr lang="zh-CN" altLang="en-US"/>
          </a:p>
          <a:p>
            <a:endParaRPr lang="zh-CN" altLang="en-US"/>
          </a:p>
          <a:p>
            <a:r>
              <a:rPr lang="zh-CN" altLang="en-US"/>
              <a:t>（两个噪声均符合高斯分布，是卡尔曼滤波实现的前提）</a:t>
            </a:r>
            <a:endParaRPr lang="zh-CN" altLang="en-US"/>
          </a:p>
        </p:txBody>
      </p:sp>
      <p:pic>
        <p:nvPicPr>
          <p:cNvPr id="12" name="图片 11"/>
          <p:cNvPicPr>
            <a:picLocks noChangeAspect="1"/>
          </p:cNvPicPr>
          <p:nvPr/>
        </p:nvPicPr>
        <p:blipFill>
          <a:blip r:embed="rId2"/>
          <a:stretch>
            <a:fillRect/>
          </a:stretch>
        </p:blipFill>
        <p:spPr>
          <a:xfrm>
            <a:off x="2057400" y="2641600"/>
            <a:ext cx="5029200" cy="1574800"/>
          </a:xfrm>
          <a:prstGeom prst="rect">
            <a:avLst/>
          </a:prstGeom>
        </p:spPr>
      </p:pic>
      <p:pic>
        <p:nvPicPr>
          <p:cNvPr id="16" name="图片 15"/>
          <p:cNvPicPr>
            <a:picLocks noChangeAspect="1"/>
          </p:cNvPicPr>
          <p:nvPr/>
        </p:nvPicPr>
        <p:blipFill>
          <a:blip r:embed="rId2"/>
          <a:stretch>
            <a:fillRect/>
          </a:stretch>
        </p:blipFill>
        <p:spPr>
          <a:xfrm>
            <a:off x="2057400" y="2641600"/>
            <a:ext cx="5029200" cy="15748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1771"/>
            <a:ext cx="9144000" cy="6836229"/>
          </a:xfrm>
          <a:prstGeom prst="rect">
            <a:avLst/>
          </a:prstGeom>
        </p:spPr>
      </p:pic>
      <p:sp>
        <p:nvSpPr>
          <p:cNvPr id="5" name="流程图: 联系 4"/>
          <p:cNvSpPr/>
          <p:nvPr/>
        </p:nvSpPr>
        <p:spPr>
          <a:xfrm>
            <a:off x="624114" y="4878613"/>
            <a:ext cx="1712685" cy="1625600"/>
          </a:xfrm>
          <a:prstGeom prst="flowChartConnector">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 name="矩形 5"/>
          <p:cNvSpPr/>
          <p:nvPr/>
        </p:nvSpPr>
        <p:spPr>
          <a:xfrm>
            <a:off x="-29932" y="2355851"/>
            <a:ext cx="9173932" cy="2390320"/>
          </a:xfrm>
          <a:custGeom>
            <a:avLst/>
            <a:gdLst>
              <a:gd name="connsiteX0" fmla="*/ 0 w 7765142"/>
              <a:gd name="connsiteY0" fmla="*/ 0 h 885371"/>
              <a:gd name="connsiteX1" fmla="*/ 7765142 w 7765142"/>
              <a:gd name="connsiteY1" fmla="*/ 0 h 885371"/>
              <a:gd name="connsiteX2" fmla="*/ 7765142 w 7765142"/>
              <a:gd name="connsiteY2" fmla="*/ 885371 h 885371"/>
              <a:gd name="connsiteX3" fmla="*/ 0 w 7765142"/>
              <a:gd name="connsiteY3" fmla="*/ 885371 h 885371"/>
              <a:gd name="connsiteX4" fmla="*/ 0 w 7765142"/>
              <a:gd name="connsiteY4" fmla="*/ 0 h 885371"/>
              <a:gd name="connsiteX0-1" fmla="*/ 14514 w 7765142"/>
              <a:gd name="connsiteY0-2" fmla="*/ 0 h 1770743"/>
              <a:gd name="connsiteX1-3" fmla="*/ 7765142 w 7765142"/>
              <a:gd name="connsiteY1-4" fmla="*/ 885372 h 1770743"/>
              <a:gd name="connsiteX2-5" fmla="*/ 7765142 w 7765142"/>
              <a:gd name="connsiteY2-6" fmla="*/ 1770743 h 1770743"/>
              <a:gd name="connsiteX3-7" fmla="*/ 0 w 7765142"/>
              <a:gd name="connsiteY3-8" fmla="*/ 1770743 h 1770743"/>
              <a:gd name="connsiteX4-9" fmla="*/ 14514 w 7765142"/>
              <a:gd name="connsiteY4-10" fmla="*/ 0 h 1770743"/>
              <a:gd name="connsiteX0-11" fmla="*/ 14514 w 7765142"/>
              <a:gd name="connsiteY0-12" fmla="*/ 0 h 3309257"/>
              <a:gd name="connsiteX1-13" fmla="*/ 7765142 w 7765142"/>
              <a:gd name="connsiteY1-14" fmla="*/ 885372 h 3309257"/>
              <a:gd name="connsiteX2-15" fmla="*/ 7721599 w 7765142"/>
              <a:gd name="connsiteY2-16" fmla="*/ 3309257 h 3309257"/>
              <a:gd name="connsiteX3-17" fmla="*/ 0 w 7765142"/>
              <a:gd name="connsiteY3-18" fmla="*/ 1770743 h 3309257"/>
              <a:gd name="connsiteX4-19" fmla="*/ 14514 w 7765142"/>
              <a:gd name="connsiteY4-20" fmla="*/ 0 h 3309257"/>
              <a:gd name="connsiteX0-21" fmla="*/ 14514 w 8098971"/>
              <a:gd name="connsiteY0-22" fmla="*/ 0 h 3309257"/>
              <a:gd name="connsiteX1-23" fmla="*/ 8098971 w 8098971"/>
              <a:gd name="connsiteY1-24" fmla="*/ 2119086 h 3309257"/>
              <a:gd name="connsiteX2-25" fmla="*/ 7721599 w 8098971"/>
              <a:gd name="connsiteY2-26" fmla="*/ 3309257 h 3309257"/>
              <a:gd name="connsiteX3-27" fmla="*/ 0 w 8098971"/>
              <a:gd name="connsiteY3-28" fmla="*/ 1770743 h 3309257"/>
              <a:gd name="connsiteX4-29" fmla="*/ 14514 w 8098971"/>
              <a:gd name="connsiteY4-30" fmla="*/ 0 h 3309257"/>
              <a:gd name="connsiteX0-31" fmla="*/ 449942 w 8534399"/>
              <a:gd name="connsiteY0-32" fmla="*/ 0 h 3309257"/>
              <a:gd name="connsiteX1-33" fmla="*/ 8534399 w 8534399"/>
              <a:gd name="connsiteY1-34" fmla="*/ 2119086 h 3309257"/>
              <a:gd name="connsiteX2-35" fmla="*/ 8157027 w 8534399"/>
              <a:gd name="connsiteY2-36" fmla="*/ 3309257 h 3309257"/>
              <a:gd name="connsiteX3-37" fmla="*/ 0 w 8534399"/>
              <a:gd name="connsiteY3-38" fmla="*/ 1669143 h 3309257"/>
              <a:gd name="connsiteX4-39" fmla="*/ 449942 w 8534399"/>
              <a:gd name="connsiteY4-40" fmla="*/ 0 h 3309257"/>
              <a:gd name="connsiteX0-41" fmla="*/ 406399 w 8490856"/>
              <a:gd name="connsiteY0-42" fmla="*/ 0 h 3309257"/>
              <a:gd name="connsiteX1-43" fmla="*/ 8490856 w 8490856"/>
              <a:gd name="connsiteY1-44" fmla="*/ 2119086 h 3309257"/>
              <a:gd name="connsiteX2-45" fmla="*/ 8113484 w 8490856"/>
              <a:gd name="connsiteY2-46" fmla="*/ 3309257 h 3309257"/>
              <a:gd name="connsiteX3-47" fmla="*/ 0 w 8490856"/>
              <a:gd name="connsiteY3-48" fmla="*/ 1248229 h 3309257"/>
              <a:gd name="connsiteX4-49" fmla="*/ 406399 w 8490856"/>
              <a:gd name="connsiteY4-50" fmla="*/ 0 h 3309257"/>
              <a:gd name="connsiteX0-51" fmla="*/ 319313 w 8403770"/>
              <a:gd name="connsiteY0-52" fmla="*/ 0 h 3309257"/>
              <a:gd name="connsiteX1-53" fmla="*/ 8403770 w 8403770"/>
              <a:gd name="connsiteY1-54" fmla="*/ 2119086 h 3309257"/>
              <a:gd name="connsiteX2-55" fmla="*/ 8026398 w 8403770"/>
              <a:gd name="connsiteY2-56" fmla="*/ 3309257 h 3309257"/>
              <a:gd name="connsiteX3-57" fmla="*/ 0 w 8403770"/>
              <a:gd name="connsiteY3-58" fmla="*/ 1219200 h 3309257"/>
              <a:gd name="connsiteX4-59" fmla="*/ 319313 w 8403770"/>
              <a:gd name="connsiteY4-60" fmla="*/ 0 h 3309257"/>
              <a:gd name="connsiteX0-61" fmla="*/ 0 w 8431279"/>
              <a:gd name="connsiteY0-62" fmla="*/ 0 h 3451898"/>
              <a:gd name="connsiteX1-63" fmla="*/ 8431279 w 8431279"/>
              <a:gd name="connsiteY1-64" fmla="*/ 2261727 h 3451898"/>
              <a:gd name="connsiteX2-65" fmla="*/ 8053907 w 8431279"/>
              <a:gd name="connsiteY2-66" fmla="*/ 3451898 h 3451898"/>
              <a:gd name="connsiteX3-67" fmla="*/ 27509 w 8431279"/>
              <a:gd name="connsiteY3-68" fmla="*/ 1361841 h 3451898"/>
              <a:gd name="connsiteX4-69" fmla="*/ 0 w 8431279"/>
              <a:gd name="connsiteY4-70" fmla="*/ 0 h 3451898"/>
              <a:gd name="connsiteX0-71" fmla="*/ 0 w 8480765"/>
              <a:gd name="connsiteY0-72" fmla="*/ 0 h 3608802"/>
              <a:gd name="connsiteX1-73" fmla="*/ 8431279 w 8480765"/>
              <a:gd name="connsiteY1-74" fmla="*/ 2261727 h 3608802"/>
              <a:gd name="connsiteX2-75" fmla="*/ 8480765 w 8480765"/>
              <a:gd name="connsiteY2-76" fmla="*/ 3608802 h 3608802"/>
              <a:gd name="connsiteX3-77" fmla="*/ 27509 w 8480765"/>
              <a:gd name="connsiteY3-78" fmla="*/ 1361841 h 3608802"/>
              <a:gd name="connsiteX4-79" fmla="*/ 0 w 8480765"/>
              <a:gd name="connsiteY4-80" fmla="*/ 0 h 3608802"/>
              <a:gd name="connsiteX0-81" fmla="*/ 0 w 8480765"/>
              <a:gd name="connsiteY0-82" fmla="*/ 0 h 3608802"/>
              <a:gd name="connsiteX1-83" fmla="*/ 8404600 w 8480765"/>
              <a:gd name="connsiteY1-84" fmla="*/ 906643 h 3608802"/>
              <a:gd name="connsiteX2-85" fmla="*/ 8480765 w 8480765"/>
              <a:gd name="connsiteY2-86" fmla="*/ 3608802 h 3608802"/>
              <a:gd name="connsiteX3-87" fmla="*/ 27509 w 8480765"/>
              <a:gd name="connsiteY3-88" fmla="*/ 1361841 h 3608802"/>
              <a:gd name="connsiteX4-89" fmla="*/ 0 w 8480765"/>
              <a:gd name="connsiteY4-90" fmla="*/ 0 h 3608802"/>
              <a:gd name="connsiteX0-91" fmla="*/ 159241 w 8453256"/>
              <a:gd name="connsiteY0-92" fmla="*/ 0 h 3038240"/>
              <a:gd name="connsiteX1-93" fmla="*/ 8377091 w 8453256"/>
              <a:gd name="connsiteY1-94" fmla="*/ 336081 h 3038240"/>
              <a:gd name="connsiteX2-95" fmla="*/ 8453256 w 8453256"/>
              <a:gd name="connsiteY2-96" fmla="*/ 3038240 h 3038240"/>
              <a:gd name="connsiteX3-97" fmla="*/ 0 w 8453256"/>
              <a:gd name="connsiteY3-98" fmla="*/ 791279 h 3038240"/>
              <a:gd name="connsiteX4-99" fmla="*/ 159241 w 8453256"/>
              <a:gd name="connsiteY4-100" fmla="*/ 0 h 3038240"/>
              <a:gd name="connsiteX0-101" fmla="*/ 159241 w 8453256"/>
              <a:gd name="connsiteY0-102" fmla="*/ 0 h 2153870"/>
              <a:gd name="connsiteX1-103" fmla="*/ 8377091 w 8453256"/>
              <a:gd name="connsiteY1-104" fmla="*/ 336081 h 2153870"/>
              <a:gd name="connsiteX2-105" fmla="*/ 8453256 w 8453256"/>
              <a:gd name="connsiteY2-106" fmla="*/ 2153870 h 2153870"/>
              <a:gd name="connsiteX3-107" fmla="*/ 0 w 8453256"/>
              <a:gd name="connsiteY3-108" fmla="*/ 791279 h 2153870"/>
              <a:gd name="connsiteX4-109" fmla="*/ 159241 w 8453256"/>
              <a:gd name="connsiteY4-110" fmla="*/ 0 h 2153870"/>
              <a:gd name="connsiteX0-111" fmla="*/ 0 w 8454088"/>
              <a:gd name="connsiteY0-112" fmla="*/ 0 h 2182398"/>
              <a:gd name="connsiteX1-113" fmla="*/ 8377923 w 8454088"/>
              <a:gd name="connsiteY1-114" fmla="*/ 364609 h 2182398"/>
              <a:gd name="connsiteX2-115" fmla="*/ 8454088 w 8454088"/>
              <a:gd name="connsiteY2-116" fmla="*/ 2182398 h 2182398"/>
              <a:gd name="connsiteX3-117" fmla="*/ 832 w 8454088"/>
              <a:gd name="connsiteY3-118" fmla="*/ 819807 h 2182398"/>
              <a:gd name="connsiteX4-119" fmla="*/ 0 w 8454088"/>
              <a:gd name="connsiteY4-120" fmla="*/ 0 h 2182398"/>
              <a:gd name="connsiteX0-121" fmla="*/ 0 w 8454088"/>
              <a:gd name="connsiteY0-122" fmla="*/ 0 h 2182398"/>
              <a:gd name="connsiteX1-123" fmla="*/ 8417941 w 8454088"/>
              <a:gd name="connsiteY1-124" fmla="*/ 364609 h 2182398"/>
              <a:gd name="connsiteX2-125" fmla="*/ 8454088 w 8454088"/>
              <a:gd name="connsiteY2-126" fmla="*/ 2182398 h 2182398"/>
              <a:gd name="connsiteX3-127" fmla="*/ 832 w 8454088"/>
              <a:gd name="connsiteY3-128" fmla="*/ 819807 h 2182398"/>
              <a:gd name="connsiteX4-129" fmla="*/ 0 w 8454088"/>
              <a:gd name="connsiteY4-130" fmla="*/ 0 h 2182398"/>
              <a:gd name="connsiteX0-131" fmla="*/ 0 w 8454088"/>
              <a:gd name="connsiteY0-132" fmla="*/ 0 h 2182398"/>
              <a:gd name="connsiteX1-133" fmla="*/ 8391263 w 8454088"/>
              <a:gd name="connsiteY1-134" fmla="*/ 1106339 h 2182398"/>
              <a:gd name="connsiteX2-135" fmla="*/ 8454088 w 8454088"/>
              <a:gd name="connsiteY2-136" fmla="*/ 2182398 h 2182398"/>
              <a:gd name="connsiteX3-137" fmla="*/ 832 w 8454088"/>
              <a:gd name="connsiteY3-138" fmla="*/ 819807 h 2182398"/>
              <a:gd name="connsiteX4-139" fmla="*/ 0 w 8454088"/>
              <a:gd name="connsiteY4-140" fmla="*/ 0 h 2182398"/>
              <a:gd name="connsiteX0-141" fmla="*/ 0 w 8427409"/>
              <a:gd name="connsiteY0-142" fmla="*/ 0 h 3152353"/>
              <a:gd name="connsiteX1-143" fmla="*/ 8391263 w 8427409"/>
              <a:gd name="connsiteY1-144" fmla="*/ 1106339 h 3152353"/>
              <a:gd name="connsiteX2-145" fmla="*/ 8427409 w 8427409"/>
              <a:gd name="connsiteY2-146" fmla="*/ 3152353 h 3152353"/>
              <a:gd name="connsiteX3-147" fmla="*/ 832 w 8427409"/>
              <a:gd name="connsiteY3-148" fmla="*/ 819807 h 3152353"/>
              <a:gd name="connsiteX4-149" fmla="*/ 0 w 8427409"/>
              <a:gd name="connsiteY4-150" fmla="*/ 0 h 3152353"/>
              <a:gd name="connsiteX0-151" fmla="*/ 0 w 8431280"/>
              <a:gd name="connsiteY0-152" fmla="*/ 0 h 3152353"/>
              <a:gd name="connsiteX1-153" fmla="*/ 8431280 w 8431280"/>
              <a:gd name="connsiteY1-154" fmla="*/ 1077811 h 3152353"/>
              <a:gd name="connsiteX2-155" fmla="*/ 8427409 w 8431280"/>
              <a:gd name="connsiteY2-156" fmla="*/ 3152353 h 3152353"/>
              <a:gd name="connsiteX3-157" fmla="*/ 832 w 8431280"/>
              <a:gd name="connsiteY3-158" fmla="*/ 819807 h 3152353"/>
              <a:gd name="connsiteX4-159" fmla="*/ 0 w 8431280"/>
              <a:gd name="connsiteY4-160" fmla="*/ 0 h 3152353"/>
              <a:gd name="connsiteX0-161" fmla="*/ 0 w 8431280"/>
              <a:gd name="connsiteY0-162" fmla="*/ 0 h 3152353"/>
              <a:gd name="connsiteX1-163" fmla="*/ 8431280 w 8431280"/>
              <a:gd name="connsiteY1-164" fmla="*/ 1077811 h 3152353"/>
              <a:gd name="connsiteX2-165" fmla="*/ 8427409 w 8431280"/>
              <a:gd name="connsiteY2-166" fmla="*/ 3152353 h 3152353"/>
              <a:gd name="connsiteX3-167" fmla="*/ 27511 w 8431280"/>
              <a:gd name="connsiteY3-168" fmla="*/ 1190673 h 3152353"/>
              <a:gd name="connsiteX4-169" fmla="*/ 0 w 8431280"/>
              <a:gd name="connsiteY4-170" fmla="*/ 0 h 3152353"/>
              <a:gd name="connsiteX0-171" fmla="*/ 0 w 8431280"/>
              <a:gd name="connsiteY0-172" fmla="*/ 0 h 3152353"/>
              <a:gd name="connsiteX1-173" fmla="*/ 8431280 w 8431280"/>
              <a:gd name="connsiteY1-174" fmla="*/ 1077811 h 3152353"/>
              <a:gd name="connsiteX2-175" fmla="*/ 8427409 w 8431280"/>
              <a:gd name="connsiteY2-176" fmla="*/ 3152353 h 3152353"/>
              <a:gd name="connsiteX3-177" fmla="*/ 14171 w 8431280"/>
              <a:gd name="connsiteY3-178" fmla="*/ 1176409 h 3152353"/>
              <a:gd name="connsiteX4-179" fmla="*/ 0 w 8431280"/>
              <a:gd name="connsiteY4-180" fmla="*/ 0 h 3152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431280" h="3152353">
                <a:moveTo>
                  <a:pt x="0" y="0"/>
                </a:moveTo>
                <a:lnTo>
                  <a:pt x="8431280" y="1077811"/>
                </a:lnTo>
                <a:cubicBezTo>
                  <a:pt x="8429990" y="1769325"/>
                  <a:pt x="8428699" y="2460839"/>
                  <a:pt x="8427409" y="3152353"/>
                </a:cubicBezTo>
                <a:lnTo>
                  <a:pt x="14171" y="1176409"/>
                </a:lnTo>
                <a:cubicBezTo>
                  <a:pt x="13894" y="903140"/>
                  <a:pt x="277" y="273269"/>
                  <a:pt x="0" y="0"/>
                </a:cubicBezTo>
                <a:close/>
              </a:path>
            </a:pathLst>
          </a:custGeom>
          <a:solidFill>
            <a:srgbClr val="1F4E79">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73571" y="2447695"/>
            <a:ext cx="9491141" cy="1538513"/>
          </a:xfrm>
          <a:custGeom>
            <a:avLst/>
            <a:gdLst>
              <a:gd name="connsiteX0" fmla="*/ 0 w 9171828"/>
              <a:gd name="connsiteY0" fmla="*/ 0 h 914400"/>
              <a:gd name="connsiteX1" fmla="*/ 9171828 w 9171828"/>
              <a:gd name="connsiteY1" fmla="*/ 0 h 914400"/>
              <a:gd name="connsiteX2" fmla="*/ 9171828 w 9171828"/>
              <a:gd name="connsiteY2" fmla="*/ 914400 h 914400"/>
              <a:gd name="connsiteX3" fmla="*/ 0 w 9171828"/>
              <a:gd name="connsiteY3" fmla="*/ 914400 h 914400"/>
              <a:gd name="connsiteX4" fmla="*/ 0 w 9171828"/>
              <a:gd name="connsiteY4" fmla="*/ 0 h 914400"/>
              <a:gd name="connsiteX0-1" fmla="*/ 0 w 9171828"/>
              <a:gd name="connsiteY0-2" fmla="*/ 348342 h 1262742"/>
              <a:gd name="connsiteX1-3" fmla="*/ 9142799 w 9171828"/>
              <a:gd name="connsiteY1-4" fmla="*/ 0 h 1262742"/>
              <a:gd name="connsiteX2-5" fmla="*/ 9171828 w 9171828"/>
              <a:gd name="connsiteY2-6" fmla="*/ 1262742 h 1262742"/>
              <a:gd name="connsiteX3-7" fmla="*/ 0 w 9171828"/>
              <a:gd name="connsiteY3-8" fmla="*/ 1262742 h 1262742"/>
              <a:gd name="connsiteX4-9" fmla="*/ 0 w 9171828"/>
              <a:gd name="connsiteY4-10" fmla="*/ 348342 h 1262742"/>
              <a:gd name="connsiteX0-11" fmla="*/ 145142 w 9316970"/>
              <a:gd name="connsiteY0-12" fmla="*/ 348342 h 1422399"/>
              <a:gd name="connsiteX1-13" fmla="*/ 9287941 w 9316970"/>
              <a:gd name="connsiteY1-14" fmla="*/ 0 h 1422399"/>
              <a:gd name="connsiteX2-15" fmla="*/ 9316970 w 9316970"/>
              <a:gd name="connsiteY2-16" fmla="*/ 1262742 h 1422399"/>
              <a:gd name="connsiteX3-17" fmla="*/ 0 w 9316970"/>
              <a:gd name="connsiteY3-18" fmla="*/ 1422399 h 1422399"/>
              <a:gd name="connsiteX4-19" fmla="*/ 145142 w 9316970"/>
              <a:gd name="connsiteY4-20" fmla="*/ 348342 h 1422399"/>
              <a:gd name="connsiteX0-21" fmla="*/ 145142 w 9433084"/>
              <a:gd name="connsiteY0-22" fmla="*/ 348342 h 1422399"/>
              <a:gd name="connsiteX1-23" fmla="*/ 9287941 w 9433084"/>
              <a:gd name="connsiteY1-24" fmla="*/ 0 h 1422399"/>
              <a:gd name="connsiteX2-25" fmla="*/ 9433084 w 9433084"/>
              <a:gd name="connsiteY2-26" fmla="*/ 1262742 h 1422399"/>
              <a:gd name="connsiteX3-27" fmla="*/ 0 w 9433084"/>
              <a:gd name="connsiteY3-28" fmla="*/ 1422399 h 1422399"/>
              <a:gd name="connsiteX4-29" fmla="*/ 145142 w 9433084"/>
              <a:gd name="connsiteY4-30" fmla="*/ 348342 h 1422399"/>
              <a:gd name="connsiteX0-31" fmla="*/ 130628 w 9433084"/>
              <a:gd name="connsiteY0-32" fmla="*/ 798285 h 1422399"/>
              <a:gd name="connsiteX1-33" fmla="*/ 9287941 w 9433084"/>
              <a:gd name="connsiteY1-34" fmla="*/ 0 h 1422399"/>
              <a:gd name="connsiteX2-35" fmla="*/ 9433084 w 9433084"/>
              <a:gd name="connsiteY2-36" fmla="*/ 1262742 h 1422399"/>
              <a:gd name="connsiteX3-37" fmla="*/ 0 w 9433084"/>
              <a:gd name="connsiteY3-38" fmla="*/ 1422399 h 1422399"/>
              <a:gd name="connsiteX4-39" fmla="*/ 130628 w 9433084"/>
              <a:gd name="connsiteY4-40" fmla="*/ 798285 h 1422399"/>
              <a:gd name="connsiteX0-41" fmla="*/ 174171 w 9476627"/>
              <a:gd name="connsiteY0-42" fmla="*/ 798285 h 1611085"/>
              <a:gd name="connsiteX1-43" fmla="*/ 9331484 w 9476627"/>
              <a:gd name="connsiteY1-44" fmla="*/ 0 h 1611085"/>
              <a:gd name="connsiteX2-45" fmla="*/ 9476627 w 9476627"/>
              <a:gd name="connsiteY2-46" fmla="*/ 1262742 h 1611085"/>
              <a:gd name="connsiteX3-47" fmla="*/ 0 w 9476627"/>
              <a:gd name="connsiteY3-48" fmla="*/ 1611085 h 1611085"/>
              <a:gd name="connsiteX4-49" fmla="*/ 174171 w 9476627"/>
              <a:gd name="connsiteY4-50" fmla="*/ 798285 h 1611085"/>
              <a:gd name="connsiteX0-51" fmla="*/ 174171 w 9476627"/>
              <a:gd name="connsiteY0-52" fmla="*/ 725713 h 1538513"/>
              <a:gd name="connsiteX1-53" fmla="*/ 9404055 w 9476627"/>
              <a:gd name="connsiteY1-54" fmla="*/ 0 h 1538513"/>
              <a:gd name="connsiteX2-55" fmla="*/ 9476627 w 9476627"/>
              <a:gd name="connsiteY2-56" fmla="*/ 1190170 h 1538513"/>
              <a:gd name="connsiteX3-57" fmla="*/ 0 w 9476627"/>
              <a:gd name="connsiteY3-58" fmla="*/ 1538513 h 1538513"/>
              <a:gd name="connsiteX4-59" fmla="*/ 174171 w 9476627"/>
              <a:gd name="connsiteY4-60" fmla="*/ 725713 h 1538513"/>
              <a:gd name="connsiteX0-61" fmla="*/ 174171 w 9491141"/>
              <a:gd name="connsiteY0-62" fmla="*/ 725713 h 1538513"/>
              <a:gd name="connsiteX1-63" fmla="*/ 9404055 w 9491141"/>
              <a:gd name="connsiteY1-64" fmla="*/ 0 h 1538513"/>
              <a:gd name="connsiteX2-65" fmla="*/ 9491141 w 9491141"/>
              <a:gd name="connsiteY2-66" fmla="*/ 1291770 h 1538513"/>
              <a:gd name="connsiteX3-67" fmla="*/ 0 w 9491141"/>
              <a:gd name="connsiteY3-68" fmla="*/ 1538513 h 1538513"/>
              <a:gd name="connsiteX4-69" fmla="*/ 174171 w 9491141"/>
              <a:gd name="connsiteY4-70" fmla="*/ 725713 h 15385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491141" h="1538513">
                <a:moveTo>
                  <a:pt x="174171" y="725713"/>
                </a:moveTo>
                <a:lnTo>
                  <a:pt x="9404055" y="0"/>
                </a:lnTo>
                <a:lnTo>
                  <a:pt x="9491141" y="1291770"/>
                </a:lnTo>
                <a:lnTo>
                  <a:pt x="0" y="1538513"/>
                </a:lnTo>
                <a:lnTo>
                  <a:pt x="174171" y="725713"/>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5063" y="1849296"/>
            <a:ext cx="9652000" cy="2719983"/>
          </a:xfrm>
          <a:custGeom>
            <a:avLst/>
            <a:gdLst>
              <a:gd name="connsiteX0" fmla="*/ 0 w 8287657"/>
              <a:gd name="connsiteY0" fmla="*/ 0 h 914400"/>
              <a:gd name="connsiteX1" fmla="*/ 8287657 w 8287657"/>
              <a:gd name="connsiteY1" fmla="*/ 0 h 914400"/>
              <a:gd name="connsiteX2" fmla="*/ 8287657 w 8287657"/>
              <a:gd name="connsiteY2" fmla="*/ 914400 h 914400"/>
              <a:gd name="connsiteX3" fmla="*/ 0 w 8287657"/>
              <a:gd name="connsiteY3" fmla="*/ 914400 h 914400"/>
              <a:gd name="connsiteX4" fmla="*/ 0 w 8287657"/>
              <a:gd name="connsiteY4" fmla="*/ 0 h 914400"/>
              <a:gd name="connsiteX0-1" fmla="*/ 0 w 8287657"/>
              <a:gd name="connsiteY0-2" fmla="*/ 2032000 h 2946400"/>
              <a:gd name="connsiteX1-3" fmla="*/ 7881257 w 8287657"/>
              <a:gd name="connsiteY1-4" fmla="*/ 0 h 2946400"/>
              <a:gd name="connsiteX2-5" fmla="*/ 8287657 w 8287657"/>
              <a:gd name="connsiteY2-6" fmla="*/ 2946400 h 2946400"/>
              <a:gd name="connsiteX3-7" fmla="*/ 0 w 8287657"/>
              <a:gd name="connsiteY3-8" fmla="*/ 2946400 h 2946400"/>
              <a:gd name="connsiteX4-9" fmla="*/ 0 w 8287657"/>
              <a:gd name="connsiteY4-10" fmla="*/ 2032000 h 2946400"/>
              <a:gd name="connsiteX0-11" fmla="*/ 0 w 8069943"/>
              <a:gd name="connsiteY0-12" fmla="*/ 2032000 h 2946400"/>
              <a:gd name="connsiteX1-13" fmla="*/ 7881257 w 8069943"/>
              <a:gd name="connsiteY1-14" fmla="*/ 0 h 2946400"/>
              <a:gd name="connsiteX2-15" fmla="*/ 8069943 w 8069943"/>
              <a:gd name="connsiteY2-16" fmla="*/ 1407885 h 2946400"/>
              <a:gd name="connsiteX3-17" fmla="*/ 0 w 8069943"/>
              <a:gd name="connsiteY3-18" fmla="*/ 2946400 h 2946400"/>
              <a:gd name="connsiteX4-19" fmla="*/ 0 w 8069943"/>
              <a:gd name="connsiteY4-20" fmla="*/ 2032000 h 2946400"/>
              <a:gd name="connsiteX0-21" fmla="*/ 0 w 8175895"/>
              <a:gd name="connsiteY0-22" fmla="*/ 2032000 h 2946400"/>
              <a:gd name="connsiteX1-23" fmla="*/ 7881257 w 8175895"/>
              <a:gd name="connsiteY1-24" fmla="*/ 0 h 2946400"/>
              <a:gd name="connsiteX2-25" fmla="*/ 8069943 w 8175895"/>
              <a:gd name="connsiteY2-26" fmla="*/ 1407885 h 2946400"/>
              <a:gd name="connsiteX3-27" fmla="*/ 0 w 8175895"/>
              <a:gd name="connsiteY3-28" fmla="*/ 2946400 h 2946400"/>
              <a:gd name="connsiteX4-29" fmla="*/ 0 w 8175895"/>
              <a:gd name="connsiteY4-30" fmla="*/ 2032000 h 2946400"/>
              <a:gd name="connsiteX0-31" fmla="*/ 0 w 8069943"/>
              <a:gd name="connsiteY0-32" fmla="*/ 2032000 h 2946400"/>
              <a:gd name="connsiteX1-33" fmla="*/ 7881257 w 8069943"/>
              <a:gd name="connsiteY1-34" fmla="*/ 0 h 2946400"/>
              <a:gd name="connsiteX2-35" fmla="*/ 8069943 w 8069943"/>
              <a:gd name="connsiteY2-36" fmla="*/ 1407885 h 2946400"/>
              <a:gd name="connsiteX3-37" fmla="*/ 0 w 8069943"/>
              <a:gd name="connsiteY3-38" fmla="*/ 2946400 h 2946400"/>
              <a:gd name="connsiteX4-39" fmla="*/ 0 w 8069943"/>
              <a:gd name="connsiteY4-40" fmla="*/ 2032000 h 2946400"/>
              <a:gd name="connsiteX0-41" fmla="*/ 0 w 8119452"/>
              <a:gd name="connsiteY0-42" fmla="*/ 1654629 h 2946400"/>
              <a:gd name="connsiteX1-43" fmla="*/ 7930766 w 8119452"/>
              <a:gd name="connsiteY1-44" fmla="*/ 0 h 2946400"/>
              <a:gd name="connsiteX2-45" fmla="*/ 8119452 w 8119452"/>
              <a:gd name="connsiteY2-46" fmla="*/ 1407885 h 2946400"/>
              <a:gd name="connsiteX3-47" fmla="*/ 49509 w 8119452"/>
              <a:gd name="connsiteY3-48" fmla="*/ 2946400 h 2946400"/>
              <a:gd name="connsiteX4-49" fmla="*/ 0 w 8119452"/>
              <a:gd name="connsiteY4-50" fmla="*/ 1654629 h 2946400"/>
              <a:gd name="connsiteX0-51" fmla="*/ 86641 w 8206093"/>
              <a:gd name="connsiteY0-52" fmla="*/ 1654629 h 2481943"/>
              <a:gd name="connsiteX1-53" fmla="*/ 8017407 w 8206093"/>
              <a:gd name="connsiteY1-54" fmla="*/ 0 h 2481943"/>
              <a:gd name="connsiteX2-55" fmla="*/ 8206093 w 8206093"/>
              <a:gd name="connsiteY2-56" fmla="*/ 1407885 h 2481943"/>
              <a:gd name="connsiteX3-57" fmla="*/ 0 w 8206093"/>
              <a:gd name="connsiteY3-58" fmla="*/ 2481943 h 2481943"/>
              <a:gd name="connsiteX4-59" fmla="*/ 86641 w 8206093"/>
              <a:gd name="connsiteY4-60" fmla="*/ 1654629 h 2481943"/>
              <a:gd name="connsiteX0-61" fmla="*/ 0 w 8329864"/>
              <a:gd name="connsiteY0-62" fmla="*/ 769257 h 2481943"/>
              <a:gd name="connsiteX1-63" fmla="*/ 8141178 w 8329864"/>
              <a:gd name="connsiteY1-64" fmla="*/ 0 h 2481943"/>
              <a:gd name="connsiteX2-65" fmla="*/ 8329864 w 8329864"/>
              <a:gd name="connsiteY2-66" fmla="*/ 1407885 h 2481943"/>
              <a:gd name="connsiteX3-67" fmla="*/ 123771 w 8329864"/>
              <a:gd name="connsiteY3-68" fmla="*/ 2481943 h 2481943"/>
              <a:gd name="connsiteX4-69" fmla="*/ 0 w 8329864"/>
              <a:gd name="connsiteY4-70" fmla="*/ 769257 h 2481943"/>
              <a:gd name="connsiteX0-71" fmla="*/ 0 w 8181338"/>
              <a:gd name="connsiteY0-72" fmla="*/ 769257 h 2481943"/>
              <a:gd name="connsiteX1-73" fmla="*/ 8141178 w 8181338"/>
              <a:gd name="connsiteY1-74" fmla="*/ 0 h 2481943"/>
              <a:gd name="connsiteX2-75" fmla="*/ 8181338 w 8181338"/>
              <a:gd name="connsiteY2-76" fmla="*/ 1074056 h 2481943"/>
              <a:gd name="connsiteX3-77" fmla="*/ 123771 w 8181338"/>
              <a:gd name="connsiteY3-78" fmla="*/ 2481943 h 2481943"/>
              <a:gd name="connsiteX4-79" fmla="*/ 0 w 8181338"/>
              <a:gd name="connsiteY4-80" fmla="*/ 769257 h 2481943"/>
              <a:gd name="connsiteX0-81" fmla="*/ 0 w 8185819"/>
              <a:gd name="connsiteY0-82" fmla="*/ 769257 h 2481943"/>
              <a:gd name="connsiteX1-83" fmla="*/ 8141178 w 8185819"/>
              <a:gd name="connsiteY1-84" fmla="*/ 0 h 2481943"/>
              <a:gd name="connsiteX2-85" fmla="*/ 8181338 w 8185819"/>
              <a:gd name="connsiteY2-86" fmla="*/ 1074056 h 2481943"/>
              <a:gd name="connsiteX3-87" fmla="*/ 123771 w 8185819"/>
              <a:gd name="connsiteY3-88" fmla="*/ 2481943 h 2481943"/>
              <a:gd name="connsiteX4-89" fmla="*/ 0 w 8185819"/>
              <a:gd name="connsiteY4-90" fmla="*/ 769257 h 2481943"/>
              <a:gd name="connsiteX0-91" fmla="*/ 0 w 8181340"/>
              <a:gd name="connsiteY0-92" fmla="*/ 2264228 h 3976914"/>
              <a:gd name="connsiteX1-93" fmla="*/ 7670844 w 8181340"/>
              <a:gd name="connsiteY1-94" fmla="*/ 0 h 3976914"/>
              <a:gd name="connsiteX2-95" fmla="*/ 8181338 w 8181340"/>
              <a:gd name="connsiteY2-96" fmla="*/ 2569027 h 3976914"/>
              <a:gd name="connsiteX3-97" fmla="*/ 123771 w 8181340"/>
              <a:gd name="connsiteY3-98" fmla="*/ 3976914 h 3976914"/>
              <a:gd name="connsiteX4-99" fmla="*/ 0 w 8181340"/>
              <a:gd name="connsiteY4-100" fmla="*/ 2264228 h 3976914"/>
              <a:gd name="connsiteX0-101" fmla="*/ 0 w 8181341"/>
              <a:gd name="connsiteY0-102" fmla="*/ 2264228 h 3976914"/>
              <a:gd name="connsiteX1-103" fmla="*/ 7670844 w 8181341"/>
              <a:gd name="connsiteY1-104" fmla="*/ 0 h 3976914"/>
              <a:gd name="connsiteX2-105" fmla="*/ 8181338 w 8181341"/>
              <a:gd name="connsiteY2-106" fmla="*/ 2569027 h 3976914"/>
              <a:gd name="connsiteX3-107" fmla="*/ 123771 w 8181341"/>
              <a:gd name="connsiteY3-108" fmla="*/ 3976914 h 3976914"/>
              <a:gd name="connsiteX4-109" fmla="*/ 0 w 8181341"/>
              <a:gd name="connsiteY4-110" fmla="*/ 2264228 h 3976914"/>
              <a:gd name="connsiteX0-111" fmla="*/ 0 w 8181341"/>
              <a:gd name="connsiteY0-112" fmla="*/ 2264228 h 3976914"/>
              <a:gd name="connsiteX1-113" fmla="*/ 7670844 w 8181341"/>
              <a:gd name="connsiteY1-114" fmla="*/ 0 h 3976914"/>
              <a:gd name="connsiteX2-115" fmla="*/ 8181338 w 8181341"/>
              <a:gd name="connsiteY2-116" fmla="*/ 2569027 h 3976914"/>
              <a:gd name="connsiteX3-117" fmla="*/ 123771 w 8181341"/>
              <a:gd name="connsiteY3-118" fmla="*/ 3976914 h 3976914"/>
              <a:gd name="connsiteX4-119" fmla="*/ 0 w 8181341"/>
              <a:gd name="connsiteY4-120" fmla="*/ 2264228 h 3976914"/>
              <a:gd name="connsiteX0-121" fmla="*/ 0 w 8181338"/>
              <a:gd name="connsiteY0-122" fmla="*/ 2264228 h 3976914"/>
              <a:gd name="connsiteX1-123" fmla="*/ 7670844 w 8181338"/>
              <a:gd name="connsiteY1-124" fmla="*/ 0 h 3976914"/>
              <a:gd name="connsiteX2-125" fmla="*/ 8181338 w 8181338"/>
              <a:gd name="connsiteY2-126" fmla="*/ 2569027 h 3976914"/>
              <a:gd name="connsiteX3-127" fmla="*/ 123771 w 8181338"/>
              <a:gd name="connsiteY3-128" fmla="*/ 3976914 h 3976914"/>
              <a:gd name="connsiteX4-129" fmla="*/ 0 w 8181338"/>
              <a:gd name="connsiteY4-130" fmla="*/ 2264228 h 3976914"/>
              <a:gd name="connsiteX0-131" fmla="*/ 0 w 7958548"/>
              <a:gd name="connsiteY0-132" fmla="*/ 2264228 h 3976914"/>
              <a:gd name="connsiteX1-133" fmla="*/ 7670844 w 7958548"/>
              <a:gd name="connsiteY1-134" fmla="*/ 0 h 3976914"/>
              <a:gd name="connsiteX2-135" fmla="*/ 7958548 w 7958548"/>
              <a:gd name="connsiteY2-136" fmla="*/ 1509484 h 3976914"/>
              <a:gd name="connsiteX3-137" fmla="*/ 123771 w 7958548"/>
              <a:gd name="connsiteY3-138" fmla="*/ 3976914 h 3976914"/>
              <a:gd name="connsiteX4-139" fmla="*/ 0 w 7958548"/>
              <a:gd name="connsiteY4-140" fmla="*/ 2264228 h 3976914"/>
              <a:gd name="connsiteX0-141" fmla="*/ 0 w 7859531"/>
              <a:gd name="connsiteY0-142" fmla="*/ 3222171 h 3976914"/>
              <a:gd name="connsiteX1-143" fmla="*/ 7571827 w 7859531"/>
              <a:gd name="connsiteY1-144" fmla="*/ 0 h 3976914"/>
              <a:gd name="connsiteX2-145" fmla="*/ 7859531 w 7859531"/>
              <a:gd name="connsiteY2-146" fmla="*/ 1509484 h 3976914"/>
              <a:gd name="connsiteX3-147" fmla="*/ 24754 w 7859531"/>
              <a:gd name="connsiteY3-148" fmla="*/ 3976914 h 3976914"/>
              <a:gd name="connsiteX4-149" fmla="*/ 0 w 7859531"/>
              <a:gd name="connsiteY4-150" fmla="*/ 3222171 h 3976914"/>
              <a:gd name="connsiteX0-151" fmla="*/ 0 w 7970925"/>
              <a:gd name="connsiteY0-152" fmla="*/ 2830286 h 3976914"/>
              <a:gd name="connsiteX1-153" fmla="*/ 7683221 w 7970925"/>
              <a:gd name="connsiteY1-154" fmla="*/ 0 h 3976914"/>
              <a:gd name="connsiteX2-155" fmla="*/ 7970925 w 7970925"/>
              <a:gd name="connsiteY2-156" fmla="*/ 1509484 h 3976914"/>
              <a:gd name="connsiteX3-157" fmla="*/ 136148 w 7970925"/>
              <a:gd name="connsiteY3-158" fmla="*/ 3976914 h 3976914"/>
              <a:gd name="connsiteX4-159" fmla="*/ 0 w 7970925"/>
              <a:gd name="connsiteY4-160" fmla="*/ 2830286 h 3976914"/>
              <a:gd name="connsiteX0-161" fmla="*/ 0 w 7994091"/>
              <a:gd name="connsiteY0-162" fmla="*/ 2206171 h 3352799"/>
              <a:gd name="connsiteX1-163" fmla="*/ 7893634 w 7994091"/>
              <a:gd name="connsiteY1-164" fmla="*/ 0 h 3352799"/>
              <a:gd name="connsiteX2-165" fmla="*/ 7970925 w 7994091"/>
              <a:gd name="connsiteY2-166" fmla="*/ 885369 h 3352799"/>
              <a:gd name="connsiteX3-167" fmla="*/ 136148 w 7994091"/>
              <a:gd name="connsiteY3-168" fmla="*/ 3352799 h 3352799"/>
              <a:gd name="connsiteX4-169" fmla="*/ 0 w 7994091"/>
              <a:gd name="connsiteY4-170" fmla="*/ 2206171 h 3352799"/>
              <a:gd name="connsiteX0-171" fmla="*/ 0 w 8168960"/>
              <a:gd name="connsiteY0-172" fmla="*/ 2206171 h 3352799"/>
              <a:gd name="connsiteX1-173" fmla="*/ 7893634 w 8168960"/>
              <a:gd name="connsiteY1-174" fmla="*/ 0 h 3352799"/>
              <a:gd name="connsiteX2-175" fmla="*/ 8168960 w 8168960"/>
              <a:gd name="connsiteY2-176" fmla="*/ 1059541 h 3352799"/>
              <a:gd name="connsiteX3-177" fmla="*/ 136148 w 8168960"/>
              <a:gd name="connsiteY3-178" fmla="*/ 3352799 h 3352799"/>
              <a:gd name="connsiteX4-179" fmla="*/ 0 w 8168960"/>
              <a:gd name="connsiteY4-180" fmla="*/ 2206171 h 3352799"/>
              <a:gd name="connsiteX0-181" fmla="*/ 0 w 8168960"/>
              <a:gd name="connsiteY0-182" fmla="*/ 2206171 h 3352799"/>
              <a:gd name="connsiteX1-183" fmla="*/ 7893634 w 8168960"/>
              <a:gd name="connsiteY1-184" fmla="*/ 0 h 3352799"/>
              <a:gd name="connsiteX2-185" fmla="*/ 8168960 w 8168960"/>
              <a:gd name="connsiteY2-186" fmla="*/ 1059541 h 3352799"/>
              <a:gd name="connsiteX3-187" fmla="*/ 136148 w 8168960"/>
              <a:gd name="connsiteY3-188" fmla="*/ 3352799 h 3352799"/>
              <a:gd name="connsiteX4-189" fmla="*/ 0 w 8168960"/>
              <a:gd name="connsiteY4-190" fmla="*/ 2206171 h 3352799"/>
              <a:gd name="connsiteX0-191" fmla="*/ 0 w 8168960"/>
              <a:gd name="connsiteY0-192" fmla="*/ 2206171 h 3352799"/>
              <a:gd name="connsiteX1-193" fmla="*/ 7893634 w 8168960"/>
              <a:gd name="connsiteY1-194" fmla="*/ 0 h 3352799"/>
              <a:gd name="connsiteX2-195" fmla="*/ 8168960 w 8168960"/>
              <a:gd name="connsiteY2-196" fmla="*/ 1059541 h 3352799"/>
              <a:gd name="connsiteX3-197" fmla="*/ 136148 w 8168960"/>
              <a:gd name="connsiteY3-198" fmla="*/ 3352799 h 3352799"/>
              <a:gd name="connsiteX4-199" fmla="*/ 0 w 8168960"/>
              <a:gd name="connsiteY4-200" fmla="*/ 2206171 h 3352799"/>
              <a:gd name="connsiteX0-201" fmla="*/ 0 w 8171357"/>
              <a:gd name="connsiteY0-202" fmla="*/ 2220686 h 3367314"/>
              <a:gd name="connsiteX1-203" fmla="*/ 8005029 w 8171357"/>
              <a:gd name="connsiteY1-204" fmla="*/ 0 h 3367314"/>
              <a:gd name="connsiteX2-205" fmla="*/ 8168960 w 8171357"/>
              <a:gd name="connsiteY2-206" fmla="*/ 1074056 h 3367314"/>
              <a:gd name="connsiteX3-207" fmla="*/ 136148 w 8171357"/>
              <a:gd name="connsiteY3-208" fmla="*/ 3367314 h 3367314"/>
              <a:gd name="connsiteX4-209" fmla="*/ 0 w 8171357"/>
              <a:gd name="connsiteY4-210" fmla="*/ 2220686 h 3367314"/>
              <a:gd name="connsiteX0-211" fmla="*/ 0 w 8193715"/>
              <a:gd name="connsiteY0-212" fmla="*/ 2220686 h 3367314"/>
              <a:gd name="connsiteX1-213" fmla="*/ 8005029 w 8193715"/>
              <a:gd name="connsiteY1-214" fmla="*/ 0 h 3367314"/>
              <a:gd name="connsiteX2-215" fmla="*/ 8193715 w 8193715"/>
              <a:gd name="connsiteY2-216" fmla="*/ 1074056 h 3367314"/>
              <a:gd name="connsiteX3-217" fmla="*/ 136148 w 8193715"/>
              <a:gd name="connsiteY3-218" fmla="*/ 3367314 h 3367314"/>
              <a:gd name="connsiteX4-219" fmla="*/ 0 w 8193715"/>
              <a:gd name="connsiteY4-220" fmla="*/ 2220686 h 3367314"/>
              <a:gd name="connsiteX0-221" fmla="*/ 0 w 8230847"/>
              <a:gd name="connsiteY0-222" fmla="*/ 1770743 h 3367314"/>
              <a:gd name="connsiteX1-223" fmla="*/ 8042161 w 8230847"/>
              <a:gd name="connsiteY1-224" fmla="*/ 0 h 3367314"/>
              <a:gd name="connsiteX2-225" fmla="*/ 8230847 w 8230847"/>
              <a:gd name="connsiteY2-226" fmla="*/ 1074056 h 3367314"/>
              <a:gd name="connsiteX3-227" fmla="*/ 173280 w 8230847"/>
              <a:gd name="connsiteY3-228" fmla="*/ 3367314 h 3367314"/>
              <a:gd name="connsiteX4-229" fmla="*/ 0 w 8230847"/>
              <a:gd name="connsiteY4-230" fmla="*/ 1770743 h 3367314"/>
              <a:gd name="connsiteX0-231" fmla="*/ 0 w 8230847"/>
              <a:gd name="connsiteY0-232" fmla="*/ 1770743 h 2728686"/>
              <a:gd name="connsiteX1-233" fmla="*/ 8042161 w 8230847"/>
              <a:gd name="connsiteY1-234" fmla="*/ 0 h 2728686"/>
              <a:gd name="connsiteX2-235" fmla="*/ 8230847 w 8230847"/>
              <a:gd name="connsiteY2-236" fmla="*/ 1074056 h 2728686"/>
              <a:gd name="connsiteX3-237" fmla="*/ 49508 w 8230847"/>
              <a:gd name="connsiteY3-238" fmla="*/ 2728686 h 2728686"/>
              <a:gd name="connsiteX4-239" fmla="*/ 0 w 8230847"/>
              <a:gd name="connsiteY4-240" fmla="*/ 1770743 h 2728686"/>
              <a:gd name="connsiteX0-241" fmla="*/ 0 w 8218470"/>
              <a:gd name="connsiteY0-242" fmla="*/ 1494972 h 2728686"/>
              <a:gd name="connsiteX1-243" fmla="*/ 8029784 w 8218470"/>
              <a:gd name="connsiteY1-244" fmla="*/ 0 h 2728686"/>
              <a:gd name="connsiteX2-245" fmla="*/ 8218470 w 8218470"/>
              <a:gd name="connsiteY2-246" fmla="*/ 1074056 h 2728686"/>
              <a:gd name="connsiteX3-247" fmla="*/ 37131 w 8218470"/>
              <a:gd name="connsiteY3-248" fmla="*/ 2728686 h 2728686"/>
              <a:gd name="connsiteX4-249" fmla="*/ 0 w 8218470"/>
              <a:gd name="connsiteY4-250" fmla="*/ 1494972 h 2728686"/>
              <a:gd name="connsiteX0-251" fmla="*/ 0 w 8218470"/>
              <a:gd name="connsiteY0-252" fmla="*/ 1494972 h 2627086"/>
              <a:gd name="connsiteX1-253" fmla="*/ 8029784 w 8218470"/>
              <a:gd name="connsiteY1-254" fmla="*/ 0 h 2627086"/>
              <a:gd name="connsiteX2-255" fmla="*/ 8218470 w 8218470"/>
              <a:gd name="connsiteY2-256" fmla="*/ 1074056 h 2627086"/>
              <a:gd name="connsiteX3-257" fmla="*/ 37131 w 8218470"/>
              <a:gd name="connsiteY3-258" fmla="*/ 2627086 h 2627086"/>
              <a:gd name="connsiteX4-259" fmla="*/ 0 w 8218470"/>
              <a:gd name="connsiteY4-260" fmla="*/ 1494972 h 2627086"/>
              <a:gd name="connsiteX0-261" fmla="*/ 0 w 8218470"/>
              <a:gd name="connsiteY0-262" fmla="*/ 1741715 h 2873829"/>
              <a:gd name="connsiteX1-263" fmla="*/ 7893635 w 8218470"/>
              <a:gd name="connsiteY1-264" fmla="*/ 0 h 2873829"/>
              <a:gd name="connsiteX2-265" fmla="*/ 8218470 w 8218470"/>
              <a:gd name="connsiteY2-266" fmla="*/ 1320799 h 2873829"/>
              <a:gd name="connsiteX3-267" fmla="*/ 37131 w 8218470"/>
              <a:gd name="connsiteY3-268" fmla="*/ 2873829 h 2873829"/>
              <a:gd name="connsiteX4-269" fmla="*/ 0 w 8218470"/>
              <a:gd name="connsiteY4-270" fmla="*/ 1741715 h 2873829"/>
              <a:gd name="connsiteX0-271" fmla="*/ 0 w 8218470"/>
              <a:gd name="connsiteY0-272" fmla="*/ 1756230 h 2888344"/>
              <a:gd name="connsiteX1-273" fmla="*/ 7967898 w 8218470"/>
              <a:gd name="connsiteY1-274" fmla="*/ 0 h 2888344"/>
              <a:gd name="connsiteX2-275" fmla="*/ 8218470 w 8218470"/>
              <a:gd name="connsiteY2-276" fmla="*/ 1335314 h 2888344"/>
              <a:gd name="connsiteX3-277" fmla="*/ 37131 w 8218470"/>
              <a:gd name="connsiteY3-278" fmla="*/ 2888344 h 2888344"/>
              <a:gd name="connsiteX4-279" fmla="*/ 0 w 8218470"/>
              <a:gd name="connsiteY4-280" fmla="*/ 1756230 h 2888344"/>
              <a:gd name="connsiteX0-281" fmla="*/ 0 w 8267979"/>
              <a:gd name="connsiteY0-282" fmla="*/ 1756230 h 2888344"/>
              <a:gd name="connsiteX1-283" fmla="*/ 7967898 w 8267979"/>
              <a:gd name="connsiteY1-284" fmla="*/ 0 h 2888344"/>
              <a:gd name="connsiteX2-285" fmla="*/ 8267979 w 8267979"/>
              <a:gd name="connsiteY2-286" fmla="*/ 1335314 h 2888344"/>
              <a:gd name="connsiteX3-287" fmla="*/ 37131 w 8267979"/>
              <a:gd name="connsiteY3-288" fmla="*/ 2888344 h 2888344"/>
              <a:gd name="connsiteX4-289" fmla="*/ 0 w 8267979"/>
              <a:gd name="connsiteY4-290" fmla="*/ 1756230 h 2888344"/>
              <a:gd name="connsiteX0-291" fmla="*/ 74263 w 8230848"/>
              <a:gd name="connsiteY0-292" fmla="*/ 1407888 h 2888344"/>
              <a:gd name="connsiteX1-293" fmla="*/ 7930767 w 8230848"/>
              <a:gd name="connsiteY1-294" fmla="*/ 0 h 2888344"/>
              <a:gd name="connsiteX2-295" fmla="*/ 8230848 w 8230848"/>
              <a:gd name="connsiteY2-296" fmla="*/ 1335314 h 2888344"/>
              <a:gd name="connsiteX3-297" fmla="*/ 0 w 8230848"/>
              <a:gd name="connsiteY3-298" fmla="*/ 2888344 h 2888344"/>
              <a:gd name="connsiteX4-299" fmla="*/ 74263 w 8230848"/>
              <a:gd name="connsiteY4-300" fmla="*/ 1407888 h 2888344"/>
              <a:gd name="connsiteX0-301" fmla="*/ 74263 w 8230848"/>
              <a:gd name="connsiteY0-302" fmla="*/ 1407888 h 2888344"/>
              <a:gd name="connsiteX1-303" fmla="*/ 7930767 w 8230848"/>
              <a:gd name="connsiteY1-304" fmla="*/ 0 h 2888344"/>
              <a:gd name="connsiteX2-305" fmla="*/ 8230848 w 8230848"/>
              <a:gd name="connsiteY2-306" fmla="*/ 1335314 h 2888344"/>
              <a:gd name="connsiteX3-307" fmla="*/ 0 w 8230848"/>
              <a:gd name="connsiteY3-308" fmla="*/ 2888344 h 2888344"/>
              <a:gd name="connsiteX4-309" fmla="*/ 74263 w 8230848"/>
              <a:gd name="connsiteY4-310" fmla="*/ 1407888 h 2888344"/>
              <a:gd name="connsiteX0-311" fmla="*/ 74263 w 8230848"/>
              <a:gd name="connsiteY0-312" fmla="*/ 1410792 h 2891248"/>
              <a:gd name="connsiteX1-313" fmla="*/ 3328575 w 8230848"/>
              <a:gd name="connsiteY1-314" fmla="*/ 1065169 h 2891248"/>
              <a:gd name="connsiteX2-315" fmla="*/ 7930767 w 8230848"/>
              <a:gd name="connsiteY2-316" fmla="*/ 2904 h 2891248"/>
              <a:gd name="connsiteX3-317" fmla="*/ 8230848 w 8230848"/>
              <a:gd name="connsiteY3-318" fmla="*/ 1338218 h 2891248"/>
              <a:gd name="connsiteX4-319" fmla="*/ 0 w 8230848"/>
              <a:gd name="connsiteY4-320" fmla="*/ 2891248 h 2891248"/>
              <a:gd name="connsiteX5" fmla="*/ 74263 w 8230848"/>
              <a:gd name="connsiteY5" fmla="*/ 1410792 h 2891248"/>
              <a:gd name="connsiteX0-321" fmla="*/ 74263 w 8230848"/>
              <a:gd name="connsiteY0-322" fmla="*/ 1411458 h 2891914"/>
              <a:gd name="connsiteX1-323" fmla="*/ 3328575 w 8230848"/>
              <a:gd name="connsiteY1-324" fmla="*/ 891663 h 2891914"/>
              <a:gd name="connsiteX2-325" fmla="*/ 7930767 w 8230848"/>
              <a:gd name="connsiteY2-326" fmla="*/ 3570 h 2891914"/>
              <a:gd name="connsiteX3-327" fmla="*/ 8230848 w 8230848"/>
              <a:gd name="connsiteY3-328" fmla="*/ 1338884 h 2891914"/>
              <a:gd name="connsiteX4-329" fmla="*/ 0 w 8230848"/>
              <a:gd name="connsiteY4-330" fmla="*/ 2891914 h 2891914"/>
              <a:gd name="connsiteX5-331" fmla="*/ 74263 w 8230848"/>
              <a:gd name="connsiteY5-332" fmla="*/ 1411458 h 2891914"/>
              <a:gd name="connsiteX0-333" fmla="*/ 61886 w 8230848"/>
              <a:gd name="connsiteY0-334" fmla="*/ 1411458 h 2891914"/>
              <a:gd name="connsiteX1-335" fmla="*/ 3328575 w 8230848"/>
              <a:gd name="connsiteY1-336" fmla="*/ 891663 h 2891914"/>
              <a:gd name="connsiteX2-337" fmla="*/ 7930767 w 8230848"/>
              <a:gd name="connsiteY2-338" fmla="*/ 3570 h 2891914"/>
              <a:gd name="connsiteX3-339" fmla="*/ 8230848 w 8230848"/>
              <a:gd name="connsiteY3-340" fmla="*/ 1338884 h 2891914"/>
              <a:gd name="connsiteX4-341" fmla="*/ 0 w 8230848"/>
              <a:gd name="connsiteY4-342" fmla="*/ 2891914 h 2891914"/>
              <a:gd name="connsiteX5-343" fmla="*/ 61886 w 8230848"/>
              <a:gd name="connsiteY5-344" fmla="*/ 1411458 h 2891914"/>
              <a:gd name="connsiteX0-345" fmla="*/ 61886 w 8230848"/>
              <a:gd name="connsiteY0-346" fmla="*/ 1411458 h 2891914"/>
              <a:gd name="connsiteX1-347" fmla="*/ 3328575 w 8230848"/>
              <a:gd name="connsiteY1-348" fmla="*/ 891663 h 2891914"/>
              <a:gd name="connsiteX2-349" fmla="*/ 7930767 w 8230848"/>
              <a:gd name="connsiteY2-350" fmla="*/ 3570 h 2891914"/>
              <a:gd name="connsiteX3-351" fmla="*/ 8230848 w 8230848"/>
              <a:gd name="connsiteY3-352" fmla="*/ 1338884 h 2891914"/>
              <a:gd name="connsiteX4-353" fmla="*/ 0 w 8230848"/>
              <a:gd name="connsiteY4-354" fmla="*/ 2891914 h 2891914"/>
              <a:gd name="connsiteX5-355" fmla="*/ 61886 w 8230848"/>
              <a:gd name="connsiteY5-356" fmla="*/ 1411458 h 2891914"/>
              <a:gd name="connsiteX0-357" fmla="*/ 61886 w 8230848"/>
              <a:gd name="connsiteY0-358" fmla="*/ 1520248 h 3000704"/>
              <a:gd name="connsiteX1-359" fmla="*/ 3328575 w 8230848"/>
              <a:gd name="connsiteY1-360" fmla="*/ 1000453 h 3000704"/>
              <a:gd name="connsiteX2-361" fmla="*/ 7116002 w 8230848"/>
              <a:gd name="connsiteY2-362" fmla="*/ 175214 h 3000704"/>
              <a:gd name="connsiteX3-363" fmla="*/ 7930767 w 8230848"/>
              <a:gd name="connsiteY3-364" fmla="*/ 112360 h 3000704"/>
              <a:gd name="connsiteX4-365" fmla="*/ 8230848 w 8230848"/>
              <a:gd name="connsiteY4-366" fmla="*/ 1447674 h 3000704"/>
              <a:gd name="connsiteX5-367" fmla="*/ 0 w 8230848"/>
              <a:gd name="connsiteY5-368" fmla="*/ 3000704 h 3000704"/>
              <a:gd name="connsiteX6" fmla="*/ 61886 w 8230848"/>
              <a:gd name="connsiteY6" fmla="*/ 1520248 h 3000704"/>
              <a:gd name="connsiteX0-369" fmla="*/ 61886 w 8230848"/>
              <a:gd name="connsiteY0-370" fmla="*/ 1510410 h 2990866"/>
              <a:gd name="connsiteX1-371" fmla="*/ 3328575 w 8230848"/>
              <a:gd name="connsiteY1-372" fmla="*/ 990615 h 2990866"/>
              <a:gd name="connsiteX2-373" fmla="*/ 7004608 w 8230848"/>
              <a:gd name="connsiteY2-374" fmla="*/ 198075 h 2990866"/>
              <a:gd name="connsiteX3-375" fmla="*/ 7930767 w 8230848"/>
              <a:gd name="connsiteY3-376" fmla="*/ 102522 h 2990866"/>
              <a:gd name="connsiteX4-377" fmla="*/ 8230848 w 8230848"/>
              <a:gd name="connsiteY4-378" fmla="*/ 1437836 h 2990866"/>
              <a:gd name="connsiteX5-379" fmla="*/ 0 w 8230848"/>
              <a:gd name="connsiteY5-380" fmla="*/ 2990866 h 2990866"/>
              <a:gd name="connsiteX6-381" fmla="*/ 61886 w 8230848"/>
              <a:gd name="connsiteY6-382" fmla="*/ 1510410 h 2990866"/>
              <a:gd name="connsiteX0-383" fmla="*/ 61886 w 8230848"/>
              <a:gd name="connsiteY0-384" fmla="*/ 1563582 h 3044038"/>
              <a:gd name="connsiteX1-385" fmla="*/ 3328575 w 8230848"/>
              <a:gd name="connsiteY1-386" fmla="*/ 1043787 h 3044038"/>
              <a:gd name="connsiteX2-387" fmla="*/ 7004608 w 8230848"/>
              <a:gd name="connsiteY2-388" fmla="*/ 251247 h 3044038"/>
              <a:gd name="connsiteX3-389" fmla="*/ 7930767 w 8230848"/>
              <a:gd name="connsiteY3-390" fmla="*/ 155694 h 3044038"/>
              <a:gd name="connsiteX4-391" fmla="*/ 8230848 w 8230848"/>
              <a:gd name="connsiteY4-392" fmla="*/ 1491008 h 3044038"/>
              <a:gd name="connsiteX5-393" fmla="*/ 0 w 8230848"/>
              <a:gd name="connsiteY5-394" fmla="*/ 3044038 h 3044038"/>
              <a:gd name="connsiteX6-395" fmla="*/ 61886 w 8230848"/>
              <a:gd name="connsiteY6-396" fmla="*/ 1563582 h 3044038"/>
              <a:gd name="connsiteX0-397" fmla="*/ 61886 w 8230848"/>
              <a:gd name="connsiteY0-398" fmla="*/ 1557973 h 3038429"/>
              <a:gd name="connsiteX1-399" fmla="*/ 3328575 w 8230848"/>
              <a:gd name="connsiteY1-400" fmla="*/ 1038178 h 3038429"/>
              <a:gd name="connsiteX2-401" fmla="*/ 7004608 w 8230848"/>
              <a:gd name="connsiteY2-402" fmla="*/ 245638 h 3038429"/>
              <a:gd name="connsiteX3-403" fmla="*/ 7930767 w 8230848"/>
              <a:gd name="connsiteY3-404" fmla="*/ 150085 h 3038429"/>
              <a:gd name="connsiteX4-405" fmla="*/ 8230848 w 8230848"/>
              <a:gd name="connsiteY4-406" fmla="*/ 1485399 h 3038429"/>
              <a:gd name="connsiteX5-407" fmla="*/ 0 w 8230848"/>
              <a:gd name="connsiteY5-408" fmla="*/ 3038429 h 3038429"/>
              <a:gd name="connsiteX6-409" fmla="*/ 61886 w 8230848"/>
              <a:gd name="connsiteY6-410" fmla="*/ 1557973 h 3038429"/>
              <a:gd name="connsiteX0-411" fmla="*/ 61886 w 8230848"/>
              <a:gd name="connsiteY0-412" fmla="*/ 1557973 h 3038429"/>
              <a:gd name="connsiteX1-413" fmla="*/ 3328575 w 8230848"/>
              <a:gd name="connsiteY1-414" fmla="*/ 1038178 h 3038429"/>
              <a:gd name="connsiteX2-415" fmla="*/ 7004608 w 8230848"/>
              <a:gd name="connsiteY2-416" fmla="*/ 245638 h 3038429"/>
              <a:gd name="connsiteX3-417" fmla="*/ 7930767 w 8230848"/>
              <a:gd name="connsiteY3-418" fmla="*/ 150085 h 3038429"/>
              <a:gd name="connsiteX4-419" fmla="*/ 8230848 w 8230848"/>
              <a:gd name="connsiteY4-420" fmla="*/ 1485399 h 3038429"/>
              <a:gd name="connsiteX5-421" fmla="*/ 0 w 8230848"/>
              <a:gd name="connsiteY5-422" fmla="*/ 3038429 h 3038429"/>
              <a:gd name="connsiteX6-423" fmla="*/ 61886 w 8230848"/>
              <a:gd name="connsiteY6-424" fmla="*/ 1557973 h 3038429"/>
              <a:gd name="connsiteX0-425" fmla="*/ 61886 w 8230848"/>
              <a:gd name="connsiteY0-426" fmla="*/ 1565259 h 3045715"/>
              <a:gd name="connsiteX1-427" fmla="*/ 3328575 w 8230848"/>
              <a:gd name="connsiteY1-428" fmla="*/ 1045464 h 3045715"/>
              <a:gd name="connsiteX2-429" fmla="*/ 6992232 w 8230848"/>
              <a:gd name="connsiteY2-430" fmla="*/ 236574 h 3045715"/>
              <a:gd name="connsiteX3-431" fmla="*/ 7930767 w 8230848"/>
              <a:gd name="connsiteY3-432" fmla="*/ 157371 h 3045715"/>
              <a:gd name="connsiteX4-433" fmla="*/ 8230848 w 8230848"/>
              <a:gd name="connsiteY4-434" fmla="*/ 1492685 h 3045715"/>
              <a:gd name="connsiteX5-435" fmla="*/ 0 w 8230848"/>
              <a:gd name="connsiteY5-436" fmla="*/ 3045715 h 3045715"/>
              <a:gd name="connsiteX6-437" fmla="*/ 61886 w 8230848"/>
              <a:gd name="connsiteY6-438" fmla="*/ 1565259 h 3045715"/>
              <a:gd name="connsiteX0-439" fmla="*/ 61886 w 8230848"/>
              <a:gd name="connsiteY0-440" fmla="*/ 1528381 h 3008837"/>
              <a:gd name="connsiteX1-441" fmla="*/ 3328575 w 8230848"/>
              <a:gd name="connsiteY1-442" fmla="*/ 1008586 h 3008837"/>
              <a:gd name="connsiteX2-443" fmla="*/ 6992232 w 8230848"/>
              <a:gd name="connsiteY2-444" fmla="*/ 199696 h 3008837"/>
              <a:gd name="connsiteX3-445" fmla="*/ 7930767 w 8230848"/>
              <a:gd name="connsiteY3-446" fmla="*/ 120493 h 3008837"/>
              <a:gd name="connsiteX4-447" fmla="*/ 8230848 w 8230848"/>
              <a:gd name="connsiteY4-448" fmla="*/ 1455807 h 3008837"/>
              <a:gd name="connsiteX5-449" fmla="*/ 0 w 8230848"/>
              <a:gd name="connsiteY5-450" fmla="*/ 3008837 h 3008837"/>
              <a:gd name="connsiteX6-451" fmla="*/ 61886 w 8230848"/>
              <a:gd name="connsiteY6-452" fmla="*/ 1528381 h 3008837"/>
              <a:gd name="connsiteX0-453" fmla="*/ 61886 w 8230848"/>
              <a:gd name="connsiteY0-454" fmla="*/ 1519365 h 2999821"/>
              <a:gd name="connsiteX1-455" fmla="*/ 3328575 w 8230848"/>
              <a:gd name="connsiteY1-456" fmla="*/ 999570 h 2999821"/>
              <a:gd name="connsiteX2-457" fmla="*/ 6992232 w 8230848"/>
              <a:gd name="connsiteY2-458" fmla="*/ 190680 h 2999821"/>
              <a:gd name="connsiteX3-459" fmla="*/ 7930767 w 8230848"/>
              <a:gd name="connsiteY3-460" fmla="*/ 111477 h 2999821"/>
              <a:gd name="connsiteX4-461" fmla="*/ 8230848 w 8230848"/>
              <a:gd name="connsiteY4-462" fmla="*/ 1446791 h 2999821"/>
              <a:gd name="connsiteX5-463" fmla="*/ 0 w 8230848"/>
              <a:gd name="connsiteY5-464" fmla="*/ 2999821 h 2999821"/>
              <a:gd name="connsiteX6-465" fmla="*/ 61886 w 8230848"/>
              <a:gd name="connsiteY6-466" fmla="*/ 1519365 h 2999821"/>
              <a:gd name="connsiteX0-467" fmla="*/ 61886 w 8230848"/>
              <a:gd name="connsiteY0-468" fmla="*/ 1554484 h 3034940"/>
              <a:gd name="connsiteX1-469" fmla="*/ 3328575 w 8230848"/>
              <a:gd name="connsiteY1-470" fmla="*/ 1034689 h 3034940"/>
              <a:gd name="connsiteX2-471" fmla="*/ 6992232 w 8230848"/>
              <a:gd name="connsiteY2-472" fmla="*/ 225799 h 3034940"/>
              <a:gd name="connsiteX3-473" fmla="*/ 8005031 w 8230848"/>
              <a:gd name="connsiteY3-474" fmla="*/ 97546 h 3034940"/>
              <a:gd name="connsiteX4-475" fmla="*/ 8230848 w 8230848"/>
              <a:gd name="connsiteY4-476" fmla="*/ 1481910 h 3034940"/>
              <a:gd name="connsiteX5-477" fmla="*/ 0 w 8230848"/>
              <a:gd name="connsiteY5-478" fmla="*/ 3034940 h 3034940"/>
              <a:gd name="connsiteX6-479" fmla="*/ 61886 w 8230848"/>
              <a:gd name="connsiteY6-480" fmla="*/ 1554484 h 3034940"/>
              <a:gd name="connsiteX0-481" fmla="*/ 61886 w 8230848"/>
              <a:gd name="connsiteY0-482" fmla="*/ 1554484 h 3034940"/>
              <a:gd name="connsiteX1-483" fmla="*/ 3328575 w 8230848"/>
              <a:gd name="connsiteY1-484" fmla="*/ 1034689 h 3034940"/>
              <a:gd name="connsiteX2-485" fmla="*/ 6992232 w 8230848"/>
              <a:gd name="connsiteY2-486" fmla="*/ 225799 h 3034940"/>
              <a:gd name="connsiteX3-487" fmla="*/ 8005031 w 8230848"/>
              <a:gd name="connsiteY3-488" fmla="*/ 97546 h 3034940"/>
              <a:gd name="connsiteX4-489" fmla="*/ 8230848 w 8230848"/>
              <a:gd name="connsiteY4-490" fmla="*/ 1481910 h 3034940"/>
              <a:gd name="connsiteX5-491" fmla="*/ 0 w 8230848"/>
              <a:gd name="connsiteY5-492" fmla="*/ 3034940 h 3034940"/>
              <a:gd name="connsiteX6-493" fmla="*/ 61886 w 8230848"/>
              <a:gd name="connsiteY6-494" fmla="*/ 1554484 h 3034940"/>
              <a:gd name="connsiteX0-495" fmla="*/ 61886 w 8230848"/>
              <a:gd name="connsiteY0-496" fmla="*/ 1583547 h 3064003"/>
              <a:gd name="connsiteX1-497" fmla="*/ 3328575 w 8230848"/>
              <a:gd name="connsiteY1-498" fmla="*/ 1063752 h 3064003"/>
              <a:gd name="connsiteX2-499" fmla="*/ 6992232 w 8230848"/>
              <a:gd name="connsiteY2-500" fmla="*/ 254862 h 3064003"/>
              <a:gd name="connsiteX3-501" fmla="*/ 8005031 w 8230848"/>
              <a:gd name="connsiteY3-502" fmla="*/ 126609 h 3064003"/>
              <a:gd name="connsiteX4-503" fmla="*/ 8230848 w 8230848"/>
              <a:gd name="connsiteY4-504" fmla="*/ 1510973 h 3064003"/>
              <a:gd name="connsiteX5-505" fmla="*/ 0 w 8230848"/>
              <a:gd name="connsiteY5-506" fmla="*/ 3064003 h 3064003"/>
              <a:gd name="connsiteX6-507" fmla="*/ 61886 w 8230848"/>
              <a:gd name="connsiteY6-508" fmla="*/ 1583547 h 30640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31" y="connsiteY5-332"/>
              </a:cxn>
              <a:cxn ang="0">
                <a:pos x="connsiteX6-381" y="connsiteY6-382"/>
              </a:cxn>
            </a:cxnLst>
            <a:rect l="l" t="t" r="r" b="b"/>
            <a:pathLst>
              <a:path w="8230848" h="3064003">
                <a:moveTo>
                  <a:pt x="61886" y="1583547"/>
                </a:moveTo>
                <a:cubicBezTo>
                  <a:pt x="645529" y="1444536"/>
                  <a:pt x="2019158" y="1298400"/>
                  <a:pt x="3328575" y="1063752"/>
                </a:cubicBezTo>
                <a:cubicBezTo>
                  <a:pt x="4498072" y="839580"/>
                  <a:pt x="6126183" y="419227"/>
                  <a:pt x="6992232" y="254862"/>
                </a:cubicBezTo>
                <a:cubicBezTo>
                  <a:pt x="8081071" y="90495"/>
                  <a:pt x="7961561" y="-150868"/>
                  <a:pt x="8005031" y="126609"/>
                </a:cubicBezTo>
                <a:cubicBezTo>
                  <a:pt x="8278338" y="1423218"/>
                  <a:pt x="8182466" y="1230366"/>
                  <a:pt x="8230848" y="1510973"/>
                </a:cubicBezTo>
                <a:lnTo>
                  <a:pt x="0" y="3064003"/>
                </a:lnTo>
                <a:lnTo>
                  <a:pt x="61886" y="1583547"/>
                </a:lnTo>
                <a:close/>
              </a:path>
            </a:pathLst>
          </a:custGeom>
          <a:solidFill>
            <a:srgbClr val="0C1E2E">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54743" y="5390473"/>
            <a:ext cx="1386113" cy="645160"/>
          </a:xfrm>
          <a:prstGeom prst="rect">
            <a:avLst/>
          </a:prstGeom>
          <a:noFill/>
        </p:spPr>
        <p:txBody>
          <a:bodyPr wrap="square" rtlCol="0">
            <a:spAutoFit/>
          </a:bodyPr>
          <a:lstStyle/>
          <a:p>
            <a:pPr algn="ctr"/>
            <a:r>
              <a:rPr lang="en-US" altLang="zh-CN" sz="3600" b="1" dirty="0" smtClean="0">
                <a:solidFill>
                  <a:schemeClr val="bg1"/>
                </a:solidFill>
              </a:rPr>
              <a:t>Part</a:t>
            </a:r>
            <a:r>
              <a:rPr lang="en-US" altLang="zh-CN" b="1" dirty="0" smtClean="0">
                <a:solidFill>
                  <a:schemeClr val="bg1"/>
                </a:solidFill>
              </a:rPr>
              <a:t>   </a:t>
            </a:r>
            <a:r>
              <a:rPr lang="en-US" altLang="zh-CN" sz="3600" b="1" dirty="0" smtClean="0">
                <a:solidFill>
                  <a:schemeClr val="bg1"/>
                </a:solidFill>
              </a:rPr>
              <a:t>4</a:t>
            </a:r>
            <a:endParaRPr lang="zh-CN" altLang="en-US" sz="3600" b="1" dirty="0">
              <a:solidFill>
                <a:schemeClr val="bg1"/>
              </a:solidFill>
            </a:endParaRPr>
          </a:p>
        </p:txBody>
      </p:sp>
      <p:sp>
        <p:nvSpPr>
          <p:cNvPr id="10" name="文本框 9"/>
          <p:cNvSpPr txBox="1"/>
          <p:nvPr/>
        </p:nvSpPr>
        <p:spPr>
          <a:xfrm>
            <a:off x="1742240" y="3039389"/>
            <a:ext cx="5065486" cy="829945"/>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实验目标</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 fill="hold"/>
                                        <p:tgtEl>
                                          <p:spTgt spid="5"/>
                                        </p:tgtEl>
                                        <p:attrNameLst>
                                          <p:attrName>ppt_x</p:attrName>
                                        </p:attrNameLst>
                                      </p:cBhvr>
                                      <p:tavLst>
                                        <p:tav tm="0">
                                          <p:val>
                                            <p:strVal val="#ppt_x"/>
                                          </p:val>
                                        </p:tav>
                                        <p:tav tm="100000">
                                          <p:val>
                                            <p:strVal val="#ppt_x"/>
                                          </p:val>
                                        </p:tav>
                                      </p:tavLst>
                                    </p:anim>
                                    <p:anim calcmode="lin" valueType="num">
                                      <p:cBhvr additive="base">
                                        <p:cTn id="8" dur="2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 fill="hold"/>
                                        <p:tgtEl>
                                          <p:spTgt spid="9"/>
                                        </p:tgtEl>
                                        <p:attrNameLst>
                                          <p:attrName>ppt_x</p:attrName>
                                        </p:attrNameLst>
                                      </p:cBhvr>
                                      <p:tavLst>
                                        <p:tav tm="0">
                                          <p:val>
                                            <p:strVal val="#ppt_x"/>
                                          </p:val>
                                        </p:tav>
                                        <p:tav tm="100000">
                                          <p:val>
                                            <p:strVal val="#ppt_x"/>
                                          </p:val>
                                        </p:tav>
                                      </p:tavLst>
                                    </p:anim>
                                    <p:anim calcmode="lin" valueType="num">
                                      <p:cBhvr additive="base">
                                        <p:cTn id="12" dur="2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9"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200" fill="hold"/>
                                        <p:tgtEl>
                                          <p:spTgt spid="6"/>
                                        </p:tgtEl>
                                        <p:attrNameLst>
                                          <p:attrName>ppt_x</p:attrName>
                                        </p:attrNameLst>
                                      </p:cBhvr>
                                      <p:tavLst>
                                        <p:tav tm="0">
                                          <p:val>
                                            <p:strVal val="0-#ppt_w/2"/>
                                          </p:val>
                                        </p:tav>
                                        <p:tav tm="100000">
                                          <p:val>
                                            <p:strVal val="#ppt_x"/>
                                          </p:val>
                                        </p:tav>
                                      </p:tavLst>
                                    </p:anim>
                                    <p:anim calcmode="lin" valueType="num">
                                      <p:cBhvr additive="base">
                                        <p:cTn id="17" dur="2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2"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200" fill="hold"/>
                                        <p:tgtEl>
                                          <p:spTgt spid="7"/>
                                        </p:tgtEl>
                                        <p:attrNameLst>
                                          <p:attrName>ppt_x</p:attrName>
                                        </p:attrNameLst>
                                      </p:cBhvr>
                                      <p:tavLst>
                                        <p:tav tm="0">
                                          <p:val>
                                            <p:strVal val="1+#ppt_w/2"/>
                                          </p:val>
                                        </p:tav>
                                        <p:tav tm="100000">
                                          <p:val>
                                            <p:strVal val="#ppt_x"/>
                                          </p:val>
                                        </p:tav>
                                      </p:tavLst>
                                    </p:anim>
                                    <p:anim calcmode="lin" valueType="num">
                                      <p:cBhvr additive="base">
                                        <p:cTn id="22" dur="2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6"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200" fill="hold"/>
                                        <p:tgtEl>
                                          <p:spTgt spid="8"/>
                                        </p:tgtEl>
                                        <p:attrNameLst>
                                          <p:attrName>ppt_x</p:attrName>
                                        </p:attrNameLst>
                                      </p:cBhvr>
                                      <p:tavLst>
                                        <p:tav tm="0">
                                          <p:val>
                                            <p:strVal val="1+#ppt_w/2"/>
                                          </p:val>
                                        </p:tav>
                                        <p:tav tm="100000">
                                          <p:val>
                                            <p:strVal val="#ppt_x"/>
                                          </p:val>
                                        </p:tav>
                                      </p:tavLst>
                                    </p:anim>
                                    <p:anim calcmode="lin" valueType="num">
                                      <p:cBhvr additive="base">
                                        <p:cTn id="27" dur="200" fill="hold"/>
                                        <p:tgtEl>
                                          <p:spTgt spid="8"/>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2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9144001" cy="6858000"/>
          </a:xfrm>
          <a:prstGeom prst="rect">
            <a:avLst/>
          </a:prstGeom>
        </p:spPr>
      </p:pic>
      <p:sp>
        <p:nvSpPr>
          <p:cNvPr id="5" name="矩形 4"/>
          <p:cNvSpPr/>
          <p:nvPr/>
        </p:nvSpPr>
        <p:spPr>
          <a:xfrm>
            <a:off x="0" y="0"/>
            <a:ext cx="9144000" cy="885371"/>
          </a:xfrm>
          <a:prstGeom prst="rect">
            <a:avLst/>
          </a:prstGeom>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流程图: 合并 5"/>
          <p:cNvSpPr/>
          <p:nvPr/>
        </p:nvSpPr>
        <p:spPr>
          <a:xfrm>
            <a:off x="232230" y="166913"/>
            <a:ext cx="682171" cy="551543"/>
          </a:xfrm>
          <a:prstGeom prst="flowChartMerge">
            <a:avLst/>
          </a:prstGeom>
          <a:solidFill>
            <a:schemeClr val="accent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124861" y="-2"/>
            <a:ext cx="4485639" cy="885371"/>
            <a:chOff x="1124860" y="-2"/>
            <a:chExt cx="3186586" cy="885371"/>
          </a:xfrm>
        </p:grpSpPr>
        <p:sp>
          <p:nvSpPr>
            <p:cNvPr id="8" name="圆角矩形 7"/>
            <p:cNvSpPr/>
            <p:nvPr/>
          </p:nvSpPr>
          <p:spPr>
            <a:xfrm>
              <a:off x="1124860" y="-2"/>
              <a:ext cx="3120571" cy="8853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矩形 9"/>
            <p:cNvSpPr/>
            <p:nvPr/>
          </p:nvSpPr>
          <p:spPr>
            <a:xfrm>
              <a:off x="1267859" y="180973"/>
              <a:ext cx="3043587" cy="521970"/>
            </a:xfrm>
            <a:prstGeom prst="rect">
              <a:avLst/>
            </a:prstGeom>
          </p:spPr>
          <p:txBody>
            <a:bodyPr wrap="squar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sym typeface="+mn-ea"/>
                </a:rPr>
                <a:t>实验目标</a:t>
              </a:r>
              <a:r>
                <a:rPr lang="zh-CN" altLang="en-US" sz="2000" b="1" dirty="0" smtClean="0">
                  <a:solidFill>
                    <a:schemeClr val="bg1"/>
                  </a:solidFill>
                  <a:latin typeface="微软雅黑" panose="020B0503020204020204" pitchFamily="34" charset="-122"/>
                  <a:ea typeface="微软雅黑" panose="020B0503020204020204" pitchFamily="34" charset="-122"/>
                </a:rPr>
                <a:t> </a:t>
              </a:r>
              <a:endParaRPr lang="zh-CN" altLang="en-US" sz="2000" dirty="0"/>
            </a:p>
          </p:txBody>
        </p:sp>
      </p:grpSp>
      <p:sp>
        <p:nvSpPr>
          <p:cNvPr id="16" name="矩形 15"/>
          <p:cNvSpPr/>
          <p:nvPr/>
        </p:nvSpPr>
        <p:spPr>
          <a:xfrm>
            <a:off x="0" y="6688945"/>
            <a:ext cx="9144000" cy="169054"/>
          </a:xfrm>
          <a:prstGeom prst="rect">
            <a:avLst/>
          </a:prstGeom>
          <a:solidFill>
            <a:schemeClr val="accent1">
              <a:lumMod val="5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18110" y="1052195"/>
            <a:ext cx="8780145" cy="1938020"/>
          </a:xfrm>
          <a:prstGeom prst="rect">
            <a:avLst/>
          </a:prstGeom>
          <a:noFill/>
        </p:spPr>
        <p:txBody>
          <a:bodyPr wrap="square" rtlCol="0">
            <a:spAutoFit/>
          </a:bodyPr>
          <a:lstStyle/>
          <a:p>
            <a:r>
              <a:rPr lang="zh-CN" sz="2400" b="1" dirty="0" smtClean="0">
                <a:solidFill>
                  <a:schemeClr val="accent1">
                    <a:lumMod val="50000"/>
                  </a:schemeClr>
                </a:solidFill>
                <a:latin typeface="幼圆" panose="02010509060101010101" pitchFamily="49" charset="-122"/>
                <a:ea typeface="幼圆" panose="02010509060101010101" pitchFamily="49" charset="-122"/>
              </a:rPr>
              <a:t>基于卡尔曼滤波原理，根据其实现一些现实问题的解决，实现开源代码的分析与测试，做出一些更新改进措施，提高程序效率，给出实验结果，对卡尔曼滤波的未来的应用做出展望</a:t>
            </a:r>
            <a:endParaRPr lang="zh-CN" sz="2400" b="1" dirty="0" smtClean="0">
              <a:solidFill>
                <a:schemeClr val="accent1">
                  <a:lumMod val="50000"/>
                </a:schemeClr>
              </a:solidFill>
              <a:latin typeface="幼圆" panose="02010509060101010101" pitchFamily="49" charset="-122"/>
              <a:ea typeface="幼圆" panose="02010509060101010101" pitchFamily="49" charset="-122"/>
            </a:endParaRPr>
          </a:p>
          <a:p>
            <a:r>
              <a:rPr lang="zh-CN" sz="2400" b="1" dirty="0" smtClean="0">
                <a:solidFill>
                  <a:schemeClr val="accent1">
                    <a:lumMod val="50000"/>
                  </a:schemeClr>
                </a:solidFill>
                <a:latin typeface="幼圆" panose="02010509060101010101" pitchFamily="49" charset="-122"/>
                <a:ea typeface="幼圆" panose="02010509060101010101" pitchFamily="49" charset="-122"/>
              </a:rPr>
              <a:t>先收集资料，寻找合适的实用案例，进行开源项目的测试，在实验的过程中探寻卡尔曼滤波的意义与思维。</a:t>
            </a:r>
            <a:endParaRPr lang="zh-CN" sz="2400" b="1" dirty="0" smtClean="0">
              <a:solidFill>
                <a:schemeClr val="accent1">
                  <a:lumMod val="50000"/>
                </a:schemeClr>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9144001" cy="6858000"/>
          </a:xfrm>
          <a:prstGeom prst="rect">
            <a:avLst/>
          </a:prstGeom>
        </p:spPr>
      </p:pic>
      <p:sp>
        <p:nvSpPr>
          <p:cNvPr id="5" name="矩形 4"/>
          <p:cNvSpPr/>
          <p:nvPr/>
        </p:nvSpPr>
        <p:spPr>
          <a:xfrm>
            <a:off x="0" y="0"/>
            <a:ext cx="9144000" cy="885371"/>
          </a:xfrm>
          <a:prstGeom prst="rect">
            <a:avLst/>
          </a:prstGeom>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流程图: 合并 5"/>
          <p:cNvSpPr/>
          <p:nvPr/>
        </p:nvSpPr>
        <p:spPr>
          <a:xfrm>
            <a:off x="232230" y="166913"/>
            <a:ext cx="682171" cy="551543"/>
          </a:xfrm>
          <a:prstGeom prst="flowChartMerge">
            <a:avLst/>
          </a:prstGeom>
          <a:solidFill>
            <a:schemeClr val="accent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0" y="6688945"/>
            <a:ext cx="9144000" cy="169054"/>
          </a:xfrm>
          <a:prstGeom prst="rect">
            <a:avLst/>
          </a:prstGeom>
          <a:solidFill>
            <a:schemeClr val="accent1">
              <a:lumMod val="5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p:cNvGrpSpPr/>
          <p:nvPr/>
        </p:nvGrpSpPr>
        <p:grpSpPr>
          <a:xfrm>
            <a:off x="1124860" y="-2"/>
            <a:ext cx="2522349" cy="885371"/>
            <a:chOff x="1124860" y="-2"/>
            <a:chExt cx="3120571" cy="885371"/>
          </a:xfrm>
        </p:grpSpPr>
        <p:sp>
          <p:nvSpPr>
            <p:cNvPr id="60" name="圆角矩形 59"/>
            <p:cNvSpPr/>
            <p:nvPr/>
          </p:nvSpPr>
          <p:spPr>
            <a:xfrm>
              <a:off x="1124860" y="-2"/>
              <a:ext cx="3120571" cy="8853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1" name="矩形 60"/>
            <p:cNvSpPr/>
            <p:nvPr/>
          </p:nvSpPr>
          <p:spPr>
            <a:xfrm>
              <a:off x="1146630" y="195236"/>
              <a:ext cx="2791524" cy="521970"/>
            </a:xfrm>
            <a:prstGeom prst="rect">
              <a:avLst/>
            </a:prstGeom>
          </p:spPr>
          <p:txBody>
            <a:bodyPr wrap="squar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 代码</a:t>
              </a:r>
              <a:endParaRPr lang="zh-CN" altLang="en-US" sz="2800" dirty="0"/>
            </a:p>
          </p:txBody>
        </p:sp>
      </p:grpSp>
      <p:sp>
        <p:nvSpPr>
          <p:cNvPr id="62" name="下箭头 61"/>
          <p:cNvSpPr/>
          <p:nvPr/>
        </p:nvSpPr>
        <p:spPr>
          <a:xfrm>
            <a:off x="565971" y="883924"/>
            <a:ext cx="599856" cy="536161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3" name="组合 21"/>
          <p:cNvGrpSpPr/>
          <p:nvPr/>
        </p:nvGrpSpPr>
        <p:grpSpPr bwMode="auto">
          <a:xfrm>
            <a:off x="565971" y="1099609"/>
            <a:ext cx="8355965" cy="501203"/>
            <a:chOff x="2123728" y="1272719"/>
            <a:chExt cx="8116695" cy="542887"/>
          </a:xfrm>
        </p:grpSpPr>
        <p:grpSp>
          <p:nvGrpSpPr>
            <p:cNvPr id="64" name="组合 22"/>
            <p:cNvGrpSpPr/>
            <p:nvPr/>
          </p:nvGrpSpPr>
          <p:grpSpPr bwMode="auto">
            <a:xfrm>
              <a:off x="2123728" y="1272952"/>
              <a:ext cx="7169982" cy="542654"/>
              <a:chOff x="2123728" y="1272952"/>
              <a:chExt cx="7169982" cy="542654"/>
            </a:xfrm>
          </p:grpSpPr>
          <p:sp>
            <p:nvSpPr>
              <p:cNvPr id="67" name="椭圆 66"/>
              <p:cNvSpPr/>
              <p:nvPr/>
            </p:nvSpPr>
            <p:spPr>
              <a:xfrm>
                <a:off x="2123728" y="1276125"/>
                <a:ext cx="539813" cy="539481"/>
              </a:xfrm>
              <a:prstGeom prst="ellipse">
                <a:avLst/>
              </a:prstGeom>
              <a:solidFill>
                <a:srgbClr val="FFFFFF"/>
              </a:solidFill>
              <a:ln w="57150">
                <a:solidFill>
                  <a:srgbClr val="00437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矩形 45"/>
              <p:cNvSpPr/>
              <p:nvPr/>
            </p:nvSpPr>
            <p:spPr>
              <a:xfrm>
                <a:off x="2633374" y="1272952"/>
                <a:ext cx="670003" cy="539481"/>
              </a:xfrm>
              <a:custGeom>
                <a:avLst/>
                <a:gdLst/>
                <a:ahLst/>
                <a:cxnLst/>
                <a:rect l="l" t="t" r="r" b="b"/>
                <a:pathLst>
                  <a:path w="669639" h="540000">
                    <a:moveTo>
                      <a:pt x="0" y="0"/>
                    </a:moveTo>
                    <a:lnTo>
                      <a:pt x="669639" y="0"/>
                    </a:lnTo>
                    <a:lnTo>
                      <a:pt x="669639" y="540000"/>
                    </a:lnTo>
                    <a:lnTo>
                      <a:pt x="0" y="540000"/>
                    </a:lnTo>
                    <a:cubicBezTo>
                      <a:pt x="86768" y="481595"/>
                      <a:pt x="143825" y="382461"/>
                      <a:pt x="143825" y="270000"/>
                    </a:cubicBezTo>
                    <a:cubicBezTo>
                      <a:pt x="143825" y="157539"/>
                      <a:pt x="86768" y="58405"/>
                      <a:pt x="0" y="0"/>
                    </a:cubicBezTo>
                    <a:close/>
                  </a:path>
                </a:pathLst>
              </a:cu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圆角矩形 68"/>
              <p:cNvSpPr/>
              <p:nvPr/>
            </p:nvSpPr>
            <p:spPr>
              <a:xfrm>
                <a:off x="2869940" y="1272952"/>
                <a:ext cx="6423770" cy="539481"/>
              </a:xfrm>
              <a:prstGeom prst="roundRect">
                <a:avLst>
                  <a:gd name="adj" fmla="val 50000"/>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5" name="TextBox 11"/>
            <p:cNvSpPr txBox="1">
              <a:spLocks noChangeArrowheads="1"/>
            </p:cNvSpPr>
            <p:nvPr/>
          </p:nvSpPr>
          <p:spPr bwMode="auto">
            <a:xfrm>
              <a:off x="2210825" y="1312119"/>
              <a:ext cx="373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5F5F5F"/>
                  </a:solidFill>
                  <a:latin typeface="微软雅黑" panose="020B0503020204020204" pitchFamily="34" charset="-122"/>
                  <a:ea typeface="微软雅黑" panose="020B0503020204020204" pitchFamily="34" charset="-122"/>
                </a:rPr>
                <a:t>1</a:t>
              </a:r>
              <a:endParaRPr lang="zh-CN" altLang="en-US" sz="2400" b="1">
                <a:solidFill>
                  <a:srgbClr val="5F5F5F"/>
                </a:solidFill>
                <a:latin typeface="微软雅黑" panose="020B0503020204020204" pitchFamily="34" charset="-122"/>
                <a:ea typeface="微软雅黑" panose="020B0503020204020204" pitchFamily="34" charset="-122"/>
              </a:endParaRPr>
            </a:p>
          </p:txBody>
        </p:sp>
        <p:sp>
          <p:nvSpPr>
            <p:cNvPr id="66" name="TextBox 12"/>
            <p:cNvSpPr txBox="1">
              <a:spLocks noChangeArrowheads="1"/>
            </p:cNvSpPr>
            <p:nvPr/>
          </p:nvSpPr>
          <p:spPr bwMode="auto">
            <a:xfrm>
              <a:off x="2706003" y="1272719"/>
              <a:ext cx="7534420" cy="4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400" b="1" dirty="0" smtClean="0">
                  <a:solidFill>
                    <a:schemeClr val="bg1"/>
                  </a:solidFill>
                  <a:latin typeface="微软雅黑" panose="020B0503020204020204" pitchFamily="34" charset="-122"/>
                  <a:ea typeface="微软雅黑" panose="020B0503020204020204" pitchFamily="34" charset="-122"/>
                </a:rPr>
                <a:t>代码 （此为卡尔曼滤波本身的</a:t>
              </a:r>
              <a:r>
                <a:rPr lang="en-US" altLang="zh-CN" sz="2400" b="1" dirty="0" smtClean="0">
                  <a:solidFill>
                    <a:schemeClr val="bg1"/>
                  </a:solidFill>
                  <a:latin typeface="微软雅黑" panose="020B0503020204020204" pitchFamily="34" charset="-122"/>
                  <a:ea typeface="微软雅黑" panose="020B0503020204020204" pitchFamily="34" charset="-122"/>
                </a:rPr>
                <a:t>matlab</a:t>
              </a:r>
              <a:r>
                <a:rPr lang="zh-CN" altLang="en-US" sz="2400" b="1" dirty="0" smtClean="0">
                  <a:solidFill>
                    <a:schemeClr val="bg1"/>
                  </a:solidFill>
                  <a:latin typeface="微软雅黑" panose="020B0503020204020204" pitchFamily="34" charset="-122"/>
                  <a:ea typeface="微软雅黑" panose="020B0503020204020204" pitchFamily="34" charset="-122"/>
                </a:rPr>
                <a:t>实现的代码）</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grpSp>
        <p:nvGrpSpPr>
          <p:cNvPr id="77" name="组合 85"/>
          <p:cNvGrpSpPr/>
          <p:nvPr/>
        </p:nvGrpSpPr>
        <p:grpSpPr bwMode="auto">
          <a:xfrm>
            <a:off x="835025" y="3568238"/>
            <a:ext cx="8145145" cy="3165738"/>
            <a:chOff x="1507161" y="-81098"/>
            <a:chExt cx="4910231" cy="5888690"/>
          </a:xfrm>
        </p:grpSpPr>
        <p:grpSp>
          <p:nvGrpSpPr>
            <p:cNvPr id="78" name="组合 36"/>
            <p:cNvGrpSpPr/>
            <p:nvPr/>
          </p:nvGrpSpPr>
          <p:grpSpPr bwMode="auto">
            <a:xfrm>
              <a:off x="1507161" y="2974303"/>
              <a:ext cx="4910231" cy="2833289"/>
              <a:chOff x="1605985" y="2093699"/>
              <a:chExt cx="4910231" cy="2833289"/>
            </a:xfrm>
          </p:grpSpPr>
          <p:cxnSp>
            <p:nvCxnSpPr>
              <p:cNvPr id="80" name="直接连接符 79"/>
              <p:cNvCxnSpPr/>
              <p:nvPr/>
            </p:nvCxnSpPr>
            <p:spPr>
              <a:xfrm>
                <a:off x="1621860" y="2093699"/>
                <a:ext cx="0" cy="2808771"/>
              </a:xfrm>
              <a:prstGeom prst="line">
                <a:avLst/>
              </a:prstGeom>
              <a:ln w="25400">
                <a:solidFill>
                  <a:srgbClr val="7FBA00"/>
                </a:solidFill>
                <a:prstDash val="dash"/>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1605985" y="4905193"/>
                <a:ext cx="4910231" cy="21795"/>
              </a:xfrm>
              <a:prstGeom prst="line">
                <a:avLst/>
              </a:prstGeom>
              <a:ln w="25400">
                <a:solidFill>
                  <a:srgbClr val="7FBA00"/>
                </a:solidFill>
                <a:prstDash val="dash"/>
              </a:ln>
            </p:spPr>
            <p:style>
              <a:lnRef idx="1">
                <a:schemeClr val="accent1"/>
              </a:lnRef>
              <a:fillRef idx="0">
                <a:schemeClr val="accent1"/>
              </a:fillRef>
              <a:effectRef idx="0">
                <a:schemeClr val="accent1"/>
              </a:effectRef>
              <a:fontRef idx="minor">
                <a:schemeClr val="tx1"/>
              </a:fontRef>
            </p:style>
          </p:cxnSp>
        </p:grpSp>
        <p:sp>
          <p:nvSpPr>
            <p:cNvPr id="79" name="TextBox 43"/>
            <p:cNvSpPr txBox="1">
              <a:spLocks noChangeArrowheads="1"/>
            </p:cNvSpPr>
            <p:nvPr/>
          </p:nvSpPr>
          <p:spPr bwMode="auto">
            <a:xfrm>
              <a:off x="1630729" y="-81098"/>
              <a:ext cx="4750939" cy="1028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FontTx/>
                <a:buNone/>
              </a:pPr>
              <a:endParaRPr lang="zh-CN" altLang="en-US" sz="2000" b="1" dirty="0">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372870" y="1651635"/>
            <a:ext cx="8017510" cy="4592955"/>
          </a:xfrm>
          <a:prstGeom prst="rect">
            <a:avLst/>
          </a:prstGeom>
          <a:noFill/>
        </p:spPr>
        <p:txBody>
          <a:bodyPr wrap="square" rtlCol="0">
            <a:noAutofit/>
          </a:bodyPr>
          <a:p>
            <a:r>
              <a:rPr lang="zh-CN" altLang="en-US" sz="1200"/>
              <a:t>N=200;</a:t>
            </a:r>
            <a:endParaRPr lang="zh-CN" altLang="en-US" sz="1200"/>
          </a:p>
          <a:p>
            <a:endParaRPr lang="zh-CN" altLang="en-US" sz="1200"/>
          </a:p>
          <a:p>
            <a:r>
              <a:rPr lang="zh-CN" altLang="en-US" sz="1200"/>
              <a:t>w(1)=0;</a:t>
            </a:r>
            <a:endParaRPr lang="zh-CN" altLang="en-US" sz="1200"/>
          </a:p>
          <a:p>
            <a:endParaRPr lang="zh-CN" altLang="en-US" sz="1200"/>
          </a:p>
          <a:p>
            <a:r>
              <a:rPr lang="zh-CN" altLang="en-US" sz="1200"/>
              <a:t>w=randn(1,N)</a:t>
            </a:r>
            <a:endParaRPr lang="zh-CN" altLang="en-US" sz="1200"/>
          </a:p>
          <a:p>
            <a:endParaRPr lang="zh-CN" altLang="en-US" sz="1200"/>
          </a:p>
          <a:p>
            <a:r>
              <a:rPr lang="zh-CN" altLang="en-US" sz="1200"/>
              <a:t>x(1)=0;</a:t>
            </a:r>
            <a:endParaRPr lang="zh-CN" altLang="en-US" sz="1200"/>
          </a:p>
          <a:p>
            <a:endParaRPr lang="zh-CN" altLang="en-US" sz="1200"/>
          </a:p>
          <a:p>
            <a:r>
              <a:rPr lang="zh-CN" altLang="en-US" sz="1200"/>
              <a:t>a=1;</a:t>
            </a:r>
            <a:endParaRPr lang="zh-CN" altLang="en-US" sz="1200"/>
          </a:p>
          <a:p>
            <a:endParaRPr lang="zh-CN" altLang="en-US" sz="1200"/>
          </a:p>
          <a:p>
            <a:r>
              <a:rPr lang="zh-CN" altLang="en-US" sz="1200"/>
              <a:t>for k=2:N;</a:t>
            </a:r>
            <a:endParaRPr lang="zh-CN" altLang="en-US" sz="1200"/>
          </a:p>
          <a:p>
            <a:endParaRPr lang="zh-CN" altLang="en-US" sz="1200"/>
          </a:p>
          <a:p>
            <a:r>
              <a:rPr lang="zh-CN" altLang="en-US" sz="1200"/>
              <a:t>x(k)=a*x(k-1)+w(k-1);</a:t>
            </a:r>
            <a:endParaRPr lang="zh-CN" altLang="en-US" sz="1200"/>
          </a:p>
          <a:p>
            <a:endParaRPr lang="zh-CN" altLang="en-US" sz="1200"/>
          </a:p>
          <a:p>
            <a:r>
              <a:rPr lang="zh-CN" altLang="en-US" sz="1200"/>
              <a:t>end</a:t>
            </a:r>
            <a:endParaRPr lang="zh-CN" altLang="en-US" sz="1200"/>
          </a:p>
          <a:p>
            <a:endParaRPr lang="zh-CN" altLang="en-US" sz="1200"/>
          </a:p>
          <a:p>
            <a:r>
              <a:rPr lang="zh-CN" altLang="en-US" sz="1200"/>
              <a:t>V=randn(1,N);</a:t>
            </a:r>
            <a:endParaRPr lang="zh-CN" altLang="en-US" sz="1200"/>
          </a:p>
          <a:p>
            <a:endParaRPr lang="zh-CN" altLang="en-US" sz="1200"/>
          </a:p>
          <a:p>
            <a:r>
              <a:rPr lang="zh-CN" altLang="en-US" sz="1200"/>
              <a:t>q1=std(V);</a:t>
            </a:r>
            <a:endParaRPr lang="zh-CN" altLang="en-US" sz="1200"/>
          </a:p>
          <a:p>
            <a:endParaRPr lang="zh-CN" altLang="en-US" sz="1200"/>
          </a:p>
          <a:p>
            <a:r>
              <a:rPr lang="zh-CN" altLang="en-US" sz="1200"/>
              <a:t>Rvv=q1.^2;</a:t>
            </a:r>
            <a:endParaRPr lang="zh-CN" altLang="en-US" sz="1200"/>
          </a:p>
          <a:p>
            <a:endParaRPr lang="zh-CN" altLang="en-US" sz="1200"/>
          </a:p>
          <a:p>
            <a:r>
              <a:rPr lang="zh-CN" altLang="en-US" sz="1200"/>
              <a:t>q2=std(x);</a:t>
            </a:r>
            <a:endParaRPr lang="zh-CN" altLang="en-US" sz="1200"/>
          </a:p>
          <a:p>
            <a:endParaRPr lang="zh-CN" altLang="en-US" sz="1200"/>
          </a:p>
          <a:p>
            <a:r>
              <a:rPr lang="zh-CN" altLang="en-US" sz="1200"/>
              <a:t>Rxx=q2.^2;</a:t>
            </a:r>
            <a:endParaRPr lang="zh-CN" altLang="en-US" sz="1200"/>
          </a:p>
          <a:p>
            <a:endParaRPr lang="zh-CN" altLang="en-US" sz="1200"/>
          </a:p>
          <a:p>
            <a:r>
              <a:rPr lang="zh-CN" altLang="en-US" sz="1200"/>
              <a:t>q3=std(w);</a:t>
            </a:r>
            <a:endParaRPr lang="zh-CN" altLang="en-US" sz="1200"/>
          </a:p>
          <a:p>
            <a:endParaRPr lang="zh-CN" altLang="en-US" sz="1200"/>
          </a:p>
          <a:p>
            <a:r>
              <a:rPr lang="zh-CN" altLang="en-US" sz="1200"/>
              <a:t>Rww=q3.^2;</a:t>
            </a:r>
            <a:endParaRPr lang="zh-CN" altLang="en-US" sz="1200"/>
          </a:p>
          <a:p>
            <a:endParaRPr lang="zh-CN" altLang="en-US" sz="1200"/>
          </a:p>
          <a:p>
            <a:r>
              <a:rPr lang="zh-CN" altLang="en-US" sz="1200"/>
              <a:t>c=0.2;</a:t>
            </a:r>
            <a:endParaRPr lang="zh-CN" altLang="en-US" sz="1200"/>
          </a:p>
          <a:p>
            <a:endParaRPr lang="zh-CN" altLang="en-US" sz="1200"/>
          </a:p>
          <a:p>
            <a:r>
              <a:rPr lang="zh-CN" altLang="en-US" sz="1200"/>
              <a:t>Y=c*x+V;</a:t>
            </a:r>
            <a:endParaRPr lang="zh-CN" altLang="en-US" sz="1200"/>
          </a:p>
          <a:p>
            <a:endParaRPr lang="zh-CN" altLang="en-US" sz="1200"/>
          </a:p>
          <a:p>
            <a:r>
              <a:rPr lang="zh-CN" altLang="en-US" sz="1200"/>
              <a:t>p(1)=0;</a:t>
            </a:r>
            <a:endParaRPr lang="zh-CN" altLang="en-US" sz="1200"/>
          </a:p>
          <a:p>
            <a:endParaRPr lang="zh-CN" altLang="en-US" sz="1200"/>
          </a:p>
          <a:p>
            <a:r>
              <a:rPr lang="zh-CN" altLang="en-US" sz="1200"/>
              <a:t>s(1)=0;</a:t>
            </a:r>
            <a:endParaRPr lang="zh-CN" altLang="en-US" sz="1200"/>
          </a:p>
          <a:p>
            <a:endParaRPr lang="zh-CN" altLang="en-US" sz="1200"/>
          </a:p>
          <a:p>
            <a:r>
              <a:rPr lang="zh-CN" altLang="en-US" sz="1200"/>
              <a:t>for t=2:N;</a:t>
            </a:r>
            <a:endParaRPr lang="zh-CN" altLang="en-US" sz="1200"/>
          </a:p>
          <a:p>
            <a:endParaRPr lang="zh-CN" altLang="en-US" sz="1200"/>
          </a:p>
          <a:p>
            <a:r>
              <a:rPr lang="zh-CN" altLang="en-US" sz="1200"/>
              <a:t>p1(t)=a.^2*p(t-1)+Rww;</a:t>
            </a:r>
            <a:endParaRPr lang="zh-CN" altLang="en-US" sz="1200"/>
          </a:p>
          <a:p>
            <a:endParaRPr lang="zh-CN" altLang="en-US" sz="1200"/>
          </a:p>
          <a:p>
            <a:r>
              <a:rPr lang="zh-CN" altLang="en-US" sz="1200"/>
              <a:t>b(t)=c*p1(t)/(c.^2*p1(t)+Rvv);</a:t>
            </a:r>
            <a:endParaRPr lang="zh-CN" altLang="en-US" sz="1200"/>
          </a:p>
          <a:p>
            <a:endParaRPr lang="zh-CN" altLang="en-US" sz="1200"/>
          </a:p>
          <a:p>
            <a:r>
              <a:rPr lang="zh-CN" altLang="en-US" sz="1200"/>
              <a:t>s(t)=a*s(t-1)+b(t)*(Y(t)-a*c*s(t-1));</a:t>
            </a:r>
            <a:endParaRPr lang="zh-CN" altLang="en-US" sz="1200"/>
          </a:p>
          <a:p>
            <a:endParaRPr lang="zh-CN" altLang="en-US" sz="1200"/>
          </a:p>
          <a:p>
            <a:r>
              <a:rPr lang="zh-CN" altLang="en-US" sz="1200"/>
              <a:t>p(t)=p1(t)-c*b(t)*p1(t);</a:t>
            </a:r>
            <a:endParaRPr lang="zh-CN" altLang="en-US" sz="1200"/>
          </a:p>
          <a:p>
            <a:endParaRPr lang="zh-CN" altLang="en-US" sz="1200"/>
          </a:p>
          <a:p>
            <a:r>
              <a:rPr lang="zh-CN" altLang="en-US" sz="1200"/>
              <a:t>end</a:t>
            </a:r>
            <a:endParaRPr lang="zh-CN" altLang="en-US" sz="1200"/>
          </a:p>
          <a:p>
            <a:endParaRPr lang="zh-CN" altLang="en-US" sz="1200"/>
          </a:p>
          <a:p>
            <a:r>
              <a:rPr lang="zh-CN" altLang="en-US" sz="1200"/>
              <a:t>t=1:N;</a:t>
            </a:r>
            <a:endParaRPr lang="zh-CN" altLang="en-US" sz="1200"/>
          </a:p>
          <a:p>
            <a:endParaRPr lang="zh-CN" altLang="en-US" sz="1200"/>
          </a:p>
          <a:p>
            <a:r>
              <a:rPr lang="zh-CN" altLang="en-US" sz="1200"/>
              <a:t>plot(t,s,'r',t,Y,'g',t,x,'b');</a:t>
            </a:r>
            <a:endParaRPr lang="zh-CN" altLang="en-US" sz="1200"/>
          </a:p>
          <a:p>
            <a:endParaRPr lang="zh-CN" altLang="en-US" sz="1200"/>
          </a:p>
          <a:p>
            <a:r>
              <a:rPr lang="zh-CN" altLang="en-US" sz="1200"/>
              <a:t>function [x, V, VV, loglik] = kalman_filter(y, A, C, Q, R, init_x, init_V, varargin)</a:t>
            </a:r>
            <a:endParaRPr lang="zh-CN" altLang="en-US" sz="1200"/>
          </a:p>
          <a:p>
            <a:endParaRPr lang="zh-CN" altLang="en-US" sz="1200"/>
          </a:p>
          <a:p>
            <a:r>
              <a:rPr lang="zh-CN" altLang="en-US" sz="1200"/>
              <a:t>% Kalman filter.</a:t>
            </a:r>
            <a:endParaRPr lang="zh-CN" altLang="en-US" sz="1200"/>
          </a:p>
          <a:p>
            <a:endParaRPr lang="zh-CN" altLang="en-US" sz="1200"/>
          </a:p>
          <a:p>
            <a:r>
              <a:rPr lang="zh-CN" altLang="en-US" sz="1200"/>
              <a:t>% [x, V, VV, loglik] = kalman_filter(y, A, C, Q, R, init_x, init_V, ...)</a:t>
            </a:r>
            <a:endParaRPr lang="zh-CN" altLang="en-US" sz="1200"/>
          </a:p>
          <a:p>
            <a:endParaRPr lang="zh-CN" altLang="en-US" sz="1200"/>
          </a:p>
          <a:p>
            <a:r>
              <a:rPr lang="zh-CN" altLang="en-US" sz="1200"/>
              <a:t>%</a:t>
            </a:r>
            <a:endParaRPr lang="zh-CN" altLang="en-US" sz="1200"/>
          </a:p>
          <a:p>
            <a:endParaRPr lang="zh-CN" altLang="en-US" sz="1200"/>
          </a:p>
          <a:p>
            <a:r>
              <a:rPr lang="zh-CN" altLang="en-US" sz="1200"/>
              <a:t>% INPUTS:</a:t>
            </a:r>
            <a:endParaRPr lang="zh-CN" altLang="en-US" sz="1200"/>
          </a:p>
          <a:p>
            <a:endParaRPr lang="zh-CN" altLang="en-US" sz="1200"/>
          </a:p>
          <a:p>
            <a:r>
              <a:rPr lang="zh-CN" altLang="en-US" sz="1200"/>
              <a:t>% y(:,t) - the observation at time t</a:t>
            </a:r>
            <a:endParaRPr lang="zh-CN" altLang="en-US" sz="1200"/>
          </a:p>
          <a:p>
            <a:endParaRPr lang="zh-CN" altLang="en-US" sz="1200"/>
          </a:p>
          <a:p>
            <a:r>
              <a:rPr lang="zh-CN" altLang="en-US" sz="1200"/>
              <a:t>% A - the system matrix</a:t>
            </a:r>
            <a:endParaRPr lang="zh-CN" altLang="en-US" sz="1200"/>
          </a:p>
          <a:p>
            <a:endParaRPr lang="zh-CN" altLang="en-US" sz="1200"/>
          </a:p>
          <a:p>
            <a:r>
              <a:rPr lang="zh-CN" altLang="en-US" sz="1200"/>
              <a:t>% C - the observation matrix</a:t>
            </a:r>
            <a:endParaRPr lang="zh-CN" altLang="en-US" sz="1200"/>
          </a:p>
          <a:p>
            <a:endParaRPr lang="zh-CN" altLang="en-US" sz="1200"/>
          </a:p>
          <a:p>
            <a:r>
              <a:rPr lang="zh-CN" altLang="en-US" sz="1200"/>
              <a:t>% Q - the system covariance</a:t>
            </a:r>
            <a:endParaRPr lang="zh-CN" altLang="en-US" sz="1200"/>
          </a:p>
          <a:p>
            <a:endParaRPr lang="zh-CN" altLang="en-US" sz="1200"/>
          </a:p>
          <a:p>
            <a:r>
              <a:rPr lang="zh-CN" altLang="en-US" sz="1200"/>
              <a:t>% R - the observation covariance</a:t>
            </a:r>
            <a:endParaRPr lang="zh-CN" altLang="en-US" sz="1200"/>
          </a:p>
          <a:p>
            <a:endParaRPr lang="zh-CN" altLang="en-US" sz="1200"/>
          </a:p>
          <a:p>
            <a:r>
              <a:rPr lang="zh-CN" altLang="en-US" sz="1200"/>
              <a:t>% init_x - the initial state (column) vector</a:t>
            </a:r>
            <a:endParaRPr lang="zh-CN" altLang="en-US" sz="1200"/>
          </a:p>
          <a:p>
            <a:endParaRPr lang="zh-CN" altLang="en-US" sz="1200"/>
          </a:p>
          <a:p>
            <a:r>
              <a:rPr lang="zh-CN" altLang="en-US" sz="1200"/>
              <a:t>% init_V - the initial state covariance</a:t>
            </a:r>
            <a:endParaRPr lang="zh-CN" altLang="en-US" sz="1200"/>
          </a:p>
          <a:p>
            <a:endParaRPr lang="zh-CN" altLang="en-US" sz="1200"/>
          </a:p>
          <a:p>
            <a:r>
              <a:rPr lang="zh-CN" altLang="en-US" sz="1200"/>
              <a:t>%</a:t>
            </a:r>
            <a:endParaRPr lang="zh-CN" altLang="en-US" sz="1200"/>
          </a:p>
          <a:p>
            <a:endParaRPr lang="zh-CN" altLang="en-US" sz="1200"/>
          </a:p>
          <a:p>
            <a:r>
              <a:rPr lang="zh-CN" altLang="en-US" sz="1200"/>
              <a:t>% OPTIONAL INPUTS (string/value pairs [default in brackets])</a:t>
            </a:r>
            <a:endParaRPr lang="zh-CN" altLang="en-US" sz="1200"/>
          </a:p>
          <a:p>
            <a:endParaRPr lang="zh-CN" altLang="en-US" sz="1200"/>
          </a:p>
          <a:p>
            <a:r>
              <a:rPr lang="zh-CN" altLang="en-US" sz="1200"/>
              <a:t>% 'model' - model(t)=m means use params from model m at time t [ones(1,T) ]</a:t>
            </a:r>
            <a:endParaRPr lang="zh-CN" altLang="en-US" sz="1200"/>
          </a:p>
          <a:p>
            <a:endParaRPr lang="zh-CN" altLang="en-US" sz="1200"/>
          </a:p>
          <a:p>
            <a:r>
              <a:rPr lang="zh-CN" altLang="en-US" sz="1200"/>
              <a:t>% In this case, all the above matrices take an additional final dimension,</a:t>
            </a:r>
            <a:endParaRPr lang="zh-CN" altLang="en-US" sz="1200"/>
          </a:p>
          <a:p>
            <a:endParaRPr lang="zh-CN" altLang="en-US" sz="1200"/>
          </a:p>
          <a:p>
            <a:r>
              <a:rPr lang="zh-CN" altLang="en-US" sz="1200"/>
              <a:t>% i.e., A(:,:,m), C(:,:,m), Q(:,:,m), R(:,:,m).</a:t>
            </a:r>
            <a:endParaRPr lang="zh-CN" altLang="en-US" sz="1200"/>
          </a:p>
          <a:p>
            <a:endParaRPr lang="zh-CN" altLang="en-US" sz="1200"/>
          </a:p>
          <a:p>
            <a:r>
              <a:rPr lang="zh-CN" altLang="en-US" sz="1200"/>
              <a:t>% However, init_x and init_V are independent of model(1).</a:t>
            </a:r>
            <a:endParaRPr lang="zh-CN" altLang="en-US" sz="1200"/>
          </a:p>
          <a:p>
            <a:endParaRPr lang="zh-CN" altLang="en-US" sz="1200"/>
          </a:p>
          <a:p>
            <a:r>
              <a:rPr lang="zh-CN" altLang="en-US" sz="1200"/>
              <a:t>% 'u' - u(:,t) the control signal at time t [ [] ]</a:t>
            </a:r>
            <a:endParaRPr lang="zh-CN" altLang="en-US" sz="1200"/>
          </a:p>
          <a:p>
            <a:endParaRPr lang="zh-CN" altLang="en-US" sz="1200"/>
          </a:p>
          <a:p>
            <a:r>
              <a:rPr lang="zh-CN" altLang="en-US" sz="1200"/>
              <a:t>% 'B' - B(:,:,m) the input regression matrix for model m</a:t>
            </a:r>
            <a:endParaRPr lang="zh-CN" altLang="en-US" sz="1200"/>
          </a:p>
          <a:p>
            <a:endParaRPr lang="zh-CN" altLang="en-US" sz="1200"/>
          </a:p>
          <a:p>
            <a:r>
              <a:rPr lang="zh-CN" altLang="en-US" sz="1200"/>
              <a:t>%</a:t>
            </a:r>
            <a:endParaRPr lang="zh-CN" altLang="en-US" sz="1200"/>
          </a:p>
          <a:p>
            <a:endParaRPr lang="zh-CN" altLang="en-US" sz="1200"/>
          </a:p>
          <a:p>
            <a:r>
              <a:rPr lang="zh-CN" altLang="en-US" sz="1200"/>
              <a:t>% OUTPUTS (where X is the hidden state being estimated)</a:t>
            </a:r>
            <a:endParaRPr lang="zh-CN" altLang="en-US" sz="1200"/>
          </a:p>
          <a:p>
            <a:endParaRPr lang="zh-CN" altLang="en-US" sz="1200"/>
          </a:p>
          <a:p>
            <a:r>
              <a:rPr lang="zh-CN" altLang="en-US" sz="1200"/>
              <a:t>% x(:,t) = E[X(:,t) | y(:,1:t)]</a:t>
            </a:r>
            <a:endParaRPr lang="zh-CN" altLang="en-US" sz="1200"/>
          </a:p>
          <a:p>
            <a:endParaRPr lang="zh-CN" altLang="en-US" sz="1200"/>
          </a:p>
          <a:p>
            <a:r>
              <a:rPr lang="zh-CN" altLang="en-US" sz="1200"/>
              <a:t>% V(:,:,t) = Cov[X(:,t) | y(:,1:t)]</a:t>
            </a:r>
            <a:endParaRPr lang="zh-CN" altLang="en-US" sz="1200"/>
          </a:p>
          <a:p>
            <a:endParaRPr lang="zh-CN" altLang="en-US" sz="1200"/>
          </a:p>
          <a:p>
            <a:r>
              <a:rPr lang="zh-CN" altLang="en-US" sz="1200"/>
              <a:t>% VV(:,:,t) = Cov[X(:,t), X(:,t-1) | y(:,1:t)] t &gt;= 2</a:t>
            </a:r>
            <a:endParaRPr lang="zh-CN" altLang="en-US" sz="1200"/>
          </a:p>
          <a:p>
            <a:endParaRPr lang="zh-CN" altLang="en-US" sz="1200"/>
          </a:p>
          <a:p>
            <a:r>
              <a:rPr lang="zh-CN" altLang="en-US" sz="1200"/>
              <a:t>% loglik = sum{t=1}^T log P(y(:,t))</a:t>
            </a:r>
            <a:endParaRPr lang="zh-CN" altLang="en-US" sz="1200"/>
          </a:p>
          <a:p>
            <a:endParaRPr lang="zh-CN" altLang="en-US" sz="1200"/>
          </a:p>
          <a:p>
            <a:r>
              <a:rPr lang="zh-CN" altLang="en-US" sz="1200"/>
              <a:t>%</a:t>
            </a:r>
            <a:endParaRPr lang="zh-CN" altLang="en-US" sz="1200"/>
          </a:p>
          <a:p>
            <a:endParaRPr lang="zh-CN" altLang="en-US" sz="1200"/>
          </a:p>
          <a:p>
            <a:r>
              <a:rPr lang="zh-CN" altLang="en-US" sz="1200"/>
              <a:t>% If an input signal is specified, we also condition on it:</a:t>
            </a:r>
            <a:endParaRPr lang="zh-CN" altLang="en-US" sz="1200"/>
          </a:p>
          <a:p>
            <a:endParaRPr lang="zh-CN" altLang="en-US" sz="1200"/>
          </a:p>
          <a:p>
            <a:r>
              <a:rPr lang="zh-CN" altLang="en-US" sz="1200"/>
              <a:t>% e.g., x(:,t) = E[X(:,t) | y(:,1:t), u(:, 1:t)]</a:t>
            </a:r>
            <a:endParaRPr lang="zh-CN" altLang="en-US" sz="1200"/>
          </a:p>
          <a:p>
            <a:endParaRPr lang="zh-CN" altLang="en-US" sz="1200"/>
          </a:p>
          <a:p>
            <a:r>
              <a:rPr lang="zh-CN" altLang="en-US" sz="1200"/>
              <a:t>% If a model sequence is specified, we also condition on it:</a:t>
            </a:r>
            <a:endParaRPr lang="zh-CN" altLang="en-US" sz="1200"/>
          </a:p>
          <a:p>
            <a:endParaRPr lang="zh-CN" altLang="en-US" sz="1200"/>
          </a:p>
          <a:p>
            <a:r>
              <a:rPr lang="zh-CN" altLang="en-US" sz="1200"/>
              <a:t>% e.g., x(:,t) = E[X(:,t) | y(:,1:t), u(:, 1:t), m(1:t)]</a:t>
            </a:r>
            <a:endParaRPr lang="zh-CN" altLang="en-US" sz="1200"/>
          </a:p>
          <a:p>
            <a:endParaRPr lang="zh-CN" altLang="en-US" sz="1200"/>
          </a:p>
          <a:p>
            <a:r>
              <a:rPr lang="zh-CN" altLang="en-US" sz="1200"/>
              <a:t>[os T] = size(y);</a:t>
            </a:r>
            <a:endParaRPr lang="zh-CN" altLang="en-US" sz="1200"/>
          </a:p>
          <a:p>
            <a:endParaRPr lang="zh-CN" altLang="en-US" sz="1200"/>
          </a:p>
          <a:p>
            <a:r>
              <a:rPr lang="zh-CN" altLang="en-US" sz="1200"/>
              <a:t>ss = size(A,1); % size of state space</a:t>
            </a:r>
            <a:endParaRPr lang="zh-CN" altLang="en-US" sz="1200"/>
          </a:p>
          <a:p>
            <a:endParaRPr lang="zh-CN" altLang="en-US" sz="1200"/>
          </a:p>
          <a:p>
            <a:r>
              <a:rPr lang="zh-CN" altLang="en-US" sz="1200"/>
              <a:t>% set default params</a:t>
            </a:r>
            <a:endParaRPr lang="zh-CN" altLang="en-US" sz="1200"/>
          </a:p>
          <a:p>
            <a:endParaRPr lang="zh-CN" altLang="en-US" sz="1200"/>
          </a:p>
          <a:p>
            <a:r>
              <a:rPr lang="zh-CN" altLang="en-US" sz="1200"/>
              <a:t>model = ones(1,T);</a:t>
            </a:r>
            <a:endParaRPr lang="zh-CN" altLang="en-US" sz="1200"/>
          </a:p>
          <a:p>
            <a:endParaRPr lang="zh-CN" altLang="en-US" sz="1200"/>
          </a:p>
          <a:p>
            <a:r>
              <a:rPr lang="zh-CN" altLang="en-US" sz="1200"/>
              <a:t>u = [];</a:t>
            </a:r>
            <a:endParaRPr lang="zh-CN" altLang="en-US" sz="1200"/>
          </a:p>
          <a:p>
            <a:endParaRPr lang="zh-CN" altLang="en-US" sz="1200"/>
          </a:p>
          <a:p>
            <a:r>
              <a:rPr lang="zh-CN" altLang="en-US" sz="1200"/>
              <a:t>B = [];</a:t>
            </a:r>
            <a:endParaRPr lang="zh-CN" altLang="en-US" sz="1200"/>
          </a:p>
          <a:p>
            <a:endParaRPr lang="zh-CN" altLang="en-US" sz="1200"/>
          </a:p>
          <a:p>
            <a:r>
              <a:rPr lang="zh-CN" altLang="en-US" sz="1200"/>
              <a:t>ndx = [];</a:t>
            </a:r>
            <a:endParaRPr lang="zh-CN" altLang="en-US" sz="1200"/>
          </a:p>
          <a:p>
            <a:endParaRPr lang="zh-CN" altLang="en-US" sz="1200"/>
          </a:p>
          <a:p>
            <a:r>
              <a:rPr lang="zh-CN" altLang="en-US" sz="1200"/>
              <a:t>args = varargin;</a:t>
            </a:r>
            <a:endParaRPr lang="zh-CN" altLang="en-US" sz="1200"/>
          </a:p>
          <a:p>
            <a:endParaRPr lang="zh-CN" altLang="en-US" sz="1200"/>
          </a:p>
          <a:p>
            <a:r>
              <a:rPr lang="zh-CN" altLang="en-US" sz="1200"/>
              <a:t>nargs = length(args);</a:t>
            </a:r>
            <a:endParaRPr lang="zh-CN" altLang="en-US" sz="1200"/>
          </a:p>
          <a:p>
            <a:endParaRPr lang="zh-CN" altLang="en-US" sz="1200"/>
          </a:p>
          <a:p>
            <a:r>
              <a:rPr lang="zh-CN" altLang="en-US" sz="1200"/>
              <a:t>for i=1:2:nargs</a:t>
            </a:r>
            <a:endParaRPr lang="zh-CN" altLang="en-US" sz="1200"/>
          </a:p>
          <a:p>
            <a:endParaRPr lang="zh-CN" altLang="en-US" sz="1200"/>
          </a:p>
          <a:p>
            <a:r>
              <a:rPr lang="zh-CN" altLang="en-US" sz="1200"/>
              <a:t>switch args</a:t>
            </a:r>
            <a:endParaRPr lang="zh-CN" altLang="en-US" sz="1200"/>
          </a:p>
          <a:p>
            <a:endParaRPr lang="zh-CN" altLang="en-US" sz="1200"/>
          </a:p>
          <a:p>
            <a:r>
              <a:rPr lang="zh-CN" altLang="en-US" sz="1200"/>
              <a:t>case 'model', model = args{i+1};</a:t>
            </a:r>
            <a:endParaRPr lang="zh-CN" altLang="en-US" sz="1200"/>
          </a:p>
          <a:p>
            <a:endParaRPr lang="zh-CN" altLang="en-US" sz="1200"/>
          </a:p>
          <a:p>
            <a:r>
              <a:rPr lang="zh-CN" altLang="en-US" sz="1200"/>
              <a:t>case 'u', u = args{i+1};</a:t>
            </a:r>
            <a:endParaRPr lang="zh-CN" altLang="en-US" sz="1200"/>
          </a:p>
          <a:p>
            <a:endParaRPr lang="zh-CN" altLang="en-US" sz="1200"/>
          </a:p>
          <a:p>
            <a:r>
              <a:rPr lang="zh-CN" altLang="en-US" sz="1200"/>
              <a:t>case 'B', B = args{i+1};</a:t>
            </a:r>
            <a:endParaRPr lang="zh-CN" altLang="en-US" sz="1200"/>
          </a:p>
          <a:p>
            <a:endParaRPr lang="zh-CN" altLang="en-US" sz="1200"/>
          </a:p>
          <a:p>
            <a:r>
              <a:rPr lang="zh-CN" altLang="en-US" sz="1200"/>
              <a:t>case 'ndx', ndx = args{i+1};</a:t>
            </a:r>
            <a:endParaRPr lang="zh-CN" altLang="en-US" sz="1200"/>
          </a:p>
          <a:p>
            <a:endParaRPr lang="zh-CN" altLang="en-US" sz="1200"/>
          </a:p>
          <a:p>
            <a:r>
              <a:rPr lang="zh-CN" altLang="en-US" sz="1200"/>
              <a:t>otherwise, error(['unrecognized argument ' args])</a:t>
            </a:r>
            <a:endParaRPr lang="zh-CN" altLang="en-US" sz="1200"/>
          </a:p>
          <a:p>
            <a:endParaRPr lang="zh-CN" altLang="en-US" sz="1200"/>
          </a:p>
          <a:p>
            <a:r>
              <a:rPr lang="zh-CN" altLang="en-US" sz="1200"/>
              <a:t>end</a:t>
            </a:r>
            <a:endParaRPr lang="zh-CN" altLang="en-US" sz="1200"/>
          </a:p>
          <a:p>
            <a:endParaRPr lang="zh-CN" altLang="en-US" sz="1200"/>
          </a:p>
          <a:p>
            <a:r>
              <a:rPr lang="zh-CN" altLang="en-US" sz="1200"/>
              <a:t>end</a:t>
            </a:r>
            <a:endParaRPr lang="zh-CN" altLang="en-US" sz="1200"/>
          </a:p>
          <a:p>
            <a:endParaRPr lang="zh-CN" altLang="en-US" sz="1200"/>
          </a:p>
          <a:p>
            <a:r>
              <a:rPr lang="zh-CN" altLang="en-US" sz="1200"/>
              <a:t>x = zeros(ss, T);</a:t>
            </a:r>
            <a:endParaRPr lang="zh-CN" altLang="en-US" sz="1200"/>
          </a:p>
          <a:p>
            <a:endParaRPr lang="zh-CN" altLang="en-US" sz="1200"/>
          </a:p>
          <a:p>
            <a:r>
              <a:rPr lang="zh-CN" altLang="en-US" sz="1200"/>
              <a:t>V = zeros(ss, ss, T);</a:t>
            </a:r>
            <a:endParaRPr lang="zh-CN" altLang="en-US" sz="1200"/>
          </a:p>
          <a:p>
            <a:endParaRPr lang="zh-CN" altLang="en-US" sz="1200"/>
          </a:p>
          <a:p>
            <a:r>
              <a:rPr lang="zh-CN" altLang="en-US" sz="1200"/>
              <a:t>VV = zeros(ss, ss, T);</a:t>
            </a:r>
            <a:endParaRPr lang="zh-CN" altLang="en-US" sz="1200"/>
          </a:p>
          <a:p>
            <a:endParaRPr lang="zh-CN" altLang="en-US" sz="1200"/>
          </a:p>
          <a:p>
            <a:r>
              <a:rPr lang="zh-CN" altLang="en-US" sz="1200"/>
              <a:t>loglik = 0;</a:t>
            </a:r>
            <a:endParaRPr lang="zh-CN" altLang="en-US" sz="1200"/>
          </a:p>
          <a:p>
            <a:endParaRPr lang="zh-CN" altLang="en-US" sz="1200"/>
          </a:p>
          <a:p>
            <a:r>
              <a:rPr lang="zh-CN" altLang="en-US" sz="1200"/>
              <a:t>for t=1:T</a:t>
            </a:r>
            <a:endParaRPr lang="zh-CN" altLang="en-US" sz="1200"/>
          </a:p>
          <a:p>
            <a:endParaRPr lang="zh-CN" altLang="en-US" sz="1200"/>
          </a:p>
          <a:p>
            <a:r>
              <a:rPr lang="zh-CN" altLang="en-US" sz="1200"/>
              <a:t>m = model(t);</a:t>
            </a:r>
            <a:endParaRPr lang="zh-CN" altLang="en-US" sz="1200"/>
          </a:p>
          <a:p>
            <a:endParaRPr lang="zh-CN" altLang="en-US" sz="1200"/>
          </a:p>
          <a:p>
            <a:r>
              <a:rPr lang="zh-CN" altLang="en-US" sz="1200"/>
              <a:t>if t==1</a:t>
            </a:r>
            <a:endParaRPr lang="zh-CN" altLang="en-US" sz="1200"/>
          </a:p>
          <a:p>
            <a:endParaRPr lang="zh-CN" altLang="en-US" sz="1200"/>
          </a:p>
          <a:p>
            <a:r>
              <a:rPr lang="zh-CN" altLang="en-US" sz="1200"/>
              <a:t>%prevx = init_x(:,m);</a:t>
            </a:r>
            <a:endParaRPr lang="zh-CN" altLang="en-US" sz="1200"/>
          </a:p>
          <a:p>
            <a:endParaRPr lang="zh-CN" altLang="en-US" sz="1200"/>
          </a:p>
          <a:p>
            <a:r>
              <a:rPr lang="zh-CN" altLang="en-US" sz="1200"/>
              <a:t>%prevV = init_V(:,:,m);</a:t>
            </a:r>
            <a:endParaRPr lang="zh-CN" altLang="en-US" sz="1200"/>
          </a:p>
          <a:p>
            <a:endParaRPr lang="zh-CN" altLang="en-US" sz="1200"/>
          </a:p>
          <a:p>
            <a:r>
              <a:rPr lang="zh-CN" altLang="en-US" sz="1200"/>
              <a:t>prevx = init_x;</a:t>
            </a:r>
            <a:endParaRPr lang="zh-CN" altLang="en-US" sz="1200"/>
          </a:p>
          <a:p>
            <a:endParaRPr lang="zh-CN" altLang="en-US" sz="1200"/>
          </a:p>
          <a:p>
            <a:r>
              <a:rPr lang="zh-CN" altLang="en-US" sz="1200"/>
              <a:t>prevV = init_V;</a:t>
            </a:r>
            <a:endParaRPr lang="zh-CN" altLang="en-US" sz="1200"/>
          </a:p>
          <a:p>
            <a:endParaRPr lang="zh-CN" altLang="en-US" sz="1200"/>
          </a:p>
          <a:p>
            <a:r>
              <a:rPr lang="zh-CN" altLang="en-US" sz="1200"/>
              <a:t>initial = 1;</a:t>
            </a:r>
            <a:endParaRPr lang="zh-CN" altLang="en-US" sz="1200"/>
          </a:p>
          <a:p>
            <a:endParaRPr lang="zh-CN" altLang="en-US" sz="1200"/>
          </a:p>
          <a:p>
            <a:r>
              <a:rPr lang="zh-CN" altLang="en-US" sz="1200"/>
              <a:t>else</a:t>
            </a:r>
            <a:endParaRPr lang="zh-CN" altLang="en-US" sz="1200"/>
          </a:p>
          <a:p>
            <a:endParaRPr lang="zh-CN" altLang="en-US" sz="1200"/>
          </a:p>
          <a:p>
            <a:r>
              <a:rPr lang="zh-CN" altLang="en-US" sz="1200"/>
              <a:t>prevx = x(:,t-1);</a:t>
            </a:r>
            <a:endParaRPr lang="zh-CN" altLang="en-US" sz="1200"/>
          </a:p>
          <a:p>
            <a:endParaRPr lang="zh-CN" altLang="en-US" sz="1200"/>
          </a:p>
          <a:p>
            <a:r>
              <a:rPr lang="zh-CN" altLang="en-US" sz="1200"/>
              <a:t>prevV = V(:,:,t-1);</a:t>
            </a:r>
            <a:endParaRPr lang="zh-CN" altLang="en-US" sz="1200"/>
          </a:p>
          <a:p>
            <a:endParaRPr lang="zh-CN" altLang="en-US" sz="1200"/>
          </a:p>
          <a:p>
            <a:r>
              <a:rPr lang="zh-CN" altLang="en-US" sz="1200"/>
              <a:t>initial = 0;</a:t>
            </a:r>
            <a:endParaRPr lang="zh-CN" altLang="en-US" sz="1200"/>
          </a:p>
          <a:p>
            <a:endParaRPr lang="zh-CN" altLang="en-US" sz="1200"/>
          </a:p>
          <a:p>
            <a:r>
              <a:rPr lang="zh-CN" altLang="en-US" sz="1200"/>
              <a:t>end</a:t>
            </a:r>
            <a:endParaRPr lang="zh-CN" altLang="en-US" sz="1200"/>
          </a:p>
          <a:p>
            <a:endParaRPr lang="zh-CN" altLang="en-US" sz="1200"/>
          </a:p>
          <a:p>
            <a:r>
              <a:rPr lang="zh-CN" altLang="en-US" sz="1200"/>
              <a:t>if isempty(u)</a:t>
            </a:r>
            <a:endParaRPr lang="zh-CN" altLang="en-US" sz="1200"/>
          </a:p>
          <a:p>
            <a:endParaRPr lang="zh-CN" altLang="en-US" sz="1200"/>
          </a:p>
          <a:p>
            <a:r>
              <a:rPr lang="zh-CN" altLang="en-US" sz="1200"/>
              <a:t>[x(:,t), V(:,:,t), LL, VV(:,:,t)] = ...</a:t>
            </a:r>
            <a:endParaRPr lang="zh-CN" altLang="en-US" sz="1200"/>
          </a:p>
          <a:p>
            <a:endParaRPr lang="zh-CN" altLang="en-US" sz="1200"/>
          </a:p>
          <a:p>
            <a:r>
              <a:rPr lang="zh-CN" altLang="en-US" sz="1200"/>
              <a:t>kalman_update(A(:,:,m), C(:,:,m), Q(:,:,m), R(:,:,m), y(:,t), prevx, prevV, 'initial', initial);</a:t>
            </a:r>
            <a:endParaRPr lang="zh-CN" altLang="en-US" sz="1200"/>
          </a:p>
          <a:p>
            <a:endParaRPr lang="zh-CN" altLang="en-US" sz="1200"/>
          </a:p>
          <a:p>
            <a:r>
              <a:rPr lang="zh-CN" altLang="en-US" sz="1200"/>
              <a:t>else</a:t>
            </a:r>
            <a:endParaRPr lang="zh-CN" altLang="en-US" sz="1200"/>
          </a:p>
          <a:p>
            <a:endParaRPr lang="zh-CN" altLang="en-US" sz="1200"/>
          </a:p>
          <a:p>
            <a:r>
              <a:rPr lang="zh-CN" altLang="en-US" sz="1200"/>
              <a:t>if isempty(ndx)</a:t>
            </a:r>
            <a:endParaRPr lang="zh-CN" altLang="en-US" sz="1200"/>
          </a:p>
          <a:p>
            <a:endParaRPr lang="zh-CN" altLang="en-US" sz="1200"/>
          </a:p>
          <a:p>
            <a:r>
              <a:rPr lang="zh-CN" altLang="en-US" sz="1200"/>
              <a:t>[x(:,t), V(:,:,t), LL, VV(:,:,t)] = ...</a:t>
            </a:r>
            <a:endParaRPr lang="zh-CN" altLang="en-US" sz="1200"/>
          </a:p>
          <a:p>
            <a:endParaRPr lang="zh-CN" altLang="en-US" sz="1200"/>
          </a:p>
          <a:p>
            <a:r>
              <a:rPr lang="zh-CN" altLang="en-US" sz="1200"/>
              <a:t>kalman_update(A(:,:,m), C(:,:,m), Q(:,:,m), R(:,:,m), y(:,t), prevx, prevV, ...</a:t>
            </a:r>
            <a:endParaRPr lang="zh-CN" altLang="en-US" sz="1200"/>
          </a:p>
          <a:p>
            <a:endParaRPr lang="zh-CN" altLang="en-US" sz="1200"/>
          </a:p>
          <a:p>
            <a:r>
              <a:rPr lang="zh-CN" altLang="en-US" sz="1200"/>
              <a:t>'initial', initial, 'u', u(:,t), 'B', B(:,:,m));</a:t>
            </a:r>
            <a:endParaRPr lang="zh-CN" altLang="en-US" sz="1200"/>
          </a:p>
          <a:p>
            <a:endParaRPr lang="zh-CN" altLang="en-US" sz="1200"/>
          </a:p>
          <a:p>
            <a:r>
              <a:rPr lang="zh-CN" altLang="en-US" sz="1200"/>
              <a:t>else</a:t>
            </a:r>
            <a:endParaRPr lang="zh-CN" altLang="en-US" sz="1200"/>
          </a:p>
          <a:p>
            <a:endParaRPr lang="zh-CN" altLang="en-US" sz="1200"/>
          </a:p>
          <a:p>
            <a:r>
              <a:rPr lang="zh-CN" altLang="en-US" sz="1200"/>
              <a:t>i = ndx;</a:t>
            </a:r>
            <a:endParaRPr lang="zh-CN" altLang="en-US" sz="1200"/>
          </a:p>
          <a:p>
            <a:endParaRPr lang="zh-CN" altLang="en-US" sz="1200"/>
          </a:p>
          <a:p>
            <a:r>
              <a:rPr lang="zh-CN" altLang="en-US" sz="1200"/>
              <a:t>% copy over all elements; only some will get updated</a:t>
            </a:r>
            <a:endParaRPr lang="zh-CN" altLang="en-US" sz="1200"/>
          </a:p>
          <a:p>
            <a:endParaRPr lang="zh-CN" altLang="en-US" sz="1200"/>
          </a:p>
          <a:p>
            <a:r>
              <a:rPr lang="zh-CN" altLang="en-US" sz="1200"/>
              <a:t>x(:,t) = prevx;</a:t>
            </a:r>
            <a:endParaRPr lang="zh-CN" altLang="en-US" sz="1200"/>
          </a:p>
          <a:p>
            <a:endParaRPr lang="zh-CN" altLang="en-US" sz="1200"/>
          </a:p>
          <a:p>
            <a:r>
              <a:rPr lang="zh-CN" altLang="en-US" sz="1200"/>
              <a:t>prevP = inv(prevV);</a:t>
            </a:r>
            <a:endParaRPr lang="zh-CN" altLang="en-US" sz="1200"/>
          </a:p>
          <a:p>
            <a:endParaRPr lang="zh-CN" altLang="en-US" sz="1200"/>
          </a:p>
          <a:p>
            <a:r>
              <a:rPr lang="zh-CN" altLang="en-US" sz="1200"/>
              <a:t>prevPsmall = prevP(i,i);</a:t>
            </a:r>
            <a:endParaRPr lang="zh-CN" altLang="en-US" sz="1200"/>
          </a:p>
          <a:p>
            <a:endParaRPr lang="zh-CN" altLang="en-US" sz="1200"/>
          </a:p>
          <a:p>
            <a:r>
              <a:rPr lang="zh-CN" altLang="en-US" sz="1200"/>
              <a:t>prevVsmall = inv(prevPsmall);</a:t>
            </a:r>
            <a:endParaRPr lang="zh-CN" altLang="en-US" sz="1200"/>
          </a:p>
          <a:p>
            <a:endParaRPr lang="zh-CN" altLang="en-US" sz="1200"/>
          </a:p>
          <a:p>
            <a:r>
              <a:rPr lang="zh-CN" altLang="en-US" sz="1200"/>
              <a:t>[x(i,t), smallV, LL, VV(i,i,t)] = ...</a:t>
            </a:r>
            <a:endParaRPr lang="zh-CN" altLang="en-US" sz="1200"/>
          </a:p>
          <a:p>
            <a:endParaRPr lang="zh-CN" altLang="en-US" sz="1200"/>
          </a:p>
          <a:p>
            <a:r>
              <a:rPr lang="zh-CN" altLang="en-US" sz="1200"/>
              <a:t>kalman_update(A(i,i,m), C(:,i,m), Q(i,i,m), R(:,:,m), y(:,t), prevx(i), prevVsmall, ...</a:t>
            </a:r>
            <a:endParaRPr lang="zh-CN" altLang="en-US" sz="1200"/>
          </a:p>
          <a:p>
            <a:endParaRPr lang="zh-CN" altLang="en-US" sz="1200"/>
          </a:p>
          <a:p>
            <a:r>
              <a:rPr lang="zh-CN" altLang="en-US" sz="1200"/>
              <a:t>'initial', initial, 'u', u(:,t), 'B', B(i,:,m));</a:t>
            </a:r>
            <a:endParaRPr lang="zh-CN" altLang="en-US" sz="1200"/>
          </a:p>
          <a:p>
            <a:endParaRPr lang="zh-CN" altLang="en-US" sz="1200"/>
          </a:p>
          <a:p>
            <a:r>
              <a:rPr lang="zh-CN" altLang="en-US" sz="1200"/>
              <a:t>smallP = inv(smallV);</a:t>
            </a:r>
            <a:endParaRPr lang="zh-CN" altLang="en-US" sz="1200"/>
          </a:p>
          <a:p>
            <a:endParaRPr lang="zh-CN" altLang="en-US" sz="1200"/>
          </a:p>
          <a:p>
            <a:r>
              <a:rPr lang="zh-CN" altLang="en-US" sz="1200"/>
              <a:t>prevP(i,i) = smallP;</a:t>
            </a:r>
            <a:endParaRPr lang="zh-CN" altLang="en-US" sz="1200"/>
          </a:p>
          <a:p>
            <a:endParaRPr lang="zh-CN" altLang="en-US" sz="1200"/>
          </a:p>
          <a:p>
            <a:r>
              <a:rPr lang="zh-CN" altLang="en-US" sz="1200"/>
              <a:t>V(:,:,t) = inv(prevP);</a:t>
            </a:r>
            <a:endParaRPr lang="zh-CN" altLang="en-US" sz="1200"/>
          </a:p>
          <a:p>
            <a:endParaRPr lang="zh-CN" altLang="en-US" sz="1200"/>
          </a:p>
          <a:p>
            <a:r>
              <a:rPr lang="zh-CN" altLang="en-US" sz="1200"/>
              <a:t>end</a:t>
            </a:r>
            <a:endParaRPr lang="zh-CN" altLang="en-US" sz="1200"/>
          </a:p>
          <a:p>
            <a:endParaRPr lang="zh-CN" altLang="en-US" sz="1200"/>
          </a:p>
          <a:p>
            <a:r>
              <a:rPr lang="zh-CN" altLang="en-US" sz="1200"/>
              <a:t>end</a:t>
            </a:r>
            <a:endParaRPr lang="zh-CN" altLang="en-US" sz="1200"/>
          </a:p>
          <a:p>
            <a:endParaRPr lang="zh-CN" altLang="en-US" sz="1200"/>
          </a:p>
          <a:p>
            <a:r>
              <a:rPr lang="zh-CN" altLang="en-US" sz="1200"/>
              <a:t>loglik = loglik + LL;</a:t>
            </a:r>
            <a:endParaRPr lang="zh-CN" altLang="en-US" sz="1200"/>
          </a:p>
          <a:p>
            <a:endParaRPr lang="zh-CN" altLang="en-US" sz="1200"/>
          </a:p>
          <a:p>
            <a:r>
              <a:rPr lang="zh-CN" altLang="en-US" sz="1200"/>
              <a:t>end</a:t>
            </a:r>
            <a:endParaRPr lang="zh-CN" alt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up)">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left)">
                                      <p:cBhvr>
                                        <p:cTn id="12" dur="500"/>
                                        <p:tgtEl>
                                          <p:spTgt spid="63"/>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wipe(up)">
                                      <p:cBhvr>
                                        <p:cTn id="16" dur="500"/>
                                        <p:tgtEl>
                                          <p:spTgt spid="7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77"/>
                                        </p:tgtEl>
                                      </p:cBhvr>
                                    </p:animEffect>
                                    <p:set>
                                      <p:cBhvr>
                                        <p:cTn id="21" dur="1" fill="hold">
                                          <p:stCondLst>
                                            <p:cond delay="499"/>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9144001" cy="6858000"/>
          </a:xfrm>
          <a:prstGeom prst="rect">
            <a:avLst/>
          </a:prstGeom>
        </p:spPr>
      </p:pic>
      <p:sp>
        <p:nvSpPr>
          <p:cNvPr id="9" name="TextBox 4"/>
          <p:cNvSpPr txBox="1">
            <a:spLocks noChangeArrowheads="1"/>
          </p:cNvSpPr>
          <p:nvPr/>
        </p:nvSpPr>
        <p:spPr bwMode="auto">
          <a:xfrm>
            <a:off x="1257300" y="2714625"/>
            <a:ext cx="28860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800" dirty="0">
                <a:solidFill>
                  <a:schemeClr val="accent1">
                    <a:lumMod val="75000"/>
                  </a:schemeClr>
                </a:solidFill>
                <a:ea typeface="隶书" panose="02010509060101010101" pitchFamily="49" charset="-122"/>
              </a:rPr>
              <a:t>Thanks</a:t>
            </a:r>
            <a:r>
              <a:rPr lang="zh-CN" altLang="en-US" sz="4800" dirty="0">
                <a:solidFill>
                  <a:schemeClr val="accent1">
                    <a:lumMod val="75000"/>
                  </a:schemeClr>
                </a:solidFill>
                <a:ea typeface="隶书" panose="02010509060101010101" pitchFamily="49" charset="-122"/>
              </a:rPr>
              <a:t>！</a:t>
            </a:r>
            <a:endParaRPr lang="zh-CN" altLang="en-US" sz="4800" dirty="0">
              <a:solidFill>
                <a:schemeClr val="accent1">
                  <a:lumMod val="75000"/>
                </a:schemeClr>
              </a:solidFill>
              <a:ea typeface="隶书" panose="02010509060101010101" pitchFamily="49" charset="-122"/>
            </a:endParaRPr>
          </a:p>
        </p:txBody>
      </p:sp>
      <p:grpSp>
        <p:nvGrpSpPr>
          <p:cNvPr id="12" name="组合 7"/>
          <p:cNvGrpSpPr/>
          <p:nvPr/>
        </p:nvGrpSpPr>
        <p:grpSpPr bwMode="auto">
          <a:xfrm>
            <a:off x="539750" y="2947988"/>
            <a:ext cx="8208963" cy="923925"/>
            <a:chOff x="2077194" y="2161394"/>
            <a:chExt cx="4968552" cy="1012424"/>
          </a:xfrm>
          <a:solidFill>
            <a:schemeClr val="accent5">
              <a:lumMod val="75000"/>
            </a:schemeClr>
          </a:solidFill>
        </p:grpSpPr>
        <p:sp>
          <p:nvSpPr>
            <p:cNvPr id="13" name="矩形 12"/>
            <p:cNvSpPr/>
            <p:nvPr/>
          </p:nvSpPr>
          <p:spPr>
            <a:xfrm>
              <a:off x="4474513" y="2161394"/>
              <a:ext cx="2571233" cy="10124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600" b="1" dirty="0" smtClean="0">
                  <a:solidFill>
                    <a:schemeClr val="accent3">
                      <a:lumMod val="20000"/>
                      <a:lumOff val="80000"/>
                    </a:schemeClr>
                  </a:solidFill>
                  <a:latin typeface="黑体" panose="02010609060101010101" pitchFamily="49" charset="-122"/>
                  <a:ea typeface="黑体" panose="02010609060101010101" pitchFamily="49" charset="-122"/>
                </a:rPr>
                <a:t>谢谢聆听！</a:t>
              </a:r>
              <a:endParaRPr lang="en-US" altLang="zh-CN" sz="2600" b="1" dirty="0">
                <a:solidFill>
                  <a:schemeClr val="accent3">
                    <a:lumMod val="20000"/>
                    <a:lumOff val="80000"/>
                  </a:schemeClr>
                </a:solidFill>
                <a:latin typeface="黑体" panose="02010609060101010101" pitchFamily="49" charset="-122"/>
                <a:ea typeface="黑体" panose="02010609060101010101" pitchFamily="49" charset="-122"/>
              </a:endParaRPr>
            </a:p>
          </p:txBody>
        </p:sp>
        <p:sp>
          <p:nvSpPr>
            <p:cNvPr id="14" name="矩形 13"/>
            <p:cNvSpPr/>
            <p:nvPr/>
          </p:nvSpPr>
          <p:spPr>
            <a:xfrm>
              <a:off x="2077194" y="2845041"/>
              <a:ext cx="2397319" cy="32877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upRight)">
                                      <p:cBhvr>
                                        <p:cTn id="7" dur="500"/>
                                        <p:tgtEl>
                                          <p:spTgt spid="9"/>
                                        </p:tgtEl>
                                      </p:cBhvr>
                                    </p:animEffect>
                                  </p:childTnLst>
                                </p:cTn>
                              </p:par>
                              <p:par>
                                <p:cTn id="8" presetID="18" presetClass="entr" presetSubtype="3"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strips(upRigh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7370" y="987652"/>
            <a:ext cx="2235200" cy="1477328"/>
          </a:xfrm>
          <a:prstGeom prst="rect">
            <a:avLst/>
          </a:prstGeom>
          <a:noFill/>
        </p:spPr>
        <p:txBody>
          <a:bodyPr wrap="square" rtlCol="0">
            <a:spAutoFit/>
          </a:bodyPr>
          <a:lstStyle/>
          <a:p>
            <a:r>
              <a:rPr lang="zh-CN" altLang="en-US" sz="5400" dirty="0" smtClean="0">
                <a:latin typeface="华文琥珀" panose="02010800040101010101" pitchFamily="2" charset="-122"/>
                <a:ea typeface="华文琥珀" panose="02010800040101010101" pitchFamily="2" charset="-122"/>
              </a:rPr>
              <a:t> 目录</a:t>
            </a:r>
            <a:endParaRPr lang="en-US" altLang="zh-CN" sz="5400" dirty="0" smtClean="0">
              <a:latin typeface="华文琥珀" panose="02010800040101010101" pitchFamily="2" charset="-122"/>
              <a:ea typeface="华文琥珀" panose="02010800040101010101" pitchFamily="2" charset="-122"/>
            </a:endParaRPr>
          </a:p>
          <a:p>
            <a:r>
              <a:rPr lang="en-US" altLang="zh-CN" sz="3600" dirty="0" smtClean="0">
                <a:solidFill>
                  <a:schemeClr val="accent1">
                    <a:lumMod val="75000"/>
                  </a:schemeClr>
                </a:solidFill>
                <a:latin typeface="Batang" panose="02030600000101010101" pitchFamily="18" charset="-127"/>
                <a:ea typeface="Batang" panose="02030600000101010101" pitchFamily="18" charset="-127"/>
              </a:rPr>
              <a:t>contents</a:t>
            </a:r>
            <a:endParaRPr lang="zh-CN" altLang="en-US" sz="3600" dirty="0">
              <a:solidFill>
                <a:schemeClr val="accent1">
                  <a:lumMod val="75000"/>
                </a:schemeClr>
              </a:solidFill>
              <a:latin typeface="Batang" panose="02030600000101010101" pitchFamily="18" charset="-127"/>
              <a:ea typeface="Batang" panose="02030600000101010101" pitchFamily="18" charset="-127"/>
            </a:endParaRPr>
          </a:p>
        </p:txBody>
      </p:sp>
      <p:pic>
        <p:nvPicPr>
          <p:cNvPr id="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77360" y="2637004"/>
            <a:ext cx="4194629" cy="419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395096" y="1258275"/>
            <a:ext cx="148009" cy="4968353"/>
          </a:xfrm>
          <a:prstGeom prst="rect">
            <a:avLst/>
          </a:prstGeom>
          <a:solidFill>
            <a:schemeClr val="bg1">
              <a:lumMod val="6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矩形 22"/>
          <p:cNvSpPr/>
          <p:nvPr/>
        </p:nvSpPr>
        <p:spPr>
          <a:xfrm>
            <a:off x="3080173" y="1595058"/>
            <a:ext cx="628548" cy="63833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4" name="组合 51"/>
          <p:cNvGrpSpPr/>
          <p:nvPr/>
        </p:nvGrpSpPr>
        <p:grpSpPr bwMode="auto">
          <a:xfrm>
            <a:off x="3809107" y="1564904"/>
            <a:ext cx="4075295" cy="670922"/>
            <a:chOff x="6800867" y="3378385"/>
            <a:chExt cx="4857977" cy="1126193"/>
          </a:xfrm>
        </p:grpSpPr>
        <p:sp>
          <p:nvSpPr>
            <p:cNvPr id="25" name="矩形 24"/>
            <p:cNvSpPr/>
            <p:nvPr/>
          </p:nvSpPr>
          <p:spPr>
            <a:xfrm>
              <a:off x="6800867" y="3429000"/>
              <a:ext cx="4857977" cy="10755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50000"/>
                </a:lnSpc>
                <a:spcBef>
                  <a:spcPts val="0"/>
                </a:spcBef>
                <a:spcAft>
                  <a:spcPts val="0"/>
                </a:spcAft>
                <a:defRPr/>
              </a:pP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6" name="矩形 46"/>
            <p:cNvSpPr>
              <a:spLocks noChangeArrowheads="1"/>
            </p:cNvSpPr>
            <p:nvPr/>
          </p:nvSpPr>
          <p:spPr bwMode="auto">
            <a:xfrm>
              <a:off x="6939918" y="3378385"/>
              <a:ext cx="4064412" cy="112211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Tx/>
                <a:buNone/>
              </a:pPr>
              <a:r>
                <a:rPr lang="zh-CN" altLang="en-US" sz="2400" b="1" dirty="0" smtClean="0">
                  <a:solidFill>
                    <a:schemeClr val="bg1"/>
                  </a:solidFill>
                  <a:latin typeface="微软雅黑" panose="020B0503020204020204" pitchFamily="34" charset="-122"/>
                  <a:ea typeface="微软雅黑" panose="020B0503020204020204" pitchFamily="34" charset="-122"/>
                </a:rPr>
                <a:t> 项目</a:t>
              </a:r>
              <a:r>
                <a:rPr lang="zh-CN" altLang="en-US" sz="2400" b="1" dirty="0">
                  <a:solidFill>
                    <a:schemeClr val="bg1"/>
                  </a:solidFill>
                  <a:latin typeface="微软雅黑" panose="020B0503020204020204" pitchFamily="34" charset="-122"/>
                  <a:ea typeface="微软雅黑" panose="020B0503020204020204" pitchFamily="34" charset="-122"/>
                </a:rPr>
                <a:t>背景</a:t>
              </a:r>
              <a:r>
                <a:rPr lang="zh-CN" altLang="en-US" sz="2400" b="1" dirty="0" smtClean="0">
                  <a:solidFill>
                    <a:schemeClr val="bg1"/>
                  </a:solidFill>
                  <a:latin typeface="微软雅黑" panose="020B0503020204020204" pitchFamily="34" charset="-122"/>
                  <a:ea typeface="微软雅黑" panose="020B0503020204020204" pitchFamily="34" charset="-122"/>
                </a:rPr>
                <a:t> </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7" name="TextBox 47"/>
            <p:cNvSpPr txBox="1">
              <a:spLocks noChangeArrowheads="1"/>
            </p:cNvSpPr>
            <p:nvPr/>
          </p:nvSpPr>
          <p:spPr bwMode="auto">
            <a:xfrm>
              <a:off x="6858016" y="3500438"/>
              <a:ext cx="362235" cy="440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dirty="0" smtClean="0">
                  <a:solidFill>
                    <a:schemeClr val="bg1"/>
                  </a:solidFill>
                </a:rPr>
                <a:t>1</a:t>
              </a:r>
              <a:endParaRPr lang="zh-CN" altLang="en-US" sz="2800" b="1" dirty="0">
                <a:solidFill>
                  <a:schemeClr val="bg1"/>
                </a:solidFill>
              </a:endParaRPr>
            </a:p>
          </p:txBody>
        </p:sp>
      </p:grpSp>
      <p:sp>
        <p:nvSpPr>
          <p:cNvPr id="33" name="矩形 32"/>
          <p:cNvSpPr/>
          <p:nvPr/>
        </p:nvSpPr>
        <p:spPr>
          <a:xfrm>
            <a:off x="3086270" y="3306763"/>
            <a:ext cx="628548" cy="63833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51"/>
          <p:cNvGrpSpPr/>
          <p:nvPr/>
        </p:nvGrpSpPr>
        <p:grpSpPr bwMode="auto">
          <a:xfrm>
            <a:off x="3815204" y="3276609"/>
            <a:ext cx="4075295" cy="670922"/>
            <a:chOff x="6800867" y="3378385"/>
            <a:chExt cx="4857977" cy="1126193"/>
          </a:xfrm>
        </p:grpSpPr>
        <p:sp>
          <p:nvSpPr>
            <p:cNvPr id="35" name="矩形 34"/>
            <p:cNvSpPr/>
            <p:nvPr/>
          </p:nvSpPr>
          <p:spPr>
            <a:xfrm>
              <a:off x="6800867" y="3429000"/>
              <a:ext cx="4857977" cy="10755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50000"/>
                </a:lnSpc>
                <a:spcBef>
                  <a:spcPts val="0"/>
                </a:spcBef>
                <a:spcAft>
                  <a:spcPts val="0"/>
                </a:spcAft>
                <a:defRPr/>
              </a:pP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6" name="矩形 46"/>
            <p:cNvSpPr>
              <a:spLocks noChangeArrowheads="1"/>
            </p:cNvSpPr>
            <p:nvPr/>
          </p:nvSpPr>
          <p:spPr bwMode="auto">
            <a:xfrm>
              <a:off x="6939918" y="3378385"/>
              <a:ext cx="4064411" cy="108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Tx/>
                <a:buNone/>
              </a:pPr>
              <a:r>
                <a:rPr lang="zh-CN" altLang="en-US" sz="2400" b="1" dirty="0" smtClean="0">
                  <a:solidFill>
                    <a:schemeClr val="bg1"/>
                  </a:solidFill>
                  <a:latin typeface="微软雅黑" panose="020B0503020204020204" pitchFamily="34" charset="-122"/>
                  <a:ea typeface="微软雅黑" panose="020B0503020204020204" pitchFamily="34" charset="-122"/>
                </a:rPr>
                <a:t>  项目简介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7" name="TextBox 47"/>
            <p:cNvSpPr txBox="1">
              <a:spLocks noChangeArrowheads="1"/>
            </p:cNvSpPr>
            <p:nvPr/>
          </p:nvSpPr>
          <p:spPr bwMode="auto">
            <a:xfrm>
              <a:off x="6858017" y="3500438"/>
              <a:ext cx="309344" cy="87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dirty="0">
                  <a:solidFill>
                    <a:schemeClr val="bg1"/>
                  </a:solidFill>
                </a:rPr>
                <a:t>3</a:t>
              </a:r>
              <a:endParaRPr lang="zh-CN" altLang="en-US" sz="2800" b="1" dirty="0">
                <a:solidFill>
                  <a:schemeClr val="bg1"/>
                </a:solidFill>
              </a:endParaRPr>
            </a:p>
          </p:txBody>
        </p:sp>
      </p:grpSp>
      <p:sp>
        <p:nvSpPr>
          <p:cNvPr id="38" name="矩形 37"/>
          <p:cNvSpPr/>
          <p:nvPr/>
        </p:nvSpPr>
        <p:spPr>
          <a:xfrm>
            <a:off x="3086270" y="4178177"/>
            <a:ext cx="628548" cy="63833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9" name="组合 51"/>
          <p:cNvGrpSpPr/>
          <p:nvPr/>
        </p:nvGrpSpPr>
        <p:grpSpPr bwMode="auto">
          <a:xfrm>
            <a:off x="3807930" y="4146808"/>
            <a:ext cx="4075295" cy="670922"/>
            <a:chOff x="6800867" y="3378385"/>
            <a:chExt cx="4857977" cy="1126193"/>
          </a:xfrm>
        </p:grpSpPr>
        <p:sp>
          <p:nvSpPr>
            <p:cNvPr id="40" name="矩形 39"/>
            <p:cNvSpPr/>
            <p:nvPr/>
          </p:nvSpPr>
          <p:spPr>
            <a:xfrm>
              <a:off x="6800867" y="3429000"/>
              <a:ext cx="4857977" cy="10755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50000"/>
                </a:lnSpc>
                <a:spcBef>
                  <a:spcPts val="0"/>
                </a:spcBef>
                <a:spcAft>
                  <a:spcPts val="0"/>
                </a:spcAft>
                <a:defRPr/>
              </a:pP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1" name="矩形 46"/>
            <p:cNvSpPr>
              <a:spLocks noChangeArrowheads="1"/>
            </p:cNvSpPr>
            <p:nvPr/>
          </p:nvSpPr>
          <p:spPr bwMode="auto">
            <a:xfrm>
              <a:off x="6939918" y="3378385"/>
              <a:ext cx="4064411" cy="108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Tx/>
                <a:buNone/>
              </a:pPr>
              <a:r>
                <a:rPr lang="zh-CN" altLang="en-US" sz="2400" b="1" dirty="0" smtClean="0">
                  <a:solidFill>
                    <a:schemeClr val="bg1"/>
                  </a:solidFill>
                  <a:latin typeface="微软雅黑" panose="020B0503020204020204" pitchFamily="34" charset="-122"/>
                  <a:ea typeface="微软雅黑" panose="020B0503020204020204" pitchFamily="34" charset="-122"/>
                </a:rPr>
                <a:t>  实验目标</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2" name="TextBox 47"/>
            <p:cNvSpPr txBox="1">
              <a:spLocks noChangeArrowheads="1"/>
            </p:cNvSpPr>
            <p:nvPr/>
          </p:nvSpPr>
          <p:spPr bwMode="auto">
            <a:xfrm>
              <a:off x="6858017" y="3500438"/>
              <a:ext cx="437971" cy="87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dirty="0">
                  <a:solidFill>
                    <a:schemeClr val="bg1"/>
                  </a:solidFill>
                </a:rPr>
                <a:t>4</a:t>
              </a:r>
              <a:endParaRPr lang="zh-CN" altLang="en-US" sz="2800" b="1" dirty="0">
                <a:solidFill>
                  <a:schemeClr val="bg1"/>
                </a:solidFill>
              </a:endParaRPr>
            </a:p>
          </p:txBody>
        </p:sp>
      </p:grpSp>
      <p:sp>
        <p:nvSpPr>
          <p:cNvPr id="48" name="矩形 47"/>
          <p:cNvSpPr/>
          <p:nvPr/>
        </p:nvSpPr>
        <p:spPr>
          <a:xfrm>
            <a:off x="3080173" y="2456758"/>
            <a:ext cx="628548" cy="63833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9" name="组合 51"/>
          <p:cNvGrpSpPr/>
          <p:nvPr/>
        </p:nvGrpSpPr>
        <p:grpSpPr bwMode="auto">
          <a:xfrm>
            <a:off x="3809107" y="2426604"/>
            <a:ext cx="4075295" cy="670922"/>
            <a:chOff x="6800867" y="3378385"/>
            <a:chExt cx="4857977" cy="1126193"/>
          </a:xfrm>
        </p:grpSpPr>
        <p:sp>
          <p:nvSpPr>
            <p:cNvPr id="50" name="矩形 49"/>
            <p:cNvSpPr/>
            <p:nvPr/>
          </p:nvSpPr>
          <p:spPr>
            <a:xfrm>
              <a:off x="6800867" y="3429000"/>
              <a:ext cx="4857977" cy="10755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50000"/>
                </a:lnSpc>
                <a:spcBef>
                  <a:spcPts val="0"/>
                </a:spcBef>
                <a:spcAft>
                  <a:spcPts val="0"/>
                </a:spcAft>
                <a:defRPr/>
              </a:pP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1" name="矩形 46"/>
            <p:cNvSpPr>
              <a:spLocks noChangeArrowheads="1"/>
            </p:cNvSpPr>
            <p:nvPr/>
          </p:nvSpPr>
          <p:spPr bwMode="auto">
            <a:xfrm>
              <a:off x="6939918" y="3378385"/>
              <a:ext cx="4064411" cy="108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Tx/>
                <a:buNone/>
              </a:pPr>
              <a:r>
                <a:rPr lang="zh-CN" altLang="en-US" sz="2400" b="1" dirty="0" smtClean="0">
                  <a:solidFill>
                    <a:schemeClr val="bg1"/>
                  </a:solidFill>
                  <a:latin typeface="微软雅黑" panose="020B0503020204020204" pitchFamily="34" charset="-122"/>
                  <a:ea typeface="微软雅黑" panose="020B0503020204020204" pitchFamily="34" charset="-122"/>
                </a:rPr>
                <a:t> 发展历史 </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2" name="TextBox 47"/>
            <p:cNvSpPr txBox="1">
              <a:spLocks noChangeArrowheads="1"/>
            </p:cNvSpPr>
            <p:nvPr/>
          </p:nvSpPr>
          <p:spPr bwMode="auto">
            <a:xfrm>
              <a:off x="6858017" y="3500438"/>
              <a:ext cx="437971" cy="87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dirty="0">
                  <a:solidFill>
                    <a:schemeClr val="bg1"/>
                  </a:solidFill>
                </a:rPr>
                <a:t>2</a:t>
              </a:r>
              <a:endParaRPr lang="zh-CN" altLang="en-US" sz="2800" b="1"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100"/>
                                        <p:tgtEl>
                                          <p:spTgt spid="2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wipe(left)">
                                      <p:cBhvr>
                                        <p:cTn id="14" dur="100"/>
                                        <p:tgtEl>
                                          <p:spTgt spid="48"/>
                                        </p:tgtEl>
                                      </p:cBhvr>
                                    </p:animEffect>
                                  </p:childTnLst>
                                </p:cTn>
                              </p:par>
                              <p:par>
                                <p:cTn id="15" presetID="22" presetClass="entr" presetSubtype="8"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left)">
                                      <p:cBhvr>
                                        <p:cTn id="17" dur="100"/>
                                        <p:tgtEl>
                                          <p:spTgt spid="49"/>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100"/>
                                        <p:tgtEl>
                                          <p:spTgt spid="33"/>
                                        </p:tgtEl>
                                      </p:cBhvr>
                                    </p:animEffect>
                                  </p:childTnLst>
                                </p:cTn>
                              </p:par>
                              <p:par>
                                <p:cTn id="22" presetID="22" presetClass="entr" presetSubtype="8" fill="hold"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100"/>
                                        <p:tgtEl>
                                          <p:spTgt spid="34"/>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left)">
                                      <p:cBhvr>
                                        <p:cTn id="28" dur="100"/>
                                        <p:tgtEl>
                                          <p:spTgt spid="38"/>
                                        </p:tgtEl>
                                      </p:cBhvr>
                                    </p:animEffect>
                                  </p:childTnLst>
                                </p:cTn>
                              </p:par>
                              <p:par>
                                <p:cTn id="29" presetID="22" presetClass="entr" presetSubtype="8"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left)">
                                      <p:cBhvr>
                                        <p:cTn id="31" dur="1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33" grpId="0" bldLvl="0" animBg="1"/>
      <p:bldP spid="38" grpId="0" bldLvl="0" animBg="1"/>
      <p:bldP spid="4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1771"/>
            <a:ext cx="9144000" cy="6836229"/>
          </a:xfrm>
          <a:prstGeom prst="rect">
            <a:avLst/>
          </a:prstGeom>
        </p:spPr>
      </p:pic>
      <p:sp>
        <p:nvSpPr>
          <p:cNvPr id="5" name="流程图: 联系 4"/>
          <p:cNvSpPr/>
          <p:nvPr/>
        </p:nvSpPr>
        <p:spPr>
          <a:xfrm>
            <a:off x="624114" y="4878613"/>
            <a:ext cx="1712685" cy="1625600"/>
          </a:xfrm>
          <a:prstGeom prst="flowChartConnector">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 name="矩形 5"/>
          <p:cNvSpPr/>
          <p:nvPr/>
        </p:nvSpPr>
        <p:spPr>
          <a:xfrm>
            <a:off x="-29932" y="2355851"/>
            <a:ext cx="9173932" cy="2390320"/>
          </a:xfrm>
          <a:custGeom>
            <a:avLst/>
            <a:gdLst>
              <a:gd name="connsiteX0" fmla="*/ 0 w 7765142"/>
              <a:gd name="connsiteY0" fmla="*/ 0 h 885371"/>
              <a:gd name="connsiteX1" fmla="*/ 7765142 w 7765142"/>
              <a:gd name="connsiteY1" fmla="*/ 0 h 885371"/>
              <a:gd name="connsiteX2" fmla="*/ 7765142 w 7765142"/>
              <a:gd name="connsiteY2" fmla="*/ 885371 h 885371"/>
              <a:gd name="connsiteX3" fmla="*/ 0 w 7765142"/>
              <a:gd name="connsiteY3" fmla="*/ 885371 h 885371"/>
              <a:gd name="connsiteX4" fmla="*/ 0 w 7765142"/>
              <a:gd name="connsiteY4" fmla="*/ 0 h 885371"/>
              <a:gd name="connsiteX0-1" fmla="*/ 14514 w 7765142"/>
              <a:gd name="connsiteY0-2" fmla="*/ 0 h 1770743"/>
              <a:gd name="connsiteX1-3" fmla="*/ 7765142 w 7765142"/>
              <a:gd name="connsiteY1-4" fmla="*/ 885372 h 1770743"/>
              <a:gd name="connsiteX2-5" fmla="*/ 7765142 w 7765142"/>
              <a:gd name="connsiteY2-6" fmla="*/ 1770743 h 1770743"/>
              <a:gd name="connsiteX3-7" fmla="*/ 0 w 7765142"/>
              <a:gd name="connsiteY3-8" fmla="*/ 1770743 h 1770743"/>
              <a:gd name="connsiteX4-9" fmla="*/ 14514 w 7765142"/>
              <a:gd name="connsiteY4-10" fmla="*/ 0 h 1770743"/>
              <a:gd name="connsiteX0-11" fmla="*/ 14514 w 7765142"/>
              <a:gd name="connsiteY0-12" fmla="*/ 0 h 3309257"/>
              <a:gd name="connsiteX1-13" fmla="*/ 7765142 w 7765142"/>
              <a:gd name="connsiteY1-14" fmla="*/ 885372 h 3309257"/>
              <a:gd name="connsiteX2-15" fmla="*/ 7721599 w 7765142"/>
              <a:gd name="connsiteY2-16" fmla="*/ 3309257 h 3309257"/>
              <a:gd name="connsiteX3-17" fmla="*/ 0 w 7765142"/>
              <a:gd name="connsiteY3-18" fmla="*/ 1770743 h 3309257"/>
              <a:gd name="connsiteX4-19" fmla="*/ 14514 w 7765142"/>
              <a:gd name="connsiteY4-20" fmla="*/ 0 h 3309257"/>
              <a:gd name="connsiteX0-21" fmla="*/ 14514 w 8098971"/>
              <a:gd name="connsiteY0-22" fmla="*/ 0 h 3309257"/>
              <a:gd name="connsiteX1-23" fmla="*/ 8098971 w 8098971"/>
              <a:gd name="connsiteY1-24" fmla="*/ 2119086 h 3309257"/>
              <a:gd name="connsiteX2-25" fmla="*/ 7721599 w 8098971"/>
              <a:gd name="connsiteY2-26" fmla="*/ 3309257 h 3309257"/>
              <a:gd name="connsiteX3-27" fmla="*/ 0 w 8098971"/>
              <a:gd name="connsiteY3-28" fmla="*/ 1770743 h 3309257"/>
              <a:gd name="connsiteX4-29" fmla="*/ 14514 w 8098971"/>
              <a:gd name="connsiteY4-30" fmla="*/ 0 h 3309257"/>
              <a:gd name="connsiteX0-31" fmla="*/ 449942 w 8534399"/>
              <a:gd name="connsiteY0-32" fmla="*/ 0 h 3309257"/>
              <a:gd name="connsiteX1-33" fmla="*/ 8534399 w 8534399"/>
              <a:gd name="connsiteY1-34" fmla="*/ 2119086 h 3309257"/>
              <a:gd name="connsiteX2-35" fmla="*/ 8157027 w 8534399"/>
              <a:gd name="connsiteY2-36" fmla="*/ 3309257 h 3309257"/>
              <a:gd name="connsiteX3-37" fmla="*/ 0 w 8534399"/>
              <a:gd name="connsiteY3-38" fmla="*/ 1669143 h 3309257"/>
              <a:gd name="connsiteX4-39" fmla="*/ 449942 w 8534399"/>
              <a:gd name="connsiteY4-40" fmla="*/ 0 h 3309257"/>
              <a:gd name="connsiteX0-41" fmla="*/ 406399 w 8490856"/>
              <a:gd name="connsiteY0-42" fmla="*/ 0 h 3309257"/>
              <a:gd name="connsiteX1-43" fmla="*/ 8490856 w 8490856"/>
              <a:gd name="connsiteY1-44" fmla="*/ 2119086 h 3309257"/>
              <a:gd name="connsiteX2-45" fmla="*/ 8113484 w 8490856"/>
              <a:gd name="connsiteY2-46" fmla="*/ 3309257 h 3309257"/>
              <a:gd name="connsiteX3-47" fmla="*/ 0 w 8490856"/>
              <a:gd name="connsiteY3-48" fmla="*/ 1248229 h 3309257"/>
              <a:gd name="connsiteX4-49" fmla="*/ 406399 w 8490856"/>
              <a:gd name="connsiteY4-50" fmla="*/ 0 h 3309257"/>
              <a:gd name="connsiteX0-51" fmla="*/ 319313 w 8403770"/>
              <a:gd name="connsiteY0-52" fmla="*/ 0 h 3309257"/>
              <a:gd name="connsiteX1-53" fmla="*/ 8403770 w 8403770"/>
              <a:gd name="connsiteY1-54" fmla="*/ 2119086 h 3309257"/>
              <a:gd name="connsiteX2-55" fmla="*/ 8026398 w 8403770"/>
              <a:gd name="connsiteY2-56" fmla="*/ 3309257 h 3309257"/>
              <a:gd name="connsiteX3-57" fmla="*/ 0 w 8403770"/>
              <a:gd name="connsiteY3-58" fmla="*/ 1219200 h 3309257"/>
              <a:gd name="connsiteX4-59" fmla="*/ 319313 w 8403770"/>
              <a:gd name="connsiteY4-60" fmla="*/ 0 h 3309257"/>
              <a:gd name="connsiteX0-61" fmla="*/ 0 w 8431279"/>
              <a:gd name="connsiteY0-62" fmla="*/ 0 h 3451898"/>
              <a:gd name="connsiteX1-63" fmla="*/ 8431279 w 8431279"/>
              <a:gd name="connsiteY1-64" fmla="*/ 2261727 h 3451898"/>
              <a:gd name="connsiteX2-65" fmla="*/ 8053907 w 8431279"/>
              <a:gd name="connsiteY2-66" fmla="*/ 3451898 h 3451898"/>
              <a:gd name="connsiteX3-67" fmla="*/ 27509 w 8431279"/>
              <a:gd name="connsiteY3-68" fmla="*/ 1361841 h 3451898"/>
              <a:gd name="connsiteX4-69" fmla="*/ 0 w 8431279"/>
              <a:gd name="connsiteY4-70" fmla="*/ 0 h 3451898"/>
              <a:gd name="connsiteX0-71" fmla="*/ 0 w 8480765"/>
              <a:gd name="connsiteY0-72" fmla="*/ 0 h 3608802"/>
              <a:gd name="connsiteX1-73" fmla="*/ 8431279 w 8480765"/>
              <a:gd name="connsiteY1-74" fmla="*/ 2261727 h 3608802"/>
              <a:gd name="connsiteX2-75" fmla="*/ 8480765 w 8480765"/>
              <a:gd name="connsiteY2-76" fmla="*/ 3608802 h 3608802"/>
              <a:gd name="connsiteX3-77" fmla="*/ 27509 w 8480765"/>
              <a:gd name="connsiteY3-78" fmla="*/ 1361841 h 3608802"/>
              <a:gd name="connsiteX4-79" fmla="*/ 0 w 8480765"/>
              <a:gd name="connsiteY4-80" fmla="*/ 0 h 3608802"/>
              <a:gd name="connsiteX0-81" fmla="*/ 0 w 8480765"/>
              <a:gd name="connsiteY0-82" fmla="*/ 0 h 3608802"/>
              <a:gd name="connsiteX1-83" fmla="*/ 8404600 w 8480765"/>
              <a:gd name="connsiteY1-84" fmla="*/ 906643 h 3608802"/>
              <a:gd name="connsiteX2-85" fmla="*/ 8480765 w 8480765"/>
              <a:gd name="connsiteY2-86" fmla="*/ 3608802 h 3608802"/>
              <a:gd name="connsiteX3-87" fmla="*/ 27509 w 8480765"/>
              <a:gd name="connsiteY3-88" fmla="*/ 1361841 h 3608802"/>
              <a:gd name="connsiteX4-89" fmla="*/ 0 w 8480765"/>
              <a:gd name="connsiteY4-90" fmla="*/ 0 h 3608802"/>
              <a:gd name="connsiteX0-91" fmla="*/ 159241 w 8453256"/>
              <a:gd name="connsiteY0-92" fmla="*/ 0 h 3038240"/>
              <a:gd name="connsiteX1-93" fmla="*/ 8377091 w 8453256"/>
              <a:gd name="connsiteY1-94" fmla="*/ 336081 h 3038240"/>
              <a:gd name="connsiteX2-95" fmla="*/ 8453256 w 8453256"/>
              <a:gd name="connsiteY2-96" fmla="*/ 3038240 h 3038240"/>
              <a:gd name="connsiteX3-97" fmla="*/ 0 w 8453256"/>
              <a:gd name="connsiteY3-98" fmla="*/ 791279 h 3038240"/>
              <a:gd name="connsiteX4-99" fmla="*/ 159241 w 8453256"/>
              <a:gd name="connsiteY4-100" fmla="*/ 0 h 3038240"/>
              <a:gd name="connsiteX0-101" fmla="*/ 159241 w 8453256"/>
              <a:gd name="connsiteY0-102" fmla="*/ 0 h 2153870"/>
              <a:gd name="connsiteX1-103" fmla="*/ 8377091 w 8453256"/>
              <a:gd name="connsiteY1-104" fmla="*/ 336081 h 2153870"/>
              <a:gd name="connsiteX2-105" fmla="*/ 8453256 w 8453256"/>
              <a:gd name="connsiteY2-106" fmla="*/ 2153870 h 2153870"/>
              <a:gd name="connsiteX3-107" fmla="*/ 0 w 8453256"/>
              <a:gd name="connsiteY3-108" fmla="*/ 791279 h 2153870"/>
              <a:gd name="connsiteX4-109" fmla="*/ 159241 w 8453256"/>
              <a:gd name="connsiteY4-110" fmla="*/ 0 h 2153870"/>
              <a:gd name="connsiteX0-111" fmla="*/ 0 w 8454088"/>
              <a:gd name="connsiteY0-112" fmla="*/ 0 h 2182398"/>
              <a:gd name="connsiteX1-113" fmla="*/ 8377923 w 8454088"/>
              <a:gd name="connsiteY1-114" fmla="*/ 364609 h 2182398"/>
              <a:gd name="connsiteX2-115" fmla="*/ 8454088 w 8454088"/>
              <a:gd name="connsiteY2-116" fmla="*/ 2182398 h 2182398"/>
              <a:gd name="connsiteX3-117" fmla="*/ 832 w 8454088"/>
              <a:gd name="connsiteY3-118" fmla="*/ 819807 h 2182398"/>
              <a:gd name="connsiteX4-119" fmla="*/ 0 w 8454088"/>
              <a:gd name="connsiteY4-120" fmla="*/ 0 h 2182398"/>
              <a:gd name="connsiteX0-121" fmla="*/ 0 w 8454088"/>
              <a:gd name="connsiteY0-122" fmla="*/ 0 h 2182398"/>
              <a:gd name="connsiteX1-123" fmla="*/ 8417941 w 8454088"/>
              <a:gd name="connsiteY1-124" fmla="*/ 364609 h 2182398"/>
              <a:gd name="connsiteX2-125" fmla="*/ 8454088 w 8454088"/>
              <a:gd name="connsiteY2-126" fmla="*/ 2182398 h 2182398"/>
              <a:gd name="connsiteX3-127" fmla="*/ 832 w 8454088"/>
              <a:gd name="connsiteY3-128" fmla="*/ 819807 h 2182398"/>
              <a:gd name="connsiteX4-129" fmla="*/ 0 w 8454088"/>
              <a:gd name="connsiteY4-130" fmla="*/ 0 h 2182398"/>
              <a:gd name="connsiteX0-131" fmla="*/ 0 w 8454088"/>
              <a:gd name="connsiteY0-132" fmla="*/ 0 h 2182398"/>
              <a:gd name="connsiteX1-133" fmla="*/ 8391263 w 8454088"/>
              <a:gd name="connsiteY1-134" fmla="*/ 1106339 h 2182398"/>
              <a:gd name="connsiteX2-135" fmla="*/ 8454088 w 8454088"/>
              <a:gd name="connsiteY2-136" fmla="*/ 2182398 h 2182398"/>
              <a:gd name="connsiteX3-137" fmla="*/ 832 w 8454088"/>
              <a:gd name="connsiteY3-138" fmla="*/ 819807 h 2182398"/>
              <a:gd name="connsiteX4-139" fmla="*/ 0 w 8454088"/>
              <a:gd name="connsiteY4-140" fmla="*/ 0 h 2182398"/>
              <a:gd name="connsiteX0-141" fmla="*/ 0 w 8427409"/>
              <a:gd name="connsiteY0-142" fmla="*/ 0 h 3152353"/>
              <a:gd name="connsiteX1-143" fmla="*/ 8391263 w 8427409"/>
              <a:gd name="connsiteY1-144" fmla="*/ 1106339 h 3152353"/>
              <a:gd name="connsiteX2-145" fmla="*/ 8427409 w 8427409"/>
              <a:gd name="connsiteY2-146" fmla="*/ 3152353 h 3152353"/>
              <a:gd name="connsiteX3-147" fmla="*/ 832 w 8427409"/>
              <a:gd name="connsiteY3-148" fmla="*/ 819807 h 3152353"/>
              <a:gd name="connsiteX4-149" fmla="*/ 0 w 8427409"/>
              <a:gd name="connsiteY4-150" fmla="*/ 0 h 3152353"/>
              <a:gd name="connsiteX0-151" fmla="*/ 0 w 8431280"/>
              <a:gd name="connsiteY0-152" fmla="*/ 0 h 3152353"/>
              <a:gd name="connsiteX1-153" fmla="*/ 8431280 w 8431280"/>
              <a:gd name="connsiteY1-154" fmla="*/ 1077811 h 3152353"/>
              <a:gd name="connsiteX2-155" fmla="*/ 8427409 w 8431280"/>
              <a:gd name="connsiteY2-156" fmla="*/ 3152353 h 3152353"/>
              <a:gd name="connsiteX3-157" fmla="*/ 832 w 8431280"/>
              <a:gd name="connsiteY3-158" fmla="*/ 819807 h 3152353"/>
              <a:gd name="connsiteX4-159" fmla="*/ 0 w 8431280"/>
              <a:gd name="connsiteY4-160" fmla="*/ 0 h 3152353"/>
              <a:gd name="connsiteX0-161" fmla="*/ 0 w 8431280"/>
              <a:gd name="connsiteY0-162" fmla="*/ 0 h 3152353"/>
              <a:gd name="connsiteX1-163" fmla="*/ 8431280 w 8431280"/>
              <a:gd name="connsiteY1-164" fmla="*/ 1077811 h 3152353"/>
              <a:gd name="connsiteX2-165" fmla="*/ 8427409 w 8431280"/>
              <a:gd name="connsiteY2-166" fmla="*/ 3152353 h 3152353"/>
              <a:gd name="connsiteX3-167" fmla="*/ 27511 w 8431280"/>
              <a:gd name="connsiteY3-168" fmla="*/ 1190673 h 3152353"/>
              <a:gd name="connsiteX4-169" fmla="*/ 0 w 8431280"/>
              <a:gd name="connsiteY4-170" fmla="*/ 0 h 3152353"/>
              <a:gd name="connsiteX0-171" fmla="*/ 0 w 8431280"/>
              <a:gd name="connsiteY0-172" fmla="*/ 0 h 3152353"/>
              <a:gd name="connsiteX1-173" fmla="*/ 8431280 w 8431280"/>
              <a:gd name="connsiteY1-174" fmla="*/ 1077811 h 3152353"/>
              <a:gd name="connsiteX2-175" fmla="*/ 8427409 w 8431280"/>
              <a:gd name="connsiteY2-176" fmla="*/ 3152353 h 3152353"/>
              <a:gd name="connsiteX3-177" fmla="*/ 14171 w 8431280"/>
              <a:gd name="connsiteY3-178" fmla="*/ 1176409 h 3152353"/>
              <a:gd name="connsiteX4-179" fmla="*/ 0 w 8431280"/>
              <a:gd name="connsiteY4-180" fmla="*/ 0 h 3152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431280" h="3152353">
                <a:moveTo>
                  <a:pt x="0" y="0"/>
                </a:moveTo>
                <a:lnTo>
                  <a:pt x="8431280" y="1077811"/>
                </a:lnTo>
                <a:cubicBezTo>
                  <a:pt x="8429990" y="1769325"/>
                  <a:pt x="8428699" y="2460839"/>
                  <a:pt x="8427409" y="3152353"/>
                </a:cubicBezTo>
                <a:lnTo>
                  <a:pt x="14171" y="1176409"/>
                </a:lnTo>
                <a:cubicBezTo>
                  <a:pt x="13894" y="903140"/>
                  <a:pt x="277" y="273269"/>
                  <a:pt x="0" y="0"/>
                </a:cubicBezTo>
                <a:close/>
              </a:path>
            </a:pathLst>
          </a:custGeom>
          <a:solidFill>
            <a:srgbClr val="1F4E79">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73571" y="2447695"/>
            <a:ext cx="9491141" cy="1538513"/>
          </a:xfrm>
          <a:custGeom>
            <a:avLst/>
            <a:gdLst>
              <a:gd name="connsiteX0" fmla="*/ 0 w 9171828"/>
              <a:gd name="connsiteY0" fmla="*/ 0 h 914400"/>
              <a:gd name="connsiteX1" fmla="*/ 9171828 w 9171828"/>
              <a:gd name="connsiteY1" fmla="*/ 0 h 914400"/>
              <a:gd name="connsiteX2" fmla="*/ 9171828 w 9171828"/>
              <a:gd name="connsiteY2" fmla="*/ 914400 h 914400"/>
              <a:gd name="connsiteX3" fmla="*/ 0 w 9171828"/>
              <a:gd name="connsiteY3" fmla="*/ 914400 h 914400"/>
              <a:gd name="connsiteX4" fmla="*/ 0 w 9171828"/>
              <a:gd name="connsiteY4" fmla="*/ 0 h 914400"/>
              <a:gd name="connsiteX0-1" fmla="*/ 0 w 9171828"/>
              <a:gd name="connsiteY0-2" fmla="*/ 348342 h 1262742"/>
              <a:gd name="connsiteX1-3" fmla="*/ 9142799 w 9171828"/>
              <a:gd name="connsiteY1-4" fmla="*/ 0 h 1262742"/>
              <a:gd name="connsiteX2-5" fmla="*/ 9171828 w 9171828"/>
              <a:gd name="connsiteY2-6" fmla="*/ 1262742 h 1262742"/>
              <a:gd name="connsiteX3-7" fmla="*/ 0 w 9171828"/>
              <a:gd name="connsiteY3-8" fmla="*/ 1262742 h 1262742"/>
              <a:gd name="connsiteX4-9" fmla="*/ 0 w 9171828"/>
              <a:gd name="connsiteY4-10" fmla="*/ 348342 h 1262742"/>
              <a:gd name="connsiteX0-11" fmla="*/ 145142 w 9316970"/>
              <a:gd name="connsiteY0-12" fmla="*/ 348342 h 1422399"/>
              <a:gd name="connsiteX1-13" fmla="*/ 9287941 w 9316970"/>
              <a:gd name="connsiteY1-14" fmla="*/ 0 h 1422399"/>
              <a:gd name="connsiteX2-15" fmla="*/ 9316970 w 9316970"/>
              <a:gd name="connsiteY2-16" fmla="*/ 1262742 h 1422399"/>
              <a:gd name="connsiteX3-17" fmla="*/ 0 w 9316970"/>
              <a:gd name="connsiteY3-18" fmla="*/ 1422399 h 1422399"/>
              <a:gd name="connsiteX4-19" fmla="*/ 145142 w 9316970"/>
              <a:gd name="connsiteY4-20" fmla="*/ 348342 h 1422399"/>
              <a:gd name="connsiteX0-21" fmla="*/ 145142 w 9433084"/>
              <a:gd name="connsiteY0-22" fmla="*/ 348342 h 1422399"/>
              <a:gd name="connsiteX1-23" fmla="*/ 9287941 w 9433084"/>
              <a:gd name="connsiteY1-24" fmla="*/ 0 h 1422399"/>
              <a:gd name="connsiteX2-25" fmla="*/ 9433084 w 9433084"/>
              <a:gd name="connsiteY2-26" fmla="*/ 1262742 h 1422399"/>
              <a:gd name="connsiteX3-27" fmla="*/ 0 w 9433084"/>
              <a:gd name="connsiteY3-28" fmla="*/ 1422399 h 1422399"/>
              <a:gd name="connsiteX4-29" fmla="*/ 145142 w 9433084"/>
              <a:gd name="connsiteY4-30" fmla="*/ 348342 h 1422399"/>
              <a:gd name="connsiteX0-31" fmla="*/ 130628 w 9433084"/>
              <a:gd name="connsiteY0-32" fmla="*/ 798285 h 1422399"/>
              <a:gd name="connsiteX1-33" fmla="*/ 9287941 w 9433084"/>
              <a:gd name="connsiteY1-34" fmla="*/ 0 h 1422399"/>
              <a:gd name="connsiteX2-35" fmla="*/ 9433084 w 9433084"/>
              <a:gd name="connsiteY2-36" fmla="*/ 1262742 h 1422399"/>
              <a:gd name="connsiteX3-37" fmla="*/ 0 w 9433084"/>
              <a:gd name="connsiteY3-38" fmla="*/ 1422399 h 1422399"/>
              <a:gd name="connsiteX4-39" fmla="*/ 130628 w 9433084"/>
              <a:gd name="connsiteY4-40" fmla="*/ 798285 h 1422399"/>
              <a:gd name="connsiteX0-41" fmla="*/ 174171 w 9476627"/>
              <a:gd name="connsiteY0-42" fmla="*/ 798285 h 1611085"/>
              <a:gd name="connsiteX1-43" fmla="*/ 9331484 w 9476627"/>
              <a:gd name="connsiteY1-44" fmla="*/ 0 h 1611085"/>
              <a:gd name="connsiteX2-45" fmla="*/ 9476627 w 9476627"/>
              <a:gd name="connsiteY2-46" fmla="*/ 1262742 h 1611085"/>
              <a:gd name="connsiteX3-47" fmla="*/ 0 w 9476627"/>
              <a:gd name="connsiteY3-48" fmla="*/ 1611085 h 1611085"/>
              <a:gd name="connsiteX4-49" fmla="*/ 174171 w 9476627"/>
              <a:gd name="connsiteY4-50" fmla="*/ 798285 h 1611085"/>
              <a:gd name="connsiteX0-51" fmla="*/ 174171 w 9476627"/>
              <a:gd name="connsiteY0-52" fmla="*/ 725713 h 1538513"/>
              <a:gd name="connsiteX1-53" fmla="*/ 9404055 w 9476627"/>
              <a:gd name="connsiteY1-54" fmla="*/ 0 h 1538513"/>
              <a:gd name="connsiteX2-55" fmla="*/ 9476627 w 9476627"/>
              <a:gd name="connsiteY2-56" fmla="*/ 1190170 h 1538513"/>
              <a:gd name="connsiteX3-57" fmla="*/ 0 w 9476627"/>
              <a:gd name="connsiteY3-58" fmla="*/ 1538513 h 1538513"/>
              <a:gd name="connsiteX4-59" fmla="*/ 174171 w 9476627"/>
              <a:gd name="connsiteY4-60" fmla="*/ 725713 h 1538513"/>
              <a:gd name="connsiteX0-61" fmla="*/ 174171 w 9491141"/>
              <a:gd name="connsiteY0-62" fmla="*/ 725713 h 1538513"/>
              <a:gd name="connsiteX1-63" fmla="*/ 9404055 w 9491141"/>
              <a:gd name="connsiteY1-64" fmla="*/ 0 h 1538513"/>
              <a:gd name="connsiteX2-65" fmla="*/ 9491141 w 9491141"/>
              <a:gd name="connsiteY2-66" fmla="*/ 1291770 h 1538513"/>
              <a:gd name="connsiteX3-67" fmla="*/ 0 w 9491141"/>
              <a:gd name="connsiteY3-68" fmla="*/ 1538513 h 1538513"/>
              <a:gd name="connsiteX4-69" fmla="*/ 174171 w 9491141"/>
              <a:gd name="connsiteY4-70" fmla="*/ 725713 h 15385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491141" h="1538513">
                <a:moveTo>
                  <a:pt x="174171" y="725713"/>
                </a:moveTo>
                <a:lnTo>
                  <a:pt x="9404055" y="0"/>
                </a:lnTo>
                <a:lnTo>
                  <a:pt x="9491141" y="1291770"/>
                </a:lnTo>
                <a:lnTo>
                  <a:pt x="0" y="1538513"/>
                </a:lnTo>
                <a:lnTo>
                  <a:pt x="174171" y="725713"/>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5063" y="1849296"/>
            <a:ext cx="9652000" cy="2719983"/>
          </a:xfrm>
          <a:custGeom>
            <a:avLst/>
            <a:gdLst>
              <a:gd name="connsiteX0" fmla="*/ 0 w 8287657"/>
              <a:gd name="connsiteY0" fmla="*/ 0 h 914400"/>
              <a:gd name="connsiteX1" fmla="*/ 8287657 w 8287657"/>
              <a:gd name="connsiteY1" fmla="*/ 0 h 914400"/>
              <a:gd name="connsiteX2" fmla="*/ 8287657 w 8287657"/>
              <a:gd name="connsiteY2" fmla="*/ 914400 h 914400"/>
              <a:gd name="connsiteX3" fmla="*/ 0 w 8287657"/>
              <a:gd name="connsiteY3" fmla="*/ 914400 h 914400"/>
              <a:gd name="connsiteX4" fmla="*/ 0 w 8287657"/>
              <a:gd name="connsiteY4" fmla="*/ 0 h 914400"/>
              <a:gd name="connsiteX0-1" fmla="*/ 0 w 8287657"/>
              <a:gd name="connsiteY0-2" fmla="*/ 2032000 h 2946400"/>
              <a:gd name="connsiteX1-3" fmla="*/ 7881257 w 8287657"/>
              <a:gd name="connsiteY1-4" fmla="*/ 0 h 2946400"/>
              <a:gd name="connsiteX2-5" fmla="*/ 8287657 w 8287657"/>
              <a:gd name="connsiteY2-6" fmla="*/ 2946400 h 2946400"/>
              <a:gd name="connsiteX3-7" fmla="*/ 0 w 8287657"/>
              <a:gd name="connsiteY3-8" fmla="*/ 2946400 h 2946400"/>
              <a:gd name="connsiteX4-9" fmla="*/ 0 w 8287657"/>
              <a:gd name="connsiteY4-10" fmla="*/ 2032000 h 2946400"/>
              <a:gd name="connsiteX0-11" fmla="*/ 0 w 8069943"/>
              <a:gd name="connsiteY0-12" fmla="*/ 2032000 h 2946400"/>
              <a:gd name="connsiteX1-13" fmla="*/ 7881257 w 8069943"/>
              <a:gd name="connsiteY1-14" fmla="*/ 0 h 2946400"/>
              <a:gd name="connsiteX2-15" fmla="*/ 8069943 w 8069943"/>
              <a:gd name="connsiteY2-16" fmla="*/ 1407885 h 2946400"/>
              <a:gd name="connsiteX3-17" fmla="*/ 0 w 8069943"/>
              <a:gd name="connsiteY3-18" fmla="*/ 2946400 h 2946400"/>
              <a:gd name="connsiteX4-19" fmla="*/ 0 w 8069943"/>
              <a:gd name="connsiteY4-20" fmla="*/ 2032000 h 2946400"/>
              <a:gd name="connsiteX0-21" fmla="*/ 0 w 8175895"/>
              <a:gd name="connsiteY0-22" fmla="*/ 2032000 h 2946400"/>
              <a:gd name="connsiteX1-23" fmla="*/ 7881257 w 8175895"/>
              <a:gd name="connsiteY1-24" fmla="*/ 0 h 2946400"/>
              <a:gd name="connsiteX2-25" fmla="*/ 8069943 w 8175895"/>
              <a:gd name="connsiteY2-26" fmla="*/ 1407885 h 2946400"/>
              <a:gd name="connsiteX3-27" fmla="*/ 0 w 8175895"/>
              <a:gd name="connsiteY3-28" fmla="*/ 2946400 h 2946400"/>
              <a:gd name="connsiteX4-29" fmla="*/ 0 w 8175895"/>
              <a:gd name="connsiteY4-30" fmla="*/ 2032000 h 2946400"/>
              <a:gd name="connsiteX0-31" fmla="*/ 0 w 8069943"/>
              <a:gd name="connsiteY0-32" fmla="*/ 2032000 h 2946400"/>
              <a:gd name="connsiteX1-33" fmla="*/ 7881257 w 8069943"/>
              <a:gd name="connsiteY1-34" fmla="*/ 0 h 2946400"/>
              <a:gd name="connsiteX2-35" fmla="*/ 8069943 w 8069943"/>
              <a:gd name="connsiteY2-36" fmla="*/ 1407885 h 2946400"/>
              <a:gd name="connsiteX3-37" fmla="*/ 0 w 8069943"/>
              <a:gd name="connsiteY3-38" fmla="*/ 2946400 h 2946400"/>
              <a:gd name="connsiteX4-39" fmla="*/ 0 w 8069943"/>
              <a:gd name="connsiteY4-40" fmla="*/ 2032000 h 2946400"/>
              <a:gd name="connsiteX0-41" fmla="*/ 0 w 8119452"/>
              <a:gd name="connsiteY0-42" fmla="*/ 1654629 h 2946400"/>
              <a:gd name="connsiteX1-43" fmla="*/ 7930766 w 8119452"/>
              <a:gd name="connsiteY1-44" fmla="*/ 0 h 2946400"/>
              <a:gd name="connsiteX2-45" fmla="*/ 8119452 w 8119452"/>
              <a:gd name="connsiteY2-46" fmla="*/ 1407885 h 2946400"/>
              <a:gd name="connsiteX3-47" fmla="*/ 49509 w 8119452"/>
              <a:gd name="connsiteY3-48" fmla="*/ 2946400 h 2946400"/>
              <a:gd name="connsiteX4-49" fmla="*/ 0 w 8119452"/>
              <a:gd name="connsiteY4-50" fmla="*/ 1654629 h 2946400"/>
              <a:gd name="connsiteX0-51" fmla="*/ 86641 w 8206093"/>
              <a:gd name="connsiteY0-52" fmla="*/ 1654629 h 2481943"/>
              <a:gd name="connsiteX1-53" fmla="*/ 8017407 w 8206093"/>
              <a:gd name="connsiteY1-54" fmla="*/ 0 h 2481943"/>
              <a:gd name="connsiteX2-55" fmla="*/ 8206093 w 8206093"/>
              <a:gd name="connsiteY2-56" fmla="*/ 1407885 h 2481943"/>
              <a:gd name="connsiteX3-57" fmla="*/ 0 w 8206093"/>
              <a:gd name="connsiteY3-58" fmla="*/ 2481943 h 2481943"/>
              <a:gd name="connsiteX4-59" fmla="*/ 86641 w 8206093"/>
              <a:gd name="connsiteY4-60" fmla="*/ 1654629 h 2481943"/>
              <a:gd name="connsiteX0-61" fmla="*/ 0 w 8329864"/>
              <a:gd name="connsiteY0-62" fmla="*/ 769257 h 2481943"/>
              <a:gd name="connsiteX1-63" fmla="*/ 8141178 w 8329864"/>
              <a:gd name="connsiteY1-64" fmla="*/ 0 h 2481943"/>
              <a:gd name="connsiteX2-65" fmla="*/ 8329864 w 8329864"/>
              <a:gd name="connsiteY2-66" fmla="*/ 1407885 h 2481943"/>
              <a:gd name="connsiteX3-67" fmla="*/ 123771 w 8329864"/>
              <a:gd name="connsiteY3-68" fmla="*/ 2481943 h 2481943"/>
              <a:gd name="connsiteX4-69" fmla="*/ 0 w 8329864"/>
              <a:gd name="connsiteY4-70" fmla="*/ 769257 h 2481943"/>
              <a:gd name="connsiteX0-71" fmla="*/ 0 w 8181338"/>
              <a:gd name="connsiteY0-72" fmla="*/ 769257 h 2481943"/>
              <a:gd name="connsiteX1-73" fmla="*/ 8141178 w 8181338"/>
              <a:gd name="connsiteY1-74" fmla="*/ 0 h 2481943"/>
              <a:gd name="connsiteX2-75" fmla="*/ 8181338 w 8181338"/>
              <a:gd name="connsiteY2-76" fmla="*/ 1074056 h 2481943"/>
              <a:gd name="connsiteX3-77" fmla="*/ 123771 w 8181338"/>
              <a:gd name="connsiteY3-78" fmla="*/ 2481943 h 2481943"/>
              <a:gd name="connsiteX4-79" fmla="*/ 0 w 8181338"/>
              <a:gd name="connsiteY4-80" fmla="*/ 769257 h 2481943"/>
              <a:gd name="connsiteX0-81" fmla="*/ 0 w 8185819"/>
              <a:gd name="connsiteY0-82" fmla="*/ 769257 h 2481943"/>
              <a:gd name="connsiteX1-83" fmla="*/ 8141178 w 8185819"/>
              <a:gd name="connsiteY1-84" fmla="*/ 0 h 2481943"/>
              <a:gd name="connsiteX2-85" fmla="*/ 8181338 w 8185819"/>
              <a:gd name="connsiteY2-86" fmla="*/ 1074056 h 2481943"/>
              <a:gd name="connsiteX3-87" fmla="*/ 123771 w 8185819"/>
              <a:gd name="connsiteY3-88" fmla="*/ 2481943 h 2481943"/>
              <a:gd name="connsiteX4-89" fmla="*/ 0 w 8185819"/>
              <a:gd name="connsiteY4-90" fmla="*/ 769257 h 2481943"/>
              <a:gd name="connsiteX0-91" fmla="*/ 0 w 8181340"/>
              <a:gd name="connsiteY0-92" fmla="*/ 2264228 h 3976914"/>
              <a:gd name="connsiteX1-93" fmla="*/ 7670844 w 8181340"/>
              <a:gd name="connsiteY1-94" fmla="*/ 0 h 3976914"/>
              <a:gd name="connsiteX2-95" fmla="*/ 8181338 w 8181340"/>
              <a:gd name="connsiteY2-96" fmla="*/ 2569027 h 3976914"/>
              <a:gd name="connsiteX3-97" fmla="*/ 123771 w 8181340"/>
              <a:gd name="connsiteY3-98" fmla="*/ 3976914 h 3976914"/>
              <a:gd name="connsiteX4-99" fmla="*/ 0 w 8181340"/>
              <a:gd name="connsiteY4-100" fmla="*/ 2264228 h 3976914"/>
              <a:gd name="connsiteX0-101" fmla="*/ 0 w 8181341"/>
              <a:gd name="connsiteY0-102" fmla="*/ 2264228 h 3976914"/>
              <a:gd name="connsiteX1-103" fmla="*/ 7670844 w 8181341"/>
              <a:gd name="connsiteY1-104" fmla="*/ 0 h 3976914"/>
              <a:gd name="connsiteX2-105" fmla="*/ 8181338 w 8181341"/>
              <a:gd name="connsiteY2-106" fmla="*/ 2569027 h 3976914"/>
              <a:gd name="connsiteX3-107" fmla="*/ 123771 w 8181341"/>
              <a:gd name="connsiteY3-108" fmla="*/ 3976914 h 3976914"/>
              <a:gd name="connsiteX4-109" fmla="*/ 0 w 8181341"/>
              <a:gd name="connsiteY4-110" fmla="*/ 2264228 h 3976914"/>
              <a:gd name="connsiteX0-111" fmla="*/ 0 w 8181341"/>
              <a:gd name="connsiteY0-112" fmla="*/ 2264228 h 3976914"/>
              <a:gd name="connsiteX1-113" fmla="*/ 7670844 w 8181341"/>
              <a:gd name="connsiteY1-114" fmla="*/ 0 h 3976914"/>
              <a:gd name="connsiteX2-115" fmla="*/ 8181338 w 8181341"/>
              <a:gd name="connsiteY2-116" fmla="*/ 2569027 h 3976914"/>
              <a:gd name="connsiteX3-117" fmla="*/ 123771 w 8181341"/>
              <a:gd name="connsiteY3-118" fmla="*/ 3976914 h 3976914"/>
              <a:gd name="connsiteX4-119" fmla="*/ 0 w 8181341"/>
              <a:gd name="connsiteY4-120" fmla="*/ 2264228 h 3976914"/>
              <a:gd name="connsiteX0-121" fmla="*/ 0 w 8181338"/>
              <a:gd name="connsiteY0-122" fmla="*/ 2264228 h 3976914"/>
              <a:gd name="connsiteX1-123" fmla="*/ 7670844 w 8181338"/>
              <a:gd name="connsiteY1-124" fmla="*/ 0 h 3976914"/>
              <a:gd name="connsiteX2-125" fmla="*/ 8181338 w 8181338"/>
              <a:gd name="connsiteY2-126" fmla="*/ 2569027 h 3976914"/>
              <a:gd name="connsiteX3-127" fmla="*/ 123771 w 8181338"/>
              <a:gd name="connsiteY3-128" fmla="*/ 3976914 h 3976914"/>
              <a:gd name="connsiteX4-129" fmla="*/ 0 w 8181338"/>
              <a:gd name="connsiteY4-130" fmla="*/ 2264228 h 3976914"/>
              <a:gd name="connsiteX0-131" fmla="*/ 0 w 7958548"/>
              <a:gd name="connsiteY0-132" fmla="*/ 2264228 h 3976914"/>
              <a:gd name="connsiteX1-133" fmla="*/ 7670844 w 7958548"/>
              <a:gd name="connsiteY1-134" fmla="*/ 0 h 3976914"/>
              <a:gd name="connsiteX2-135" fmla="*/ 7958548 w 7958548"/>
              <a:gd name="connsiteY2-136" fmla="*/ 1509484 h 3976914"/>
              <a:gd name="connsiteX3-137" fmla="*/ 123771 w 7958548"/>
              <a:gd name="connsiteY3-138" fmla="*/ 3976914 h 3976914"/>
              <a:gd name="connsiteX4-139" fmla="*/ 0 w 7958548"/>
              <a:gd name="connsiteY4-140" fmla="*/ 2264228 h 3976914"/>
              <a:gd name="connsiteX0-141" fmla="*/ 0 w 7859531"/>
              <a:gd name="connsiteY0-142" fmla="*/ 3222171 h 3976914"/>
              <a:gd name="connsiteX1-143" fmla="*/ 7571827 w 7859531"/>
              <a:gd name="connsiteY1-144" fmla="*/ 0 h 3976914"/>
              <a:gd name="connsiteX2-145" fmla="*/ 7859531 w 7859531"/>
              <a:gd name="connsiteY2-146" fmla="*/ 1509484 h 3976914"/>
              <a:gd name="connsiteX3-147" fmla="*/ 24754 w 7859531"/>
              <a:gd name="connsiteY3-148" fmla="*/ 3976914 h 3976914"/>
              <a:gd name="connsiteX4-149" fmla="*/ 0 w 7859531"/>
              <a:gd name="connsiteY4-150" fmla="*/ 3222171 h 3976914"/>
              <a:gd name="connsiteX0-151" fmla="*/ 0 w 7970925"/>
              <a:gd name="connsiteY0-152" fmla="*/ 2830286 h 3976914"/>
              <a:gd name="connsiteX1-153" fmla="*/ 7683221 w 7970925"/>
              <a:gd name="connsiteY1-154" fmla="*/ 0 h 3976914"/>
              <a:gd name="connsiteX2-155" fmla="*/ 7970925 w 7970925"/>
              <a:gd name="connsiteY2-156" fmla="*/ 1509484 h 3976914"/>
              <a:gd name="connsiteX3-157" fmla="*/ 136148 w 7970925"/>
              <a:gd name="connsiteY3-158" fmla="*/ 3976914 h 3976914"/>
              <a:gd name="connsiteX4-159" fmla="*/ 0 w 7970925"/>
              <a:gd name="connsiteY4-160" fmla="*/ 2830286 h 3976914"/>
              <a:gd name="connsiteX0-161" fmla="*/ 0 w 7994091"/>
              <a:gd name="connsiteY0-162" fmla="*/ 2206171 h 3352799"/>
              <a:gd name="connsiteX1-163" fmla="*/ 7893634 w 7994091"/>
              <a:gd name="connsiteY1-164" fmla="*/ 0 h 3352799"/>
              <a:gd name="connsiteX2-165" fmla="*/ 7970925 w 7994091"/>
              <a:gd name="connsiteY2-166" fmla="*/ 885369 h 3352799"/>
              <a:gd name="connsiteX3-167" fmla="*/ 136148 w 7994091"/>
              <a:gd name="connsiteY3-168" fmla="*/ 3352799 h 3352799"/>
              <a:gd name="connsiteX4-169" fmla="*/ 0 w 7994091"/>
              <a:gd name="connsiteY4-170" fmla="*/ 2206171 h 3352799"/>
              <a:gd name="connsiteX0-171" fmla="*/ 0 w 8168960"/>
              <a:gd name="connsiteY0-172" fmla="*/ 2206171 h 3352799"/>
              <a:gd name="connsiteX1-173" fmla="*/ 7893634 w 8168960"/>
              <a:gd name="connsiteY1-174" fmla="*/ 0 h 3352799"/>
              <a:gd name="connsiteX2-175" fmla="*/ 8168960 w 8168960"/>
              <a:gd name="connsiteY2-176" fmla="*/ 1059541 h 3352799"/>
              <a:gd name="connsiteX3-177" fmla="*/ 136148 w 8168960"/>
              <a:gd name="connsiteY3-178" fmla="*/ 3352799 h 3352799"/>
              <a:gd name="connsiteX4-179" fmla="*/ 0 w 8168960"/>
              <a:gd name="connsiteY4-180" fmla="*/ 2206171 h 3352799"/>
              <a:gd name="connsiteX0-181" fmla="*/ 0 w 8168960"/>
              <a:gd name="connsiteY0-182" fmla="*/ 2206171 h 3352799"/>
              <a:gd name="connsiteX1-183" fmla="*/ 7893634 w 8168960"/>
              <a:gd name="connsiteY1-184" fmla="*/ 0 h 3352799"/>
              <a:gd name="connsiteX2-185" fmla="*/ 8168960 w 8168960"/>
              <a:gd name="connsiteY2-186" fmla="*/ 1059541 h 3352799"/>
              <a:gd name="connsiteX3-187" fmla="*/ 136148 w 8168960"/>
              <a:gd name="connsiteY3-188" fmla="*/ 3352799 h 3352799"/>
              <a:gd name="connsiteX4-189" fmla="*/ 0 w 8168960"/>
              <a:gd name="connsiteY4-190" fmla="*/ 2206171 h 3352799"/>
              <a:gd name="connsiteX0-191" fmla="*/ 0 w 8168960"/>
              <a:gd name="connsiteY0-192" fmla="*/ 2206171 h 3352799"/>
              <a:gd name="connsiteX1-193" fmla="*/ 7893634 w 8168960"/>
              <a:gd name="connsiteY1-194" fmla="*/ 0 h 3352799"/>
              <a:gd name="connsiteX2-195" fmla="*/ 8168960 w 8168960"/>
              <a:gd name="connsiteY2-196" fmla="*/ 1059541 h 3352799"/>
              <a:gd name="connsiteX3-197" fmla="*/ 136148 w 8168960"/>
              <a:gd name="connsiteY3-198" fmla="*/ 3352799 h 3352799"/>
              <a:gd name="connsiteX4-199" fmla="*/ 0 w 8168960"/>
              <a:gd name="connsiteY4-200" fmla="*/ 2206171 h 3352799"/>
              <a:gd name="connsiteX0-201" fmla="*/ 0 w 8171357"/>
              <a:gd name="connsiteY0-202" fmla="*/ 2220686 h 3367314"/>
              <a:gd name="connsiteX1-203" fmla="*/ 8005029 w 8171357"/>
              <a:gd name="connsiteY1-204" fmla="*/ 0 h 3367314"/>
              <a:gd name="connsiteX2-205" fmla="*/ 8168960 w 8171357"/>
              <a:gd name="connsiteY2-206" fmla="*/ 1074056 h 3367314"/>
              <a:gd name="connsiteX3-207" fmla="*/ 136148 w 8171357"/>
              <a:gd name="connsiteY3-208" fmla="*/ 3367314 h 3367314"/>
              <a:gd name="connsiteX4-209" fmla="*/ 0 w 8171357"/>
              <a:gd name="connsiteY4-210" fmla="*/ 2220686 h 3367314"/>
              <a:gd name="connsiteX0-211" fmla="*/ 0 w 8193715"/>
              <a:gd name="connsiteY0-212" fmla="*/ 2220686 h 3367314"/>
              <a:gd name="connsiteX1-213" fmla="*/ 8005029 w 8193715"/>
              <a:gd name="connsiteY1-214" fmla="*/ 0 h 3367314"/>
              <a:gd name="connsiteX2-215" fmla="*/ 8193715 w 8193715"/>
              <a:gd name="connsiteY2-216" fmla="*/ 1074056 h 3367314"/>
              <a:gd name="connsiteX3-217" fmla="*/ 136148 w 8193715"/>
              <a:gd name="connsiteY3-218" fmla="*/ 3367314 h 3367314"/>
              <a:gd name="connsiteX4-219" fmla="*/ 0 w 8193715"/>
              <a:gd name="connsiteY4-220" fmla="*/ 2220686 h 3367314"/>
              <a:gd name="connsiteX0-221" fmla="*/ 0 w 8230847"/>
              <a:gd name="connsiteY0-222" fmla="*/ 1770743 h 3367314"/>
              <a:gd name="connsiteX1-223" fmla="*/ 8042161 w 8230847"/>
              <a:gd name="connsiteY1-224" fmla="*/ 0 h 3367314"/>
              <a:gd name="connsiteX2-225" fmla="*/ 8230847 w 8230847"/>
              <a:gd name="connsiteY2-226" fmla="*/ 1074056 h 3367314"/>
              <a:gd name="connsiteX3-227" fmla="*/ 173280 w 8230847"/>
              <a:gd name="connsiteY3-228" fmla="*/ 3367314 h 3367314"/>
              <a:gd name="connsiteX4-229" fmla="*/ 0 w 8230847"/>
              <a:gd name="connsiteY4-230" fmla="*/ 1770743 h 3367314"/>
              <a:gd name="connsiteX0-231" fmla="*/ 0 w 8230847"/>
              <a:gd name="connsiteY0-232" fmla="*/ 1770743 h 2728686"/>
              <a:gd name="connsiteX1-233" fmla="*/ 8042161 w 8230847"/>
              <a:gd name="connsiteY1-234" fmla="*/ 0 h 2728686"/>
              <a:gd name="connsiteX2-235" fmla="*/ 8230847 w 8230847"/>
              <a:gd name="connsiteY2-236" fmla="*/ 1074056 h 2728686"/>
              <a:gd name="connsiteX3-237" fmla="*/ 49508 w 8230847"/>
              <a:gd name="connsiteY3-238" fmla="*/ 2728686 h 2728686"/>
              <a:gd name="connsiteX4-239" fmla="*/ 0 w 8230847"/>
              <a:gd name="connsiteY4-240" fmla="*/ 1770743 h 2728686"/>
              <a:gd name="connsiteX0-241" fmla="*/ 0 w 8218470"/>
              <a:gd name="connsiteY0-242" fmla="*/ 1494972 h 2728686"/>
              <a:gd name="connsiteX1-243" fmla="*/ 8029784 w 8218470"/>
              <a:gd name="connsiteY1-244" fmla="*/ 0 h 2728686"/>
              <a:gd name="connsiteX2-245" fmla="*/ 8218470 w 8218470"/>
              <a:gd name="connsiteY2-246" fmla="*/ 1074056 h 2728686"/>
              <a:gd name="connsiteX3-247" fmla="*/ 37131 w 8218470"/>
              <a:gd name="connsiteY3-248" fmla="*/ 2728686 h 2728686"/>
              <a:gd name="connsiteX4-249" fmla="*/ 0 w 8218470"/>
              <a:gd name="connsiteY4-250" fmla="*/ 1494972 h 2728686"/>
              <a:gd name="connsiteX0-251" fmla="*/ 0 w 8218470"/>
              <a:gd name="connsiteY0-252" fmla="*/ 1494972 h 2627086"/>
              <a:gd name="connsiteX1-253" fmla="*/ 8029784 w 8218470"/>
              <a:gd name="connsiteY1-254" fmla="*/ 0 h 2627086"/>
              <a:gd name="connsiteX2-255" fmla="*/ 8218470 w 8218470"/>
              <a:gd name="connsiteY2-256" fmla="*/ 1074056 h 2627086"/>
              <a:gd name="connsiteX3-257" fmla="*/ 37131 w 8218470"/>
              <a:gd name="connsiteY3-258" fmla="*/ 2627086 h 2627086"/>
              <a:gd name="connsiteX4-259" fmla="*/ 0 w 8218470"/>
              <a:gd name="connsiteY4-260" fmla="*/ 1494972 h 2627086"/>
              <a:gd name="connsiteX0-261" fmla="*/ 0 w 8218470"/>
              <a:gd name="connsiteY0-262" fmla="*/ 1741715 h 2873829"/>
              <a:gd name="connsiteX1-263" fmla="*/ 7893635 w 8218470"/>
              <a:gd name="connsiteY1-264" fmla="*/ 0 h 2873829"/>
              <a:gd name="connsiteX2-265" fmla="*/ 8218470 w 8218470"/>
              <a:gd name="connsiteY2-266" fmla="*/ 1320799 h 2873829"/>
              <a:gd name="connsiteX3-267" fmla="*/ 37131 w 8218470"/>
              <a:gd name="connsiteY3-268" fmla="*/ 2873829 h 2873829"/>
              <a:gd name="connsiteX4-269" fmla="*/ 0 w 8218470"/>
              <a:gd name="connsiteY4-270" fmla="*/ 1741715 h 2873829"/>
              <a:gd name="connsiteX0-271" fmla="*/ 0 w 8218470"/>
              <a:gd name="connsiteY0-272" fmla="*/ 1756230 h 2888344"/>
              <a:gd name="connsiteX1-273" fmla="*/ 7967898 w 8218470"/>
              <a:gd name="connsiteY1-274" fmla="*/ 0 h 2888344"/>
              <a:gd name="connsiteX2-275" fmla="*/ 8218470 w 8218470"/>
              <a:gd name="connsiteY2-276" fmla="*/ 1335314 h 2888344"/>
              <a:gd name="connsiteX3-277" fmla="*/ 37131 w 8218470"/>
              <a:gd name="connsiteY3-278" fmla="*/ 2888344 h 2888344"/>
              <a:gd name="connsiteX4-279" fmla="*/ 0 w 8218470"/>
              <a:gd name="connsiteY4-280" fmla="*/ 1756230 h 2888344"/>
              <a:gd name="connsiteX0-281" fmla="*/ 0 w 8267979"/>
              <a:gd name="connsiteY0-282" fmla="*/ 1756230 h 2888344"/>
              <a:gd name="connsiteX1-283" fmla="*/ 7967898 w 8267979"/>
              <a:gd name="connsiteY1-284" fmla="*/ 0 h 2888344"/>
              <a:gd name="connsiteX2-285" fmla="*/ 8267979 w 8267979"/>
              <a:gd name="connsiteY2-286" fmla="*/ 1335314 h 2888344"/>
              <a:gd name="connsiteX3-287" fmla="*/ 37131 w 8267979"/>
              <a:gd name="connsiteY3-288" fmla="*/ 2888344 h 2888344"/>
              <a:gd name="connsiteX4-289" fmla="*/ 0 w 8267979"/>
              <a:gd name="connsiteY4-290" fmla="*/ 1756230 h 2888344"/>
              <a:gd name="connsiteX0-291" fmla="*/ 74263 w 8230848"/>
              <a:gd name="connsiteY0-292" fmla="*/ 1407888 h 2888344"/>
              <a:gd name="connsiteX1-293" fmla="*/ 7930767 w 8230848"/>
              <a:gd name="connsiteY1-294" fmla="*/ 0 h 2888344"/>
              <a:gd name="connsiteX2-295" fmla="*/ 8230848 w 8230848"/>
              <a:gd name="connsiteY2-296" fmla="*/ 1335314 h 2888344"/>
              <a:gd name="connsiteX3-297" fmla="*/ 0 w 8230848"/>
              <a:gd name="connsiteY3-298" fmla="*/ 2888344 h 2888344"/>
              <a:gd name="connsiteX4-299" fmla="*/ 74263 w 8230848"/>
              <a:gd name="connsiteY4-300" fmla="*/ 1407888 h 2888344"/>
              <a:gd name="connsiteX0-301" fmla="*/ 74263 w 8230848"/>
              <a:gd name="connsiteY0-302" fmla="*/ 1407888 h 2888344"/>
              <a:gd name="connsiteX1-303" fmla="*/ 7930767 w 8230848"/>
              <a:gd name="connsiteY1-304" fmla="*/ 0 h 2888344"/>
              <a:gd name="connsiteX2-305" fmla="*/ 8230848 w 8230848"/>
              <a:gd name="connsiteY2-306" fmla="*/ 1335314 h 2888344"/>
              <a:gd name="connsiteX3-307" fmla="*/ 0 w 8230848"/>
              <a:gd name="connsiteY3-308" fmla="*/ 2888344 h 2888344"/>
              <a:gd name="connsiteX4-309" fmla="*/ 74263 w 8230848"/>
              <a:gd name="connsiteY4-310" fmla="*/ 1407888 h 2888344"/>
              <a:gd name="connsiteX0-311" fmla="*/ 74263 w 8230848"/>
              <a:gd name="connsiteY0-312" fmla="*/ 1410792 h 2891248"/>
              <a:gd name="connsiteX1-313" fmla="*/ 3328575 w 8230848"/>
              <a:gd name="connsiteY1-314" fmla="*/ 1065169 h 2891248"/>
              <a:gd name="connsiteX2-315" fmla="*/ 7930767 w 8230848"/>
              <a:gd name="connsiteY2-316" fmla="*/ 2904 h 2891248"/>
              <a:gd name="connsiteX3-317" fmla="*/ 8230848 w 8230848"/>
              <a:gd name="connsiteY3-318" fmla="*/ 1338218 h 2891248"/>
              <a:gd name="connsiteX4-319" fmla="*/ 0 w 8230848"/>
              <a:gd name="connsiteY4-320" fmla="*/ 2891248 h 2891248"/>
              <a:gd name="connsiteX5" fmla="*/ 74263 w 8230848"/>
              <a:gd name="connsiteY5" fmla="*/ 1410792 h 2891248"/>
              <a:gd name="connsiteX0-321" fmla="*/ 74263 w 8230848"/>
              <a:gd name="connsiteY0-322" fmla="*/ 1411458 h 2891914"/>
              <a:gd name="connsiteX1-323" fmla="*/ 3328575 w 8230848"/>
              <a:gd name="connsiteY1-324" fmla="*/ 891663 h 2891914"/>
              <a:gd name="connsiteX2-325" fmla="*/ 7930767 w 8230848"/>
              <a:gd name="connsiteY2-326" fmla="*/ 3570 h 2891914"/>
              <a:gd name="connsiteX3-327" fmla="*/ 8230848 w 8230848"/>
              <a:gd name="connsiteY3-328" fmla="*/ 1338884 h 2891914"/>
              <a:gd name="connsiteX4-329" fmla="*/ 0 w 8230848"/>
              <a:gd name="connsiteY4-330" fmla="*/ 2891914 h 2891914"/>
              <a:gd name="connsiteX5-331" fmla="*/ 74263 w 8230848"/>
              <a:gd name="connsiteY5-332" fmla="*/ 1411458 h 2891914"/>
              <a:gd name="connsiteX0-333" fmla="*/ 61886 w 8230848"/>
              <a:gd name="connsiteY0-334" fmla="*/ 1411458 h 2891914"/>
              <a:gd name="connsiteX1-335" fmla="*/ 3328575 w 8230848"/>
              <a:gd name="connsiteY1-336" fmla="*/ 891663 h 2891914"/>
              <a:gd name="connsiteX2-337" fmla="*/ 7930767 w 8230848"/>
              <a:gd name="connsiteY2-338" fmla="*/ 3570 h 2891914"/>
              <a:gd name="connsiteX3-339" fmla="*/ 8230848 w 8230848"/>
              <a:gd name="connsiteY3-340" fmla="*/ 1338884 h 2891914"/>
              <a:gd name="connsiteX4-341" fmla="*/ 0 w 8230848"/>
              <a:gd name="connsiteY4-342" fmla="*/ 2891914 h 2891914"/>
              <a:gd name="connsiteX5-343" fmla="*/ 61886 w 8230848"/>
              <a:gd name="connsiteY5-344" fmla="*/ 1411458 h 2891914"/>
              <a:gd name="connsiteX0-345" fmla="*/ 61886 w 8230848"/>
              <a:gd name="connsiteY0-346" fmla="*/ 1411458 h 2891914"/>
              <a:gd name="connsiteX1-347" fmla="*/ 3328575 w 8230848"/>
              <a:gd name="connsiteY1-348" fmla="*/ 891663 h 2891914"/>
              <a:gd name="connsiteX2-349" fmla="*/ 7930767 w 8230848"/>
              <a:gd name="connsiteY2-350" fmla="*/ 3570 h 2891914"/>
              <a:gd name="connsiteX3-351" fmla="*/ 8230848 w 8230848"/>
              <a:gd name="connsiteY3-352" fmla="*/ 1338884 h 2891914"/>
              <a:gd name="connsiteX4-353" fmla="*/ 0 w 8230848"/>
              <a:gd name="connsiteY4-354" fmla="*/ 2891914 h 2891914"/>
              <a:gd name="connsiteX5-355" fmla="*/ 61886 w 8230848"/>
              <a:gd name="connsiteY5-356" fmla="*/ 1411458 h 2891914"/>
              <a:gd name="connsiteX0-357" fmla="*/ 61886 w 8230848"/>
              <a:gd name="connsiteY0-358" fmla="*/ 1520248 h 3000704"/>
              <a:gd name="connsiteX1-359" fmla="*/ 3328575 w 8230848"/>
              <a:gd name="connsiteY1-360" fmla="*/ 1000453 h 3000704"/>
              <a:gd name="connsiteX2-361" fmla="*/ 7116002 w 8230848"/>
              <a:gd name="connsiteY2-362" fmla="*/ 175214 h 3000704"/>
              <a:gd name="connsiteX3-363" fmla="*/ 7930767 w 8230848"/>
              <a:gd name="connsiteY3-364" fmla="*/ 112360 h 3000704"/>
              <a:gd name="connsiteX4-365" fmla="*/ 8230848 w 8230848"/>
              <a:gd name="connsiteY4-366" fmla="*/ 1447674 h 3000704"/>
              <a:gd name="connsiteX5-367" fmla="*/ 0 w 8230848"/>
              <a:gd name="connsiteY5-368" fmla="*/ 3000704 h 3000704"/>
              <a:gd name="connsiteX6" fmla="*/ 61886 w 8230848"/>
              <a:gd name="connsiteY6" fmla="*/ 1520248 h 3000704"/>
              <a:gd name="connsiteX0-369" fmla="*/ 61886 w 8230848"/>
              <a:gd name="connsiteY0-370" fmla="*/ 1510410 h 2990866"/>
              <a:gd name="connsiteX1-371" fmla="*/ 3328575 w 8230848"/>
              <a:gd name="connsiteY1-372" fmla="*/ 990615 h 2990866"/>
              <a:gd name="connsiteX2-373" fmla="*/ 7004608 w 8230848"/>
              <a:gd name="connsiteY2-374" fmla="*/ 198075 h 2990866"/>
              <a:gd name="connsiteX3-375" fmla="*/ 7930767 w 8230848"/>
              <a:gd name="connsiteY3-376" fmla="*/ 102522 h 2990866"/>
              <a:gd name="connsiteX4-377" fmla="*/ 8230848 w 8230848"/>
              <a:gd name="connsiteY4-378" fmla="*/ 1437836 h 2990866"/>
              <a:gd name="connsiteX5-379" fmla="*/ 0 w 8230848"/>
              <a:gd name="connsiteY5-380" fmla="*/ 2990866 h 2990866"/>
              <a:gd name="connsiteX6-381" fmla="*/ 61886 w 8230848"/>
              <a:gd name="connsiteY6-382" fmla="*/ 1510410 h 2990866"/>
              <a:gd name="connsiteX0-383" fmla="*/ 61886 w 8230848"/>
              <a:gd name="connsiteY0-384" fmla="*/ 1563582 h 3044038"/>
              <a:gd name="connsiteX1-385" fmla="*/ 3328575 w 8230848"/>
              <a:gd name="connsiteY1-386" fmla="*/ 1043787 h 3044038"/>
              <a:gd name="connsiteX2-387" fmla="*/ 7004608 w 8230848"/>
              <a:gd name="connsiteY2-388" fmla="*/ 251247 h 3044038"/>
              <a:gd name="connsiteX3-389" fmla="*/ 7930767 w 8230848"/>
              <a:gd name="connsiteY3-390" fmla="*/ 155694 h 3044038"/>
              <a:gd name="connsiteX4-391" fmla="*/ 8230848 w 8230848"/>
              <a:gd name="connsiteY4-392" fmla="*/ 1491008 h 3044038"/>
              <a:gd name="connsiteX5-393" fmla="*/ 0 w 8230848"/>
              <a:gd name="connsiteY5-394" fmla="*/ 3044038 h 3044038"/>
              <a:gd name="connsiteX6-395" fmla="*/ 61886 w 8230848"/>
              <a:gd name="connsiteY6-396" fmla="*/ 1563582 h 3044038"/>
              <a:gd name="connsiteX0-397" fmla="*/ 61886 w 8230848"/>
              <a:gd name="connsiteY0-398" fmla="*/ 1557973 h 3038429"/>
              <a:gd name="connsiteX1-399" fmla="*/ 3328575 w 8230848"/>
              <a:gd name="connsiteY1-400" fmla="*/ 1038178 h 3038429"/>
              <a:gd name="connsiteX2-401" fmla="*/ 7004608 w 8230848"/>
              <a:gd name="connsiteY2-402" fmla="*/ 245638 h 3038429"/>
              <a:gd name="connsiteX3-403" fmla="*/ 7930767 w 8230848"/>
              <a:gd name="connsiteY3-404" fmla="*/ 150085 h 3038429"/>
              <a:gd name="connsiteX4-405" fmla="*/ 8230848 w 8230848"/>
              <a:gd name="connsiteY4-406" fmla="*/ 1485399 h 3038429"/>
              <a:gd name="connsiteX5-407" fmla="*/ 0 w 8230848"/>
              <a:gd name="connsiteY5-408" fmla="*/ 3038429 h 3038429"/>
              <a:gd name="connsiteX6-409" fmla="*/ 61886 w 8230848"/>
              <a:gd name="connsiteY6-410" fmla="*/ 1557973 h 3038429"/>
              <a:gd name="connsiteX0-411" fmla="*/ 61886 w 8230848"/>
              <a:gd name="connsiteY0-412" fmla="*/ 1557973 h 3038429"/>
              <a:gd name="connsiteX1-413" fmla="*/ 3328575 w 8230848"/>
              <a:gd name="connsiteY1-414" fmla="*/ 1038178 h 3038429"/>
              <a:gd name="connsiteX2-415" fmla="*/ 7004608 w 8230848"/>
              <a:gd name="connsiteY2-416" fmla="*/ 245638 h 3038429"/>
              <a:gd name="connsiteX3-417" fmla="*/ 7930767 w 8230848"/>
              <a:gd name="connsiteY3-418" fmla="*/ 150085 h 3038429"/>
              <a:gd name="connsiteX4-419" fmla="*/ 8230848 w 8230848"/>
              <a:gd name="connsiteY4-420" fmla="*/ 1485399 h 3038429"/>
              <a:gd name="connsiteX5-421" fmla="*/ 0 w 8230848"/>
              <a:gd name="connsiteY5-422" fmla="*/ 3038429 h 3038429"/>
              <a:gd name="connsiteX6-423" fmla="*/ 61886 w 8230848"/>
              <a:gd name="connsiteY6-424" fmla="*/ 1557973 h 3038429"/>
              <a:gd name="connsiteX0-425" fmla="*/ 61886 w 8230848"/>
              <a:gd name="connsiteY0-426" fmla="*/ 1565259 h 3045715"/>
              <a:gd name="connsiteX1-427" fmla="*/ 3328575 w 8230848"/>
              <a:gd name="connsiteY1-428" fmla="*/ 1045464 h 3045715"/>
              <a:gd name="connsiteX2-429" fmla="*/ 6992232 w 8230848"/>
              <a:gd name="connsiteY2-430" fmla="*/ 236574 h 3045715"/>
              <a:gd name="connsiteX3-431" fmla="*/ 7930767 w 8230848"/>
              <a:gd name="connsiteY3-432" fmla="*/ 157371 h 3045715"/>
              <a:gd name="connsiteX4-433" fmla="*/ 8230848 w 8230848"/>
              <a:gd name="connsiteY4-434" fmla="*/ 1492685 h 3045715"/>
              <a:gd name="connsiteX5-435" fmla="*/ 0 w 8230848"/>
              <a:gd name="connsiteY5-436" fmla="*/ 3045715 h 3045715"/>
              <a:gd name="connsiteX6-437" fmla="*/ 61886 w 8230848"/>
              <a:gd name="connsiteY6-438" fmla="*/ 1565259 h 3045715"/>
              <a:gd name="connsiteX0-439" fmla="*/ 61886 w 8230848"/>
              <a:gd name="connsiteY0-440" fmla="*/ 1528381 h 3008837"/>
              <a:gd name="connsiteX1-441" fmla="*/ 3328575 w 8230848"/>
              <a:gd name="connsiteY1-442" fmla="*/ 1008586 h 3008837"/>
              <a:gd name="connsiteX2-443" fmla="*/ 6992232 w 8230848"/>
              <a:gd name="connsiteY2-444" fmla="*/ 199696 h 3008837"/>
              <a:gd name="connsiteX3-445" fmla="*/ 7930767 w 8230848"/>
              <a:gd name="connsiteY3-446" fmla="*/ 120493 h 3008837"/>
              <a:gd name="connsiteX4-447" fmla="*/ 8230848 w 8230848"/>
              <a:gd name="connsiteY4-448" fmla="*/ 1455807 h 3008837"/>
              <a:gd name="connsiteX5-449" fmla="*/ 0 w 8230848"/>
              <a:gd name="connsiteY5-450" fmla="*/ 3008837 h 3008837"/>
              <a:gd name="connsiteX6-451" fmla="*/ 61886 w 8230848"/>
              <a:gd name="connsiteY6-452" fmla="*/ 1528381 h 3008837"/>
              <a:gd name="connsiteX0-453" fmla="*/ 61886 w 8230848"/>
              <a:gd name="connsiteY0-454" fmla="*/ 1519365 h 2999821"/>
              <a:gd name="connsiteX1-455" fmla="*/ 3328575 w 8230848"/>
              <a:gd name="connsiteY1-456" fmla="*/ 999570 h 2999821"/>
              <a:gd name="connsiteX2-457" fmla="*/ 6992232 w 8230848"/>
              <a:gd name="connsiteY2-458" fmla="*/ 190680 h 2999821"/>
              <a:gd name="connsiteX3-459" fmla="*/ 7930767 w 8230848"/>
              <a:gd name="connsiteY3-460" fmla="*/ 111477 h 2999821"/>
              <a:gd name="connsiteX4-461" fmla="*/ 8230848 w 8230848"/>
              <a:gd name="connsiteY4-462" fmla="*/ 1446791 h 2999821"/>
              <a:gd name="connsiteX5-463" fmla="*/ 0 w 8230848"/>
              <a:gd name="connsiteY5-464" fmla="*/ 2999821 h 2999821"/>
              <a:gd name="connsiteX6-465" fmla="*/ 61886 w 8230848"/>
              <a:gd name="connsiteY6-466" fmla="*/ 1519365 h 2999821"/>
              <a:gd name="connsiteX0-467" fmla="*/ 61886 w 8230848"/>
              <a:gd name="connsiteY0-468" fmla="*/ 1554484 h 3034940"/>
              <a:gd name="connsiteX1-469" fmla="*/ 3328575 w 8230848"/>
              <a:gd name="connsiteY1-470" fmla="*/ 1034689 h 3034940"/>
              <a:gd name="connsiteX2-471" fmla="*/ 6992232 w 8230848"/>
              <a:gd name="connsiteY2-472" fmla="*/ 225799 h 3034940"/>
              <a:gd name="connsiteX3-473" fmla="*/ 8005031 w 8230848"/>
              <a:gd name="connsiteY3-474" fmla="*/ 97546 h 3034940"/>
              <a:gd name="connsiteX4-475" fmla="*/ 8230848 w 8230848"/>
              <a:gd name="connsiteY4-476" fmla="*/ 1481910 h 3034940"/>
              <a:gd name="connsiteX5-477" fmla="*/ 0 w 8230848"/>
              <a:gd name="connsiteY5-478" fmla="*/ 3034940 h 3034940"/>
              <a:gd name="connsiteX6-479" fmla="*/ 61886 w 8230848"/>
              <a:gd name="connsiteY6-480" fmla="*/ 1554484 h 3034940"/>
              <a:gd name="connsiteX0-481" fmla="*/ 61886 w 8230848"/>
              <a:gd name="connsiteY0-482" fmla="*/ 1554484 h 3034940"/>
              <a:gd name="connsiteX1-483" fmla="*/ 3328575 w 8230848"/>
              <a:gd name="connsiteY1-484" fmla="*/ 1034689 h 3034940"/>
              <a:gd name="connsiteX2-485" fmla="*/ 6992232 w 8230848"/>
              <a:gd name="connsiteY2-486" fmla="*/ 225799 h 3034940"/>
              <a:gd name="connsiteX3-487" fmla="*/ 8005031 w 8230848"/>
              <a:gd name="connsiteY3-488" fmla="*/ 97546 h 3034940"/>
              <a:gd name="connsiteX4-489" fmla="*/ 8230848 w 8230848"/>
              <a:gd name="connsiteY4-490" fmla="*/ 1481910 h 3034940"/>
              <a:gd name="connsiteX5-491" fmla="*/ 0 w 8230848"/>
              <a:gd name="connsiteY5-492" fmla="*/ 3034940 h 3034940"/>
              <a:gd name="connsiteX6-493" fmla="*/ 61886 w 8230848"/>
              <a:gd name="connsiteY6-494" fmla="*/ 1554484 h 3034940"/>
              <a:gd name="connsiteX0-495" fmla="*/ 61886 w 8230848"/>
              <a:gd name="connsiteY0-496" fmla="*/ 1583547 h 3064003"/>
              <a:gd name="connsiteX1-497" fmla="*/ 3328575 w 8230848"/>
              <a:gd name="connsiteY1-498" fmla="*/ 1063752 h 3064003"/>
              <a:gd name="connsiteX2-499" fmla="*/ 6992232 w 8230848"/>
              <a:gd name="connsiteY2-500" fmla="*/ 254862 h 3064003"/>
              <a:gd name="connsiteX3-501" fmla="*/ 8005031 w 8230848"/>
              <a:gd name="connsiteY3-502" fmla="*/ 126609 h 3064003"/>
              <a:gd name="connsiteX4-503" fmla="*/ 8230848 w 8230848"/>
              <a:gd name="connsiteY4-504" fmla="*/ 1510973 h 3064003"/>
              <a:gd name="connsiteX5-505" fmla="*/ 0 w 8230848"/>
              <a:gd name="connsiteY5-506" fmla="*/ 3064003 h 3064003"/>
              <a:gd name="connsiteX6-507" fmla="*/ 61886 w 8230848"/>
              <a:gd name="connsiteY6-508" fmla="*/ 1583547 h 30640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31" y="connsiteY5-332"/>
              </a:cxn>
              <a:cxn ang="0">
                <a:pos x="connsiteX6-381" y="connsiteY6-382"/>
              </a:cxn>
            </a:cxnLst>
            <a:rect l="l" t="t" r="r" b="b"/>
            <a:pathLst>
              <a:path w="8230848" h="3064003">
                <a:moveTo>
                  <a:pt x="61886" y="1583547"/>
                </a:moveTo>
                <a:cubicBezTo>
                  <a:pt x="645529" y="1444536"/>
                  <a:pt x="2019158" y="1298400"/>
                  <a:pt x="3328575" y="1063752"/>
                </a:cubicBezTo>
                <a:cubicBezTo>
                  <a:pt x="4498072" y="839580"/>
                  <a:pt x="6126183" y="419227"/>
                  <a:pt x="6992232" y="254862"/>
                </a:cubicBezTo>
                <a:cubicBezTo>
                  <a:pt x="8081071" y="90495"/>
                  <a:pt x="7961561" y="-150868"/>
                  <a:pt x="8005031" y="126609"/>
                </a:cubicBezTo>
                <a:cubicBezTo>
                  <a:pt x="8278338" y="1423218"/>
                  <a:pt x="8182466" y="1230366"/>
                  <a:pt x="8230848" y="1510973"/>
                </a:cubicBezTo>
                <a:lnTo>
                  <a:pt x="0" y="3064003"/>
                </a:lnTo>
                <a:lnTo>
                  <a:pt x="61886" y="1583547"/>
                </a:lnTo>
                <a:close/>
              </a:path>
            </a:pathLst>
          </a:custGeom>
          <a:solidFill>
            <a:srgbClr val="0C1E2E">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54743" y="5390473"/>
            <a:ext cx="1386113" cy="646331"/>
          </a:xfrm>
          <a:prstGeom prst="rect">
            <a:avLst/>
          </a:prstGeom>
          <a:noFill/>
        </p:spPr>
        <p:txBody>
          <a:bodyPr wrap="square" rtlCol="0">
            <a:spAutoFit/>
          </a:bodyPr>
          <a:lstStyle/>
          <a:p>
            <a:pPr algn="ctr"/>
            <a:r>
              <a:rPr lang="en-US" altLang="zh-CN" sz="3600" b="1" dirty="0" smtClean="0">
                <a:solidFill>
                  <a:schemeClr val="bg1"/>
                </a:solidFill>
              </a:rPr>
              <a:t>Part</a:t>
            </a:r>
            <a:r>
              <a:rPr lang="en-US" altLang="zh-CN" b="1" dirty="0" smtClean="0">
                <a:solidFill>
                  <a:schemeClr val="bg1"/>
                </a:solidFill>
              </a:rPr>
              <a:t>   </a:t>
            </a:r>
            <a:r>
              <a:rPr lang="en-US" altLang="zh-CN" sz="3600" b="1" dirty="0" smtClean="0">
                <a:solidFill>
                  <a:schemeClr val="bg1"/>
                </a:solidFill>
              </a:rPr>
              <a:t>1</a:t>
            </a:r>
            <a:endParaRPr lang="zh-CN" altLang="en-US" sz="3600" b="1" dirty="0">
              <a:solidFill>
                <a:schemeClr val="bg1"/>
              </a:solidFill>
            </a:endParaRPr>
          </a:p>
        </p:txBody>
      </p:sp>
      <p:sp>
        <p:nvSpPr>
          <p:cNvPr id="10" name="文本框 9"/>
          <p:cNvSpPr txBox="1"/>
          <p:nvPr/>
        </p:nvSpPr>
        <p:spPr>
          <a:xfrm>
            <a:off x="2039420" y="3106699"/>
            <a:ext cx="5065486" cy="645160"/>
          </a:xfrm>
          <a:prstGeom prst="rect">
            <a:avLst/>
          </a:prstGeom>
          <a:noFill/>
        </p:spPr>
        <p:txBody>
          <a:bodyPr wrap="square" rtlCol="0">
            <a:spAutoFit/>
          </a:bodyPr>
          <a:lstStyle/>
          <a:p>
            <a:pPr algn="ctr"/>
            <a:r>
              <a:rPr lang="zh-CN" altLang="en-US" sz="3600" dirty="0" smtClean="0">
                <a:solidFill>
                  <a:schemeClr val="bg1"/>
                </a:solidFill>
                <a:latin typeface="微软雅黑" panose="020B0503020204020204" pitchFamily="34" charset="-122"/>
                <a:ea typeface="微软雅黑" panose="020B0503020204020204" pitchFamily="34" charset="-122"/>
              </a:rPr>
              <a:t>项目背景</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 fill="hold"/>
                                        <p:tgtEl>
                                          <p:spTgt spid="5"/>
                                        </p:tgtEl>
                                        <p:attrNameLst>
                                          <p:attrName>ppt_x</p:attrName>
                                        </p:attrNameLst>
                                      </p:cBhvr>
                                      <p:tavLst>
                                        <p:tav tm="0">
                                          <p:val>
                                            <p:strVal val="#ppt_x"/>
                                          </p:val>
                                        </p:tav>
                                        <p:tav tm="100000">
                                          <p:val>
                                            <p:strVal val="#ppt_x"/>
                                          </p:val>
                                        </p:tav>
                                      </p:tavLst>
                                    </p:anim>
                                    <p:anim calcmode="lin" valueType="num">
                                      <p:cBhvr additive="base">
                                        <p:cTn id="8" dur="2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 fill="hold"/>
                                        <p:tgtEl>
                                          <p:spTgt spid="9"/>
                                        </p:tgtEl>
                                        <p:attrNameLst>
                                          <p:attrName>ppt_x</p:attrName>
                                        </p:attrNameLst>
                                      </p:cBhvr>
                                      <p:tavLst>
                                        <p:tav tm="0">
                                          <p:val>
                                            <p:strVal val="#ppt_x"/>
                                          </p:val>
                                        </p:tav>
                                        <p:tav tm="100000">
                                          <p:val>
                                            <p:strVal val="#ppt_x"/>
                                          </p:val>
                                        </p:tav>
                                      </p:tavLst>
                                    </p:anim>
                                    <p:anim calcmode="lin" valueType="num">
                                      <p:cBhvr additive="base">
                                        <p:cTn id="12" dur="2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9"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200" fill="hold"/>
                                        <p:tgtEl>
                                          <p:spTgt spid="6"/>
                                        </p:tgtEl>
                                        <p:attrNameLst>
                                          <p:attrName>ppt_x</p:attrName>
                                        </p:attrNameLst>
                                      </p:cBhvr>
                                      <p:tavLst>
                                        <p:tav tm="0">
                                          <p:val>
                                            <p:strVal val="0-#ppt_w/2"/>
                                          </p:val>
                                        </p:tav>
                                        <p:tav tm="100000">
                                          <p:val>
                                            <p:strVal val="#ppt_x"/>
                                          </p:val>
                                        </p:tav>
                                      </p:tavLst>
                                    </p:anim>
                                    <p:anim calcmode="lin" valueType="num">
                                      <p:cBhvr additive="base">
                                        <p:cTn id="17" dur="2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2"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200" fill="hold"/>
                                        <p:tgtEl>
                                          <p:spTgt spid="7"/>
                                        </p:tgtEl>
                                        <p:attrNameLst>
                                          <p:attrName>ppt_x</p:attrName>
                                        </p:attrNameLst>
                                      </p:cBhvr>
                                      <p:tavLst>
                                        <p:tav tm="0">
                                          <p:val>
                                            <p:strVal val="1+#ppt_w/2"/>
                                          </p:val>
                                        </p:tav>
                                        <p:tav tm="100000">
                                          <p:val>
                                            <p:strVal val="#ppt_x"/>
                                          </p:val>
                                        </p:tav>
                                      </p:tavLst>
                                    </p:anim>
                                    <p:anim calcmode="lin" valueType="num">
                                      <p:cBhvr additive="base">
                                        <p:cTn id="22" dur="2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6"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200" fill="hold"/>
                                        <p:tgtEl>
                                          <p:spTgt spid="8"/>
                                        </p:tgtEl>
                                        <p:attrNameLst>
                                          <p:attrName>ppt_x</p:attrName>
                                        </p:attrNameLst>
                                      </p:cBhvr>
                                      <p:tavLst>
                                        <p:tav tm="0">
                                          <p:val>
                                            <p:strVal val="1+#ppt_w/2"/>
                                          </p:val>
                                        </p:tav>
                                        <p:tav tm="100000">
                                          <p:val>
                                            <p:strVal val="#ppt_x"/>
                                          </p:val>
                                        </p:tav>
                                      </p:tavLst>
                                    </p:anim>
                                    <p:anim calcmode="lin" valueType="num">
                                      <p:cBhvr additive="base">
                                        <p:cTn id="27" dur="200" fill="hold"/>
                                        <p:tgtEl>
                                          <p:spTgt spid="8"/>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2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9144001" cy="6858000"/>
          </a:xfrm>
          <a:prstGeom prst="rect">
            <a:avLst/>
          </a:prstGeom>
        </p:spPr>
      </p:pic>
      <p:sp>
        <p:nvSpPr>
          <p:cNvPr id="5" name="矩形 4"/>
          <p:cNvSpPr/>
          <p:nvPr/>
        </p:nvSpPr>
        <p:spPr>
          <a:xfrm>
            <a:off x="0" y="0"/>
            <a:ext cx="9144000" cy="885371"/>
          </a:xfrm>
          <a:prstGeom prst="rect">
            <a:avLst/>
          </a:prstGeom>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流程图: 合并 5"/>
          <p:cNvSpPr/>
          <p:nvPr/>
        </p:nvSpPr>
        <p:spPr>
          <a:xfrm>
            <a:off x="232230" y="166913"/>
            <a:ext cx="682171" cy="551543"/>
          </a:xfrm>
          <a:prstGeom prst="flowChartMerge">
            <a:avLst/>
          </a:prstGeom>
          <a:solidFill>
            <a:schemeClr val="accent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124860" y="-2"/>
            <a:ext cx="3120571" cy="885371"/>
            <a:chOff x="1124860" y="-2"/>
            <a:chExt cx="3120571" cy="885371"/>
          </a:xfrm>
        </p:grpSpPr>
        <p:sp>
          <p:nvSpPr>
            <p:cNvPr id="8" name="圆角矩形 7"/>
            <p:cNvSpPr/>
            <p:nvPr/>
          </p:nvSpPr>
          <p:spPr>
            <a:xfrm>
              <a:off x="1124860" y="-2"/>
              <a:ext cx="3120571" cy="8853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矩形 9"/>
            <p:cNvSpPr/>
            <p:nvPr/>
          </p:nvSpPr>
          <p:spPr>
            <a:xfrm>
              <a:off x="1444173" y="217006"/>
              <a:ext cx="2481943" cy="521970"/>
            </a:xfrm>
            <a:prstGeom prst="rect">
              <a:avLst/>
            </a:prstGeom>
          </p:spPr>
          <p:txBody>
            <a:bodyPr wrap="squar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项目背景</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0" y="6688945"/>
            <a:ext cx="9144000" cy="169054"/>
          </a:xfrm>
          <a:prstGeom prst="rect">
            <a:avLst/>
          </a:prstGeom>
          <a:solidFill>
            <a:schemeClr val="accent1">
              <a:lumMod val="5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6365" y="1238885"/>
            <a:ext cx="9017635" cy="1204595"/>
          </a:xfrm>
          <a:prstGeom prst="rect">
            <a:avLst/>
          </a:prstGeom>
          <a:noFill/>
        </p:spPr>
        <p:txBody>
          <a:bodyPr wrap="square" rtlCol="0" anchor="t">
            <a:noAutofit/>
          </a:bodyPr>
          <a:p>
            <a:r>
              <a:rPr lang="zh-CN" altLang="en-US"/>
              <a:t>斯坦利·施密特(Stanley Schmidt)首次实现了卡尔曼滤波器。卡尔曼在NASA埃姆斯研究中心访问时,发现他的方法对于解决阿波罗计划的轨道预测很有用,后来阿波罗飞船的导航电脑使用了这种滤波器。关于这种滤波器的论文由Swerling (1958), Kalman (1960)与 Kalman and Bucy (1961)发表。</a:t>
            </a:r>
            <a:endParaRPr lang="zh-CN" altLang="en-US"/>
          </a:p>
          <a:p>
            <a:endParaRPr lang="zh-CN" altLang="en-US"/>
          </a:p>
          <a:p>
            <a:endParaRPr lang="zh-CN" altLang="en-US"/>
          </a:p>
          <a:p>
            <a:r>
              <a:rPr lang="zh-CN" altLang="en-US"/>
              <a:t>对卡尔曼滤波的定义：</a:t>
            </a:r>
            <a:endParaRPr lang="zh-CN" altLang="en-US"/>
          </a:p>
        </p:txBody>
      </p:sp>
      <p:sp>
        <p:nvSpPr>
          <p:cNvPr id="7" name="文本框 6"/>
          <p:cNvSpPr txBox="1"/>
          <p:nvPr/>
        </p:nvSpPr>
        <p:spPr>
          <a:xfrm>
            <a:off x="127000" y="2589530"/>
            <a:ext cx="9017000" cy="2861310"/>
          </a:xfrm>
          <a:prstGeom prst="rect">
            <a:avLst/>
          </a:prstGeom>
          <a:noFill/>
        </p:spPr>
        <p:txBody>
          <a:bodyPr wrap="square" rtlCol="0" anchor="t">
            <a:spAutoFit/>
          </a:bodyPr>
          <a:p>
            <a:endParaRPr lang="zh-CN" altLang="en-US"/>
          </a:p>
          <a:p>
            <a:endParaRPr lang="zh-CN" altLang="en-US"/>
          </a:p>
          <a:p>
            <a:r>
              <a:rPr lang="zh-CN" altLang="en-US"/>
              <a:t>传统的滤波方法，只能是在有用信号与噪声具有不同频带的条件下才能实现.20世纪40年代，N.维纳和A.H.柯尔莫哥罗夫把信号和噪声的统计性质引进了滤波理论，在假设信号和噪声都是平稳过程的条件下，利用最优化方法对信号真值进行估计，达到滤波目的，从而在概念上与传统的滤波方法联系起来，被称为维纳滤波。这种方法要求信号和噪声都必须是以平稳过程为条件。60年代初，卡尔曼(R.E.Kalman)和布塞(R. S.Bucy)发表了一篇重要的论文《线性滤波和预测 理论的新成果》，提出了一种新的线性滤波和预测理论，被称之为卡尔曼滤波。特点是在线性状态空间表示的基础上对有噪声的输入和观测信号进行处理，求取系统状态或真实信号。</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1771"/>
            <a:ext cx="9144000" cy="6836229"/>
          </a:xfrm>
          <a:prstGeom prst="rect">
            <a:avLst/>
          </a:prstGeom>
        </p:spPr>
      </p:pic>
      <p:sp>
        <p:nvSpPr>
          <p:cNvPr id="5" name="流程图: 联系 4"/>
          <p:cNvSpPr/>
          <p:nvPr/>
        </p:nvSpPr>
        <p:spPr>
          <a:xfrm>
            <a:off x="624114" y="4878613"/>
            <a:ext cx="1712685" cy="1625600"/>
          </a:xfrm>
          <a:prstGeom prst="flowChartConnector">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 name="矩形 5"/>
          <p:cNvSpPr/>
          <p:nvPr/>
        </p:nvSpPr>
        <p:spPr>
          <a:xfrm>
            <a:off x="-29932" y="2355851"/>
            <a:ext cx="9173932" cy="2390320"/>
          </a:xfrm>
          <a:custGeom>
            <a:avLst/>
            <a:gdLst>
              <a:gd name="connsiteX0" fmla="*/ 0 w 7765142"/>
              <a:gd name="connsiteY0" fmla="*/ 0 h 885371"/>
              <a:gd name="connsiteX1" fmla="*/ 7765142 w 7765142"/>
              <a:gd name="connsiteY1" fmla="*/ 0 h 885371"/>
              <a:gd name="connsiteX2" fmla="*/ 7765142 w 7765142"/>
              <a:gd name="connsiteY2" fmla="*/ 885371 h 885371"/>
              <a:gd name="connsiteX3" fmla="*/ 0 w 7765142"/>
              <a:gd name="connsiteY3" fmla="*/ 885371 h 885371"/>
              <a:gd name="connsiteX4" fmla="*/ 0 w 7765142"/>
              <a:gd name="connsiteY4" fmla="*/ 0 h 885371"/>
              <a:gd name="connsiteX0-1" fmla="*/ 14514 w 7765142"/>
              <a:gd name="connsiteY0-2" fmla="*/ 0 h 1770743"/>
              <a:gd name="connsiteX1-3" fmla="*/ 7765142 w 7765142"/>
              <a:gd name="connsiteY1-4" fmla="*/ 885372 h 1770743"/>
              <a:gd name="connsiteX2-5" fmla="*/ 7765142 w 7765142"/>
              <a:gd name="connsiteY2-6" fmla="*/ 1770743 h 1770743"/>
              <a:gd name="connsiteX3-7" fmla="*/ 0 w 7765142"/>
              <a:gd name="connsiteY3-8" fmla="*/ 1770743 h 1770743"/>
              <a:gd name="connsiteX4-9" fmla="*/ 14514 w 7765142"/>
              <a:gd name="connsiteY4-10" fmla="*/ 0 h 1770743"/>
              <a:gd name="connsiteX0-11" fmla="*/ 14514 w 7765142"/>
              <a:gd name="connsiteY0-12" fmla="*/ 0 h 3309257"/>
              <a:gd name="connsiteX1-13" fmla="*/ 7765142 w 7765142"/>
              <a:gd name="connsiteY1-14" fmla="*/ 885372 h 3309257"/>
              <a:gd name="connsiteX2-15" fmla="*/ 7721599 w 7765142"/>
              <a:gd name="connsiteY2-16" fmla="*/ 3309257 h 3309257"/>
              <a:gd name="connsiteX3-17" fmla="*/ 0 w 7765142"/>
              <a:gd name="connsiteY3-18" fmla="*/ 1770743 h 3309257"/>
              <a:gd name="connsiteX4-19" fmla="*/ 14514 w 7765142"/>
              <a:gd name="connsiteY4-20" fmla="*/ 0 h 3309257"/>
              <a:gd name="connsiteX0-21" fmla="*/ 14514 w 8098971"/>
              <a:gd name="connsiteY0-22" fmla="*/ 0 h 3309257"/>
              <a:gd name="connsiteX1-23" fmla="*/ 8098971 w 8098971"/>
              <a:gd name="connsiteY1-24" fmla="*/ 2119086 h 3309257"/>
              <a:gd name="connsiteX2-25" fmla="*/ 7721599 w 8098971"/>
              <a:gd name="connsiteY2-26" fmla="*/ 3309257 h 3309257"/>
              <a:gd name="connsiteX3-27" fmla="*/ 0 w 8098971"/>
              <a:gd name="connsiteY3-28" fmla="*/ 1770743 h 3309257"/>
              <a:gd name="connsiteX4-29" fmla="*/ 14514 w 8098971"/>
              <a:gd name="connsiteY4-30" fmla="*/ 0 h 3309257"/>
              <a:gd name="connsiteX0-31" fmla="*/ 449942 w 8534399"/>
              <a:gd name="connsiteY0-32" fmla="*/ 0 h 3309257"/>
              <a:gd name="connsiteX1-33" fmla="*/ 8534399 w 8534399"/>
              <a:gd name="connsiteY1-34" fmla="*/ 2119086 h 3309257"/>
              <a:gd name="connsiteX2-35" fmla="*/ 8157027 w 8534399"/>
              <a:gd name="connsiteY2-36" fmla="*/ 3309257 h 3309257"/>
              <a:gd name="connsiteX3-37" fmla="*/ 0 w 8534399"/>
              <a:gd name="connsiteY3-38" fmla="*/ 1669143 h 3309257"/>
              <a:gd name="connsiteX4-39" fmla="*/ 449942 w 8534399"/>
              <a:gd name="connsiteY4-40" fmla="*/ 0 h 3309257"/>
              <a:gd name="connsiteX0-41" fmla="*/ 406399 w 8490856"/>
              <a:gd name="connsiteY0-42" fmla="*/ 0 h 3309257"/>
              <a:gd name="connsiteX1-43" fmla="*/ 8490856 w 8490856"/>
              <a:gd name="connsiteY1-44" fmla="*/ 2119086 h 3309257"/>
              <a:gd name="connsiteX2-45" fmla="*/ 8113484 w 8490856"/>
              <a:gd name="connsiteY2-46" fmla="*/ 3309257 h 3309257"/>
              <a:gd name="connsiteX3-47" fmla="*/ 0 w 8490856"/>
              <a:gd name="connsiteY3-48" fmla="*/ 1248229 h 3309257"/>
              <a:gd name="connsiteX4-49" fmla="*/ 406399 w 8490856"/>
              <a:gd name="connsiteY4-50" fmla="*/ 0 h 3309257"/>
              <a:gd name="connsiteX0-51" fmla="*/ 319313 w 8403770"/>
              <a:gd name="connsiteY0-52" fmla="*/ 0 h 3309257"/>
              <a:gd name="connsiteX1-53" fmla="*/ 8403770 w 8403770"/>
              <a:gd name="connsiteY1-54" fmla="*/ 2119086 h 3309257"/>
              <a:gd name="connsiteX2-55" fmla="*/ 8026398 w 8403770"/>
              <a:gd name="connsiteY2-56" fmla="*/ 3309257 h 3309257"/>
              <a:gd name="connsiteX3-57" fmla="*/ 0 w 8403770"/>
              <a:gd name="connsiteY3-58" fmla="*/ 1219200 h 3309257"/>
              <a:gd name="connsiteX4-59" fmla="*/ 319313 w 8403770"/>
              <a:gd name="connsiteY4-60" fmla="*/ 0 h 3309257"/>
              <a:gd name="connsiteX0-61" fmla="*/ 0 w 8431279"/>
              <a:gd name="connsiteY0-62" fmla="*/ 0 h 3451898"/>
              <a:gd name="connsiteX1-63" fmla="*/ 8431279 w 8431279"/>
              <a:gd name="connsiteY1-64" fmla="*/ 2261727 h 3451898"/>
              <a:gd name="connsiteX2-65" fmla="*/ 8053907 w 8431279"/>
              <a:gd name="connsiteY2-66" fmla="*/ 3451898 h 3451898"/>
              <a:gd name="connsiteX3-67" fmla="*/ 27509 w 8431279"/>
              <a:gd name="connsiteY3-68" fmla="*/ 1361841 h 3451898"/>
              <a:gd name="connsiteX4-69" fmla="*/ 0 w 8431279"/>
              <a:gd name="connsiteY4-70" fmla="*/ 0 h 3451898"/>
              <a:gd name="connsiteX0-71" fmla="*/ 0 w 8480765"/>
              <a:gd name="connsiteY0-72" fmla="*/ 0 h 3608802"/>
              <a:gd name="connsiteX1-73" fmla="*/ 8431279 w 8480765"/>
              <a:gd name="connsiteY1-74" fmla="*/ 2261727 h 3608802"/>
              <a:gd name="connsiteX2-75" fmla="*/ 8480765 w 8480765"/>
              <a:gd name="connsiteY2-76" fmla="*/ 3608802 h 3608802"/>
              <a:gd name="connsiteX3-77" fmla="*/ 27509 w 8480765"/>
              <a:gd name="connsiteY3-78" fmla="*/ 1361841 h 3608802"/>
              <a:gd name="connsiteX4-79" fmla="*/ 0 w 8480765"/>
              <a:gd name="connsiteY4-80" fmla="*/ 0 h 3608802"/>
              <a:gd name="connsiteX0-81" fmla="*/ 0 w 8480765"/>
              <a:gd name="connsiteY0-82" fmla="*/ 0 h 3608802"/>
              <a:gd name="connsiteX1-83" fmla="*/ 8404600 w 8480765"/>
              <a:gd name="connsiteY1-84" fmla="*/ 906643 h 3608802"/>
              <a:gd name="connsiteX2-85" fmla="*/ 8480765 w 8480765"/>
              <a:gd name="connsiteY2-86" fmla="*/ 3608802 h 3608802"/>
              <a:gd name="connsiteX3-87" fmla="*/ 27509 w 8480765"/>
              <a:gd name="connsiteY3-88" fmla="*/ 1361841 h 3608802"/>
              <a:gd name="connsiteX4-89" fmla="*/ 0 w 8480765"/>
              <a:gd name="connsiteY4-90" fmla="*/ 0 h 3608802"/>
              <a:gd name="connsiteX0-91" fmla="*/ 159241 w 8453256"/>
              <a:gd name="connsiteY0-92" fmla="*/ 0 h 3038240"/>
              <a:gd name="connsiteX1-93" fmla="*/ 8377091 w 8453256"/>
              <a:gd name="connsiteY1-94" fmla="*/ 336081 h 3038240"/>
              <a:gd name="connsiteX2-95" fmla="*/ 8453256 w 8453256"/>
              <a:gd name="connsiteY2-96" fmla="*/ 3038240 h 3038240"/>
              <a:gd name="connsiteX3-97" fmla="*/ 0 w 8453256"/>
              <a:gd name="connsiteY3-98" fmla="*/ 791279 h 3038240"/>
              <a:gd name="connsiteX4-99" fmla="*/ 159241 w 8453256"/>
              <a:gd name="connsiteY4-100" fmla="*/ 0 h 3038240"/>
              <a:gd name="connsiteX0-101" fmla="*/ 159241 w 8453256"/>
              <a:gd name="connsiteY0-102" fmla="*/ 0 h 2153870"/>
              <a:gd name="connsiteX1-103" fmla="*/ 8377091 w 8453256"/>
              <a:gd name="connsiteY1-104" fmla="*/ 336081 h 2153870"/>
              <a:gd name="connsiteX2-105" fmla="*/ 8453256 w 8453256"/>
              <a:gd name="connsiteY2-106" fmla="*/ 2153870 h 2153870"/>
              <a:gd name="connsiteX3-107" fmla="*/ 0 w 8453256"/>
              <a:gd name="connsiteY3-108" fmla="*/ 791279 h 2153870"/>
              <a:gd name="connsiteX4-109" fmla="*/ 159241 w 8453256"/>
              <a:gd name="connsiteY4-110" fmla="*/ 0 h 2153870"/>
              <a:gd name="connsiteX0-111" fmla="*/ 0 w 8454088"/>
              <a:gd name="connsiteY0-112" fmla="*/ 0 h 2182398"/>
              <a:gd name="connsiteX1-113" fmla="*/ 8377923 w 8454088"/>
              <a:gd name="connsiteY1-114" fmla="*/ 364609 h 2182398"/>
              <a:gd name="connsiteX2-115" fmla="*/ 8454088 w 8454088"/>
              <a:gd name="connsiteY2-116" fmla="*/ 2182398 h 2182398"/>
              <a:gd name="connsiteX3-117" fmla="*/ 832 w 8454088"/>
              <a:gd name="connsiteY3-118" fmla="*/ 819807 h 2182398"/>
              <a:gd name="connsiteX4-119" fmla="*/ 0 w 8454088"/>
              <a:gd name="connsiteY4-120" fmla="*/ 0 h 2182398"/>
              <a:gd name="connsiteX0-121" fmla="*/ 0 w 8454088"/>
              <a:gd name="connsiteY0-122" fmla="*/ 0 h 2182398"/>
              <a:gd name="connsiteX1-123" fmla="*/ 8417941 w 8454088"/>
              <a:gd name="connsiteY1-124" fmla="*/ 364609 h 2182398"/>
              <a:gd name="connsiteX2-125" fmla="*/ 8454088 w 8454088"/>
              <a:gd name="connsiteY2-126" fmla="*/ 2182398 h 2182398"/>
              <a:gd name="connsiteX3-127" fmla="*/ 832 w 8454088"/>
              <a:gd name="connsiteY3-128" fmla="*/ 819807 h 2182398"/>
              <a:gd name="connsiteX4-129" fmla="*/ 0 w 8454088"/>
              <a:gd name="connsiteY4-130" fmla="*/ 0 h 2182398"/>
              <a:gd name="connsiteX0-131" fmla="*/ 0 w 8454088"/>
              <a:gd name="connsiteY0-132" fmla="*/ 0 h 2182398"/>
              <a:gd name="connsiteX1-133" fmla="*/ 8391263 w 8454088"/>
              <a:gd name="connsiteY1-134" fmla="*/ 1106339 h 2182398"/>
              <a:gd name="connsiteX2-135" fmla="*/ 8454088 w 8454088"/>
              <a:gd name="connsiteY2-136" fmla="*/ 2182398 h 2182398"/>
              <a:gd name="connsiteX3-137" fmla="*/ 832 w 8454088"/>
              <a:gd name="connsiteY3-138" fmla="*/ 819807 h 2182398"/>
              <a:gd name="connsiteX4-139" fmla="*/ 0 w 8454088"/>
              <a:gd name="connsiteY4-140" fmla="*/ 0 h 2182398"/>
              <a:gd name="connsiteX0-141" fmla="*/ 0 w 8427409"/>
              <a:gd name="connsiteY0-142" fmla="*/ 0 h 3152353"/>
              <a:gd name="connsiteX1-143" fmla="*/ 8391263 w 8427409"/>
              <a:gd name="connsiteY1-144" fmla="*/ 1106339 h 3152353"/>
              <a:gd name="connsiteX2-145" fmla="*/ 8427409 w 8427409"/>
              <a:gd name="connsiteY2-146" fmla="*/ 3152353 h 3152353"/>
              <a:gd name="connsiteX3-147" fmla="*/ 832 w 8427409"/>
              <a:gd name="connsiteY3-148" fmla="*/ 819807 h 3152353"/>
              <a:gd name="connsiteX4-149" fmla="*/ 0 w 8427409"/>
              <a:gd name="connsiteY4-150" fmla="*/ 0 h 3152353"/>
              <a:gd name="connsiteX0-151" fmla="*/ 0 w 8431280"/>
              <a:gd name="connsiteY0-152" fmla="*/ 0 h 3152353"/>
              <a:gd name="connsiteX1-153" fmla="*/ 8431280 w 8431280"/>
              <a:gd name="connsiteY1-154" fmla="*/ 1077811 h 3152353"/>
              <a:gd name="connsiteX2-155" fmla="*/ 8427409 w 8431280"/>
              <a:gd name="connsiteY2-156" fmla="*/ 3152353 h 3152353"/>
              <a:gd name="connsiteX3-157" fmla="*/ 832 w 8431280"/>
              <a:gd name="connsiteY3-158" fmla="*/ 819807 h 3152353"/>
              <a:gd name="connsiteX4-159" fmla="*/ 0 w 8431280"/>
              <a:gd name="connsiteY4-160" fmla="*/ 0 h 3152353"/>
              <a:gd name="connsiteX0-161" fmla="*/ 0 w 8431280"/>
              <a:gd name="connsiteY0-162" fmla="*/ 0 h 3152353"/>
              <a:gd name="connsiteX1-163" fmla="*/ 8431280 w 8431280"/>
              <a:gd name="connsiteY1-164" fmla="*/ 1077811 h 3152353"/>
              <a:gd name="connsiteX2-165" fmla="*/ 8427409 w 8431280"/>
              <a:gd name="connsiteY2-166" fmla="*/ 3152353 h 3152353"/>
              <a:gd name="connsiteX3-167" fmla="*/ 27511 w 8431280"/>
              <a:gd name="connsiteY3-168" fmla="*/ 1190673 h 3152353"/>
              <a:gd name="connsiteX4-169" fmla="*/ 0 w 8431280"/>
              <a:gd name="connsiteY4-170" fmla="*/ 0 h 3152353"/>
              <a:gd name="connsiteX0-171" fmla="*/ 0 w 8431280"/>
              <a:gd name="connsiteY0-172" fmla="*/ 0 h 3152353"/>
              <a:gd name="connsiteX1-173" fmla="*/ 8431280 w 8431280"/>
              <a:gd name="connsiteY1-174" fmla="*/ 1077811 h 3152353"/>
              <a:gd name="connsiteX2-175" fmla="*/ 8427409 w 8431280"/>
              <a:gd name="connsiteY2-176" fmla="*/ 3152353 h 3152353"/>
              <a:gd name="connsiteX3-177" fmla="*/ 14171 w 8431280"/>
              <a:gd name="connsiteY3-178" fmla="*/ 1176409 h 3152353"/>
              <a:gd name="connsiteX4-179" fmla="*/ 0 w 8431280"/>
              <a:gd name="connsiteY4-180" fmla="*/ 0 h 3152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431280" h="3152353">
                <a:moveTo>
                  <a:pt x="0" y="0"/>
                </a:moveTo>
                <a:lnTo>
                  <a:pt x="8431280" y="1077811"/>
                </a:lnTo>
                <a:cubicBezTo>
                  <a:pt x="8429990" y="1769325"/>
                  <a:pt x="8428699" y="2460839"/>
                  <a:pt x="8427409" y="3152353"/>
                </a:cubicBezTo>
                <a:lnTo>
                  <a:pt x="14171" y="1176409"/>
                </a:lnTo>
                <a:cubicBezTo>
                  <a:pt x="13894" y="903140"/>
                  <a:pt x="277" y="273269"/>
                  <a:pt x="0" y="0"/>
                </a:cubicBezTo>
                <a:close/>
              </a:path>
            </a:pathLst>
          </a:custGeom>
          <a:solidFill>
            <a:srgbClr val="1F4E79">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73571" y="2447695"/>
            <a:ext cx="9491141" cy="1538513"/>
          </a:xfrm>
          <a:custGeom>
            <a:avLst/>
            <a:gdLst>
              <a:gd name="connsiteX0" fmla="*/ 0 w 9171828"/>
              <a:gd name="connsiteY0" fmla="*/ 0 h 914400"/>
              <a:gd name="connsiteX1" fmla="*/ 9171828 w 9171828"/>
              <a:gd name="connsiteY1" fmla="*/ 0 h 914400"/>
              <a:gd name="connsiteX2" fmla="*/ 9171828 w 9171828"/>
              <a:gd name="connsiteY2" fmla="*/ 914400 h 914400"/>
              <a:gd name="connsiteX3" fmla="*/ 0 w 9171828"/>
              <a:gd name="connsiteY3" fmla="*/ 914400 h 914400"/>
              <a:gd name="connsiteX4" fmla="*/ 0 w 9171828"/>
              <a:gd name="connsiteY4" fmla="*/ 0 h 914400"/>
              <a:gd name="connsiteX0-1" fmla="*/ 0 w 9171828"/>
              <a:gd name="connsiteY0-2" fmla="*/ 348342 h 1262742"/>
              <a:gd name="connsiteX1-3" fmla="*/ 9142799 w 9171828"/>
              <a:gd name="connsiteY1-4" fmla="*/ 0 h 1262742"/>
              <a:gd name="connsiteX2-5" fmla="*/ 9171828 w 9171828"/>
              <a:gd name="connsiteY2-6" fmla="*/ 1262742 h 1262742"/>
              <a:gd name="connsiteX3-7" fmla="*/ 0 w 9171828"/>
              <a:gd name="connsiteY3-8" fmla="*/ 1262742 h 1262742"/>
              <a:gd name="connsiteX4-9" fmla="*/ 0 w 9171828"/>
              <a:gd name="connsiteY4-10" fmla="*/ 348342 h 1262742"/>
              <a:gd name="connsiteX0-11" fmla="*/ 145142 w 9316970"/>
              <a:gd name="connsiteY0-12" fmla="*/ 348342 h 1422399"/>
              <a:gd name="connsiteX1-13" fmla="*/ 9287941 w 9316970"/>
              <a:gd name="connsiteY1-14" fmla="*/ 0 h 1422399"/>
              <a:gd name="connsiteX2-15" fmla="*/ 9316970 w 9316970"/>
              <a:gd name="connsiteY2-16" fmla="*/ 1262742 h 1422399"/>
              <a:gd name="connsiteX3-17" fmla="*/ 0 w 9316970"/>
              <a:gd name="connsiteY3-18" fmla="*/ 1422399 h 1422399"/>
              <a:gd name="connsiteX4-19" fmla="*/ 145142 w 9316970"/>
              <a:gd name="connsiteY4-20" fmla="*/ 348342 h 1422399"/>
              <a:gd name="connsiteX0-21" fmla="*/ 145142 w 9433084"/>
              <a:gd name="connsiteY0-22" fmla="*/ 348342 h 1422399"/>
              <a:gd name="connsiteX1-23" fmla="*/ 9287941 w 9433084"/>
              <a:gd name="connsiteY1-24" fmla="*/ 0 h 1422399"/>
              <a:gd name="connsiteX2-25" fmla="*/ 9433084 w 9433084"/>
              <a:gd name="connsiteY2-26" fmla="*/ 1262742 h 1422399"/>
              <a:gd name="connsiteX3-27" fmla="*/ 0 w 9433084"/>
              <a:gd name="connsiteY3-28" fmla="*/ 1422399 h 1422399"/>
              <a:gd name="connsiteX4-29" fmla="*/ 145142 w 9433084"/>
              <a:gd name="connsiteY4-30" fmla="*/ 348342 h 1422399"/>
              <a:gd name="connsiteX0-31" fmla="*/ 130628 w 9433084"/>
              <a:gd name="connsiteY0-32" fmla="*/ 798285 h 1422399"/>
              <a:gd name="connsiteX1-33" fmla="*/ 9287941 w 9433084"/>
              <a:gd name="connsiteY1-34" fmla="*/ 0 h 1422399"/>
              <a:gd name="connsiteX2-35" fmla="*/ 9433084 w 9433084"/>
              <a:gd name="connsiteY2-36" fmla="*/ 1262742 h 1422399"/>
              <a:gd name="connsiteX3-37" fmla="*/ 0 w 9433084"/>
              <a:gd name="connsiteY3-38" fmla="*/ 1422399 h 1422399"/>
              <a:gd name="connsiteX4-39" fmla="*/ 130628 w 9433084"/>
              <a:gd name="connsiteY4-40" fmla="*/ 798285 h 1422399"/>
              <a:gd name="connsiteX0-41" fmla="*/ 174171 w 9476627"/>
              <a:gd name="connsiteY0-42" fmla="*/ 798285 h 1611085"/>
              <a:gd name="connsiteX1-43" fmla="*/ 9331484 w 9476627"/>
              <a:gd name="connsiteY1-44" fmla="*/ 0 h 1611085"/>
              <a:gd name="connsiteX2-45" fmla="*/ 9476627 w 9476627"/>
              <a:gd name="connsiteY2-46" fmla="*/ 1262742 h 1611085"/>
              <a:gd name="connsiteX3-47" fmla="*/ 0 w 9476627"/>
              <a:gd name="connsiteY3-48" fmla="*/ 1611085 h 1611085"/>
              <a:gd name="connsiteX4-49" fmla="*/ 174171 w 9476627"/>
              <a:gd name="connsiteY4-50" fmla="*/ 798285 h 1611085"/>
              <a:gd name="connsiteX0-51" fmla="*/ 174171 w 9476627"/>
              <a:gd name="connsiteY0-52" fmla="*/ 725713 h 1538513"/>
              <a:gd name="connsiteX1-53" fmla="*/ 9404055 w 9476627"/>
              <a:gd name="connsiteY1-54" fmla="*/ 0 h 1538513"/>
              <a:gd name="connsiteX2-55" fmla="*/ 9476627 w 9476627"/>
              <a:gd name="connsiteY2-56" fmla="*/ 1190170 h 1538513"/>
              <a:gd name="connsiteX3-57" fmla="*/ 0 w 9476627"/>
              <a:gd name="connsiteY3-58" fmla="*/ 1538513 h 1538513"/>
              <a:gd name="connsiteX4-59" fmla="*/ 174171 w 9476627"/>
              <a:gd name="connsiteY4-60" fmla="*/ 725713 h 1538513"/>
              <a:gd name="connsiteX0-61" fmla="*/ 174171 w 9491141"/>
              <a:gd name="connsiteY0-62" fmla="*/ 725713 h 1538513"/>
              <a:gd name="connsiteX1-63" fmla="*/ 9404055 w 9491141"/>
              <a:gd name="connsiteY1-64" fmla="*/ 0 h 1538513"/>
              <a:gd name="connsiteX2-65" fmla="*/ 9491141 w 9491141"/>
              <a:gd name="connsiteY2-66" fmla="*/ 1291770 h 1538513"/>
              <a:gd name="connsiteX3-67" fmla="*/ 0 w 9491141"/>
              <a:gd name="connsiteY3-68" fmla="*/ 1538513 h 1538513"/>
              <a:gd name="connsiteX4-69" fmla="*/ 174171 w 9491141"/>
              <a:gd name="connsiteY4-70" fmla="*/ 725713 h 15385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491141" h="1538513">
                <a:moveTo>
                  <a:pt x="174171" y="725713"/>
                </a:moveTo>
                <a:lnTo>
                  <a:pt x="9404055" y="0"/>
                </a:lnTo>
                <a:lnTo>
                  <a:pt x="9491141" y="1291770"/>
                </a:lnTo>
                <a:lnTo>
                  <a:pt x="0" y="1538513"/>
                </a:lnTo>
                <a:lnTo>
                  <a:pt x="174171" y="725713"/>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5063" y="1849296"/>
            <a:ext cx="9652000" cy="2719983"/>
          </a:xfrm>
          <a:custGeom>
            <a:avLst/>
            <a:gdLst>
              <a:gd name="connsiteX0" fmla="*/ 0 w 8287657"/>
              <a:gd name="connsiteY0" fmla="*/ 0 h 914400"/>
              <a:gd name="connsiteX1" fmla="*/ 8287657 w 8287657"/>
              <a:gd name="connsiteY1" fmla="*/ 0 h 914400"/>
              <a:gd name="connsiteX2" fmla="*/ 8287657 w 8287657"/>
              <a:gd name="connsiteY2" fmla="*/ 914400 h 914400"/>
              <a:gd name="connsiteX3" fmla="*/ 0 w 8287657"/>
              <a:gd name="connsiteY3" fmla="*/ 914400 h 914400"/>
              <a:gd name="connsiteX4" fmla="*/ 0 w 8287657"/>
              <a:gd name="connsiteY4" fmla="*/ 0 h 914400"/>
              <a:gd name="connsiteX0-1" fmla="*/ 0 w 8287657"/>
              <a:gd name="connsiteY0-2" fmla="*/ 2032000 h 2946400"/>
              <a:gd name="connsiteX1-3" fmla="*/ 7881257 w 8287657"/>
              <a:gd name="connsiteY1-4" fmla="*/ 0 h 2946400"/>
              <a:gd name="connsiteX2-5" fmla="*/ 8287657 w 8287657"/>
              <a:gd name="connsiteY2-6" fmla="*/ 2946400 h 2946400"/>
              <a:gd name="connsiteX3-7" fmla="*/ 0 w 8287657"/>
              <a:gd name="connsiteY3-8" fmla="*/ 2946400 h 2946400"/>
              <a:gd name="connsiteX4-9" fmla="*/ 0 w 8287657"/>
              <a:gd name="connsiteY4-10" fmla="*/ 2032000 h 2946400"/>
              <a:gd name="connsiteX0-11" fmla="*/ 0 w 8069943"/>
              <a:gd name="connsiteY0-12" fmla="*/ 2032000 h 2946400"/>
              <a:gd name="connsiteX1-13" fmla="*/ 7881257 w 8069943"/>
              <a:gd name="connsiteY1-14" fmla="*/ 0 h 2946400"/>
              <a:gd name="connsiteX2-15" fmla="*/ 8069943 w 8069943"/>
              <a:gd name="connsiteY2-16" fmla="*/ 1407885 h 2946400"/>
              <a:gd name="connsiteX3-17" fmla="*/ 0 w 8069943"/>
              <a:gd name="connsiteY3-18" fmla="*/ 2946400 h 2946400"/>
              <a:gd name="connsiteX4-19" fmla="*/ 0 w 8069943"/>
              <a:gd name="connsiteY4-20" fmla="*/ 2032000 h 2946400"/>
              <a:gd name="connsiteX0-21" fmla="*/ 0 w 8175895"/>
              <a:gd name="connsiteY0-22" fmla="*/ 2032000 h 2946400"/>
              <a:gd name="connsiteX1-23" fmla="*/ 7881257 w 8175895"/>
              <a:gd name="connsiteY1-24" fmla="*/ 0 h 2946400"/>
              <a:gd name="connsiteX2-25" fmla="*/ 8069943 w 8175895"/>
              <a:gd name="connsiteY2-26" fmla="*/ 1407885 h 2946400"/>
              <a:gd name="connsiteX3-27" fmla="*/ 0 w 8175895"/>
              <a:gd name="connsiteY3-28" fmla="*/ 2946400 h 2946400"/>
              <a:gd name="connsiteX4-29" fmla="*/ 0 w 8175895"/>
              <a:gd name="connsiteY4-30" fmla="*/ 2032000 h 2946400"/>
              <a:gd name="connsiteX0-31" fmla="*/ 0 w 8069943"/>
              <a:gd name="connsiteY0-32" fmla="*/ 2032000 h 2946400"/>
              <a:gd name="connsiteX1-33" fmla="*/ 7881257 w 8069943"/>
              <a:gd name="connsiteY1-34" fmla="*/ 0 h 2946400"/>
              <a:gd name="connsiteX2-35" fmla="*/ 8069943 w 8069943"/>
              <a:gd name="connsiteY2-36" fmla="*/ 1407885 h 2946400"/>
              <a:gd name="connsiteX3-37" fmla="*/ 0 w 8069943"/>
              <a:gd name="connsiteY3-38" fmla="*/ 2946400 h 2946400"/>
              <a:gd name="connsiteX4-39" fmla="*/ 0 w 8069943"/>
              <a:gd name="connsiteY4-40" fmla="*/ 2032000 h 2946400"/>
              <a:gd name="connsiteX0-41" fmla="*/ 0 w 8119452"/>
              <a:gd name="connsiteY0-42" fmla="*/ 1654629 h 2946400"/>
              <a:gd name="connsiteX1-43" fmla="*/ 7930766 w 8119452"/>
              <a:gd name="connsiteY1-44" fmla="*/ 0 h 2946400"/>
              <a:gd name="connsiteX2-45" fmla="*/ 8119452 w 8119452"/>
              <a:gd name="connsiteY2-46" fmla="*/ 1407885 h 2946400"/>
              <a:gd name="connsiteX3-47" fmla="*/ 49509 w 8119452"/>
              <a:gd name="connsiteY3-48" fmla="*/ 2946400 h 2946400"/>
              <a:gd name="connsiteX4-49" fmla="*/ 0 w 8119452"/>
              <a:gd name="connsiteY4-50" fmla="*/ 1654629 h 2946400"/>
              <a:gd name="connsiteX0-51" fmla="*/ 86641 w 8206093"/>
              <a:gd name="connsiteY0-52" fmla="*/ 1654629 h 2481943"/>
              <a:gd name="connsiteX1-53" fmla="*/ 8017407 w 8206093"/>
              <a:gd name="connsiteY1-54" fmla="*/ 0 h 2481943"/>
              <a:gd name="connsiteX2-55" fmla="*/ 8206093 w 8206093"/>
              <a:gd name="connsiteY2-56" fmla="*/ 1407885 h 2481943"/>
              <a:gd name="connsiteX3-57" fmla="*/ 0 w 8206093"/>
              <a:gd name="connsiteY3-58" fmla="*/ 2481943 h 2481943"/>
              <a:gd name="connsiteX4-59" fmla="*/ 86641 w 8206093"/>
              <a:gd name="connsiteY4-60" fmla="*/ 1654629 h 2481943"/>
              <a:gd name="connsiteX0-61" fmla="*/ 0 w 8329864"/>
              <a:gd name="connsiteY0-62" fmla="*/ 769257 h 2481943"/>
              <a:gd name="connsiteX1-63" fmla="*/ 8141178 w 8329864"/>
              <a:gd name="connsiteY1-64" fmla="*/ 0 h 2481943"/>
              <a:gd name="connsiteX2-65" fmla="*/ 8329864 w 8329864"/>
              <a:gd name="connsiteY2-66" fmla="*/ 1407885 h 2481943"/>
              <a:gd name="connsiteX3-67" fmla="*/ 123771 w 8329864"/>
              <a:gd name="connsiteY3-68" fmla="*/ 2481943 h 2481943"/>
              <a:gd name="connsiteX4-69" fmla="*/ 0 w 8329864"/>
              <a:gd name="connsiteY4-70" fmla="*/ 769257 h 2481943"/>
              <a:gd name="connsiteX0-71" fmla="*/ 0 w 8181338"/>
              <a:gd name="connsiteY0-72" fmla="*/ 769257 h 2481943"/>
              <a:gd name="connsiteX1-73" fmla="*/ 8141178 w 8181338"/>
              <a:gd name="connsiteY1-74" fmla="*/ 0 h 2481943"/>
              <a:gd name="connsiteX2-75" fmla="*/ 8181338 w 8181338"/>
              <a:gd name="connsiteY2-76" fmla="*/ 1074056 h 2481943"/>
              <a:gd name="connsiteX3-77" fmla="*/ 123771 w 8181338"/>
              <a:gd name="connsiteY3-78" fmla="*/ 2481943 h 2481943"/>
              <a:gd name="connsiteX4-79" fmla="*/ 0 w 8181338"/>
              <a:gd name="connsiteY4-80" fmla="*/ 769257 h 2481943"/>
              <a:gd name="connsiteX0-81" fmla="*/ 0 w 8185819"/>
              <a:gd name="connsiteY0-82" fmla="*/ 769257 h 2481943"/>
              <a:gd name="connsiteX1-83" fmla="*/ 8141178 w 8185819"/>
              <a:gd name="connsiteY1-84" fmla="*/ 0 h 2481943"/>
              <a:gd name="connsiteX2-85" fmla="*/ 8181338 w 8185819"/>
              <a:gd name="connsiteY2-86" fmla="*/ 1074056 h 2481943"/>
              <a:gd name="connsiteX3-87" fmla="*/ 123771 w 8185819"/>
              <a:gd name="connsiteY3-88" fmla="*/ 2481943 h 2481943"/>
              <a:gd name="connsiteX4-89" fmla="*/ 0 w 8185819"/>
              <a:gd name="connsiteY4-90" fmla="*/ 769257 h 2481943"/>
              <a:gd name="connsiteX0-91" fmla="*/ 0 w 8181340"/>
              <a:gd name="connsiteY0-92" fmla="*/ 2264228 h 3976914"/>
              <a:gd name="connsiteX1-93" fmla="*/ 7670844 w 8181340"/>
              <a:gd name="connsiteY1-94" fmla="*/ 0 h 3976914"/>
              <a:gd name="connsiteX2-95" fmla="*/ 8181338 w 8181340"/>
              <a:gd name="connsiteY2-96" fmla="*/ 2569027 h 3976914"/>
              <a:gd name="connsiteX3-97" fmla="*/ 123771 w 8181340"/>
              <a:gd name="connsiteY3-98" fmla="*/ 3976914 h 3976914"/>
              <a:gd name="connsiteX4-99" fmla="*/ 0 w 8181340"/>
              <a:gd name="connsiteY4-100" fmla="*/ 2264228 h 3976914"/>
              <a:gd name="connsiteX0-101" fmla="*/ 0 w 8181341"/>
              <a:gd name="connsiteY0-102" fmla="*/ 2264228 h 3976914"/>
              <a:gd name="connsiteX1-103" fmla="*/ 7670844 w 8181341"/>
              <a:gd name="connsiteY1-104" fmla="*/ 0 h 3976914"/>
              <a:gd name="connsiteX2-105" fmla="*/ 8181338 w 8181341"/>
              <a:gd name="connsiteY2-106" fmla="*/ 2569027 h 3976914"/>
              <a:gd name="connsiteX3-107" fmla="*/ 123771 w 8181341"/>
              <a:gd name="connsiteY3-108" fmla="*/ 3976914 h 3976914"/>
              <a:gd name="connsiteX4-109" fmla="*/ 0 w 8181341"/>
              <a:gd name="connsiteY4-110" fmla="*/ 2264228 h 3976914"/>
              <a:gd name="connsiteX0-111" fmla="*/ 0 w 8181341"/>
              <a:gd name="connsiteY0-112" fmla="*/ 2264228 h 3976914"/>
              <a:gd name="connsiteX1-113" fmla="*/ 7670844 w 8181341"/>
              <a:gd name="connsiteY1-114" fmla="*/ 0 h 3976914"/>
              <a:gd name="connsiteX2-115" fmla="*/ 8181338 w 8181341"/>
              <a:gd name="connsiteY2-116" fmla="*/ 2569027 h 3976914"/>
              <a:gd name="connsiteX3-117" fmla="*/ 123771 w 8181341"/>
              <a:gd name="connsiteY3-118" fmla="*/ 3976914 h 3976914"/>
              <a:gd name="connsiteX4-119" fmla="*/ 0 w 8181341"/>
              <a:gd name="connsiteY4-120" fmla="*/ 2264228 h 3976914"/>
              <a:gd name="connsiteX0-121" fmla="*/ 0 w 8181338"/>
              <a:gd name="connsiteY0-122" fmla="*/ 2264228 h 3976914"/>
              <a:gd name="connsiteX1-123" fmla="*/ 7670844 w 8181338"/>
              <a:gd name="connsiteY1-124" fmla="*/ 0 h 3976914"/>
              <a:gd name="connsiteX2-125" fmla="*/ 8181338 w 8181338"/>
              <a:gd name="connsiteY2-126" fmla="*/ 2569027 h 3976914"/>
              <a:gd name="connsiteX3-127" fmla="*/ 123771 w 8181338"/>
              <a:gd name="connsiteY3-128" fmla="*/ 3976914 h 3976914"/>
              <a:gd name="connsiteX4-129" fmla="*/ 0 w 8181338"/>
              <a:gd name="connsiteY4-130" fmla="*/ 2264228 h 3976914"/>
              <a:gd name="connsiteX0-131" fmla="*/ 0 w 7958548"/>
              <a:gd name="connsiteY0-132" fmla="*/ 2264228 h 3976914"/>
              <a:gd name="connsiteX1-133" fmla="*/ 7670844 w 7958548"/>
              <a:gd name="connsiteY1-134" fmla="*/ 0 h 3976914"/>
              <a:gd name="connsiteX2-135" fmla="*/ 7958548 w 7958548"/>
              <a:gd name="connsiteY2-136" fmla="*/ 1509484 h 3976914"/>
              <a:gd name="connsiteX3-137" fmla="*/ 123771 w 7958548"/>
              <a:gd name="connsiteY3-138" fmla="*/ 3976914 h 3976914"/>
              <a:gd name="connsiteX4-139" fmla="*/ 0 w 7958548"/>
              <a:gd name="connsiteY4-140" fmla="*/ 2264228 h 3976914"/>
              <a:gd name="connsiteX0-141" fmla="*/ 0 w 7859531"/>
              <a:gd name="connsiteY0-142" fmla="*/ 3222171 h 3976914"/>
              <a:gd name="connsiteX1-143" fmla="*/ 7571827 w 7859531"/>
              <a:gd name="connsiteY1-144" fmla="*/ 0 h 3976914"/>
              <a:gd name="connsiteX2-145" fmla="*/ 7859531 w 7859531"/>
              <a:gd name="connsiteY2-146" fmla="*/ 1509484 h 3976914"/>
              <a:gd name="connsiteX3-147" fmla="*/ 24754 w 7859531"/>
              <a:gd name="connsiteY3-148" fmla="*/ 3976914 h 3976914"/>
              <a:gd name="connsiteX4-149" fmla="*/ 0 w 7859531"/>
              <a:gd name="connsiteY4-150" fmla="*/ 3222171 h 3976914"/>
              <a:gd name="connsiteX0-151" fmla="*/ 0 w 7970925"/>
              <a:gd name="connsiteY0-152" fmla="*/ 2830286 h 3976914"/>
              <a:gd name="connsiteX1-153" fmla="*/ 7683221 w 7970925"/>
              <a:gd name="connsiteY1-154" fmla="*/ 0 h 3976914"/>
              <a:gd name="connsiteX2-155" fmla="*/ 7970925 w 7970925"/>
              <a:gd name="connsiteY2-156" fmla="*/ 1509484 h 3976914"/>
              <a:gd name="connsiteX3-157" fmla="*/ 136148 w 7970925"/>
              <a:gd name="connsiteY3-158" fmla="*/ 3976914 h 3976914"/>
              <a:gd name="connsiteX4-159" fmla="*/ 0 w 7970925"/>
              <a:gd name="connsiteY4-160" fmla="*/ 2830286 h 3976914"/>
              <a:gd name="connsiteX0-161" fmla="*/ 0 w 7994091"/>
              <a:gd name="connsiteY0-162" fmla="*/ 2206171 h 3352799"/>
              <a:gd name="connsiteX1-163" fmla="*/ 7893634 w 7994091"/>
              <a:gd name="connsiteY1-164" fmla="*/ 0 h 3352799"/>
              <a:gd name="connsiteX2-165" fmla="*/ 7970925 w 7994091"/>
              <a:gd name="connsiteY2-166" fmla="*/ 885369 h 3352799"/>
              <a:gd name="connsiteX3-167" fmla="*/ 136148 w 7994091"/>
              <a:gd name="connsiteY3-168" fmla="*/ 3352799 h 3352799"/>
              <a:gd name="connsiteX4-169" fmla="*/ 0 w 7994091"/>
              <a:gd name="connsiteY4-170" fmla="*/ 2206171 h 3352799"/>
              <a:gd name="connsiteX0-171" fmla="*/ 0 w 8168960"/>
              <a:gd name="connsiteY0-172" fmla="*/ 2206171 h 3352799"/>
              <a:gd name="connsiteX1-173" fmla="*/ 7893634 w 8168960"/>
              <a:gd name="connsiteY1-174" fmla="*/ 0 h 3352799"/>
              <a:gd name="connsiteX2-175" fmla="*/ 8168960 w 8168960"/>
              <a:gd name="connsiteY2-176" fmla="*/ 1059541 h 3352799"/>
              <a:gd name="connsiteX3-177" fmla="*/ 136148 w 8168960"/>
              <a:gd name="connsiteY3-178" fmla="*/ 3352799 h 3352799"/>
              <a:gd name="connsiteX4-179" fmla="*/ 0 w 8168960"/>
              <a:gd name="connsiteY4-180" fmla="*/ 2206171 h 3352799"/>
              <a:gd name="connsiteX0-181" fmla="*/ 0 w 8168960"/>
              <a:gd name="connsiteY0-182" fmla="*/ 2206171 h 3352799"/>
              <a:gd name="connsiteX1-183" fmla="*/ 7893634 w 8168960"/>
              <a:gd name="connsiteY1-184" fmla="*/ 0 h 3352799"/>
              <a:gd name="connsiteX2-185" fmla="*/ 8168960 w 8168960"/>
              <a:gd name="connsiteY2-186" fmla="*/ 1059541 h 3352799"/>
              <a:gd name="connsiteX3-187" fmla="*/ 136148 w 8168960"/>
              <a:gd name="connsiteY3-188" fmla="*/ 3352799 h 3352799"/>
              <a:gd name="connsiteX4-189" fmla="*/ 0 w 8168960"/>
              <a:gd name="connsiteY4-190" fmla="*/ 2206171 h 3352799"/>
              <a:gd name="connsiteX0-191" fmla="*/ 0 w 8168960"/>
              <a:gd name="connsiteY0-192" fmla="*/ 2206171 h 3352799"/>
              <a:gd name="connsiteX1-193" fmla="*/ 7893634 w 8168960"/>
              <a:gd name="connsiteY1-194" fmla="*/ 0 h 3352799"/>
              <a:gd name="connsiteX2-195" fmla="*/ 8168960 w 8168960"/>
              <a:gd name="connsiteY2-196" fmla="*/ 1059541 h 3352799"/>
              <a:gd name="connsiteX3-197" fmla="*/ 136148 w 8168960"/>
              <a:gd name="connsiteY3-198" fmla="*/ 3352799 h 3352799"/>
              <a:gd name="connsiteX4-199" fmla="*/ 0 w 8168960"/>
              <a:gd name="connsiteY4-200" fmla="*/ 2206171 h 3352799"/>
              <a:gd name="connsiteX0-201" fmla="*/ 0 w 8171357"/>
              <a:gd name="connsiteY0-202" fmla="*/ 2220686 h 3367314"/>
              <a:gd name="connsiteX1-203" fmla="*/ 8005029 w 8171357"/>
              <a:gd name="connsiteY1-204" fmla="*/ 0 h 3367314"/>
              <a:gd name="connsiteX2-205" fmla="*/ 8168960 w 8171357"/>
              <a:gd name="connsiteY2-206" fmla="*/ 1074056 h 3367314"/>
              <a:gd name="connsiteX3-207" fmla="*/ 136148 w 8171357"/>
              <a:gd name="connsiteY3-208" fmla="*/ 3367314 h 3367314"/>
              <a:gd name="connsiteX4-209" fmla="*/ 0 w 8171357"/>
              <a:gd name="connsiteY4-210" fmla="*/ 2220686 h 3367314"/>
              <a:gd name="connsiteX0-211" fmla="*/ 0 w 8193715"/>
              <a:gd name="connsiteY0-212" fmla="*/ 2220686 h 3367314"/>
              <a:gd name="connsiteX1-213" fmla="*/ 8005029 w 8193715"/>
              <a:gd name="connsiteY1-214" fmla="*/ 0 h 3367314"/>
              <a:gd name="connsiteX2-215" fmla="*/ 8193715 w 8193715"/>
              <a:gd name="connsiteY2-216" fmla="*/ 1074056 h 3367314"/>
              <a:gd name="connsiteX3-217" fmla="*/ 136148 w 8193715"/>
              <a:gd name="connsiteY3-218" fmla="*/ 3367314 h 3367314"/>
              <a:gd name="connsiteX4-219" fmla="*/ 0 w 8193715"/>
              <a:gd name="connsiteY4-220" fmla="*/ 2220686 h 3367314"/>
              <a:gd name="connsiteX0-221" fmla="*/ 0 w 8230847"/>
              <a:gd name="connsiteY0-222" fmla="*/ 1770743 h 3367314"/>
              <a:gd name="connsiteX1-223" fmla="*/ 8042161 w 8230847"/>
              <a:gd name="connsiteY1-224" fmla="*/ 0 h 3367314"/>
              <a:gd name="connsiteX2-225" fmla="*/ 8230847 w 8230847"/>
              <a:gd name="connsiteY2-226" fmla="*/ 1074056 h 3367314"/>
              <a:gd name="connsiteX3-227" fmla="*/ 173280 w 8230847"/>
              <a:gd name="connsiteY3-228" fmla="*/ 3367314 h 3367314"/>
              <a:gd name="connsiteX4-229" fmla="*/ 0 w 8230847"/>
              <a:gd name="connsiteY4-230" fmla="*/ 1770743 h 3367314"/>
              <a:gd name="connsiteX0-231" fmla="*/ 0 w 8230847"/>
              <a:gd name="connsiteY0-232" fmla="*/ 1770743 h 2728686"/>
              <a:gd name="connsiteX1-233" fmla="*/ 8042161 w 8230847"/>
              <a:gd name="connsiteY1-234" fmla="*/ 0 h 2728686"/>
              <a:gd name="connsiteX2-235" fmla="*/ 8230847 w 8230847"/>
              <a:gd name="connsiteY2-236" fmla="*/ 1074056 h 2728686"/>
              <a:gd name="connsiteX3-237" fmla="*/ 49508 w 8230847"/>
              <a:gd name="connsiteY3-238" fmla="*/ 2728686 h 2728686"/>
              <a:gd name="connsiteX4-239" fmla="*/ 0 w 8230847"/>
              <a:gd name="connsiteY4-240" fmla="*/ 1770743 h 2728686"/>
              <a:gd name="connsiteX0-241" fmla="*/ 0 w 8218470"/>
              <a:gd name="connsiteY0-242" fmla="*/ 1494972 h 2728686"/>
              <a:gd name="connsiteX1-243" fmla="*/ 8029784 w 8218470"/>
              <a:gd name="connsiteY1-244" fmla="*/ 0 h 2728686"/>
              <a:gd name="connsiteX2-245" fmla="*/ 8218470 w 8218470"/>
              <a:gd name="connsiteY2-246" fmla="*/ 1074056 h 2728686"/>
              <a:gd name="connsiteX3-247" fmla="*/ 37131 w 8218470"/>
              <a:gd name="connsiteY3-248" fmla="*/ 2728686 h 2728686"/>
              <a:gd name="connsiteX4-249" fmla="*/ 0 w 8218470"/>
              <a:gd name="connsiteY4-250" fmla="*/ 1494972 h 2728686"/>
              <a:gd name="connsiteX0-251" fmla="*/ 0 w 8218470"/>
              <a:gd name="connsiteY0-252" fmla="*/ 1494972 h 2627086"/>
              <a:gd name="connsiteX1-253" fmla="*/ 8029784 w 8218470"/>
              <a:gd name="connsiteY1-254" fmla="*/ 0 h 2627086"/>
              <a:gd name="connsiteX2-255" fmla="*/ 8218470 w 8218470"/>
              <a:gd name="connsiteY2-256" fmla="*/ 1074056 h 2627086"/>
              <a:gd name="connsiteX3-257" fmla="*/ 37131 w 8218470"/>
              <a:gd name="connsiteY3-258" fmla="*/ 2627086 h 2627086"/>
              <a:gd name="connsiteX4-259" fmla="*/ 0 w 8218470"/>
              <a:gd name="connsiteY4-260" fmla="*/ 1494972 h 2627086"/>
              <a:gd name="connsiteX0-261" fmla="*/ 0 w 8218470"/>
              <a:gd name="connsiteY0-262" fmla="*/ 1741715 h 2873829"/>
              <a:gd name="connsiteX1-263" fmla="*/ 7893635 w 8218470"/>
              <a:gd name="connsiteY1-264" fmla="*/ 0 h 2873829"/>
              <a:gd name="connsiteX2-265" fmla="*/ 8218470 w 8218470"/>
              <a:gd name="connsiteY2-266" fmla="*/ 1320799 h 2873829"/>
              <a:gd name="connsiteX3-267" fmla="*/ 37131 w 8218470"/>
              <a:gd name="connsiteY3-268" fmla="*/ 2873829 h 2873829"/>
              <a:gd name="connsiteX4-269" fmla="*/ 0 w 8218470"/>
              <a:gd name="connsiteY4-270" fmla="*/ 1741715 h 2873829"/>
              <a:gd name="connsiteX0-271" fmla="*/ 0 w 8218470"/>
              <a:gd name="connsiteY0-272" fmla="*/ 1756230 h 2888344"/>
              <a:gd name="connsiteX1-273" fmla="*/ 7967898 w 8218470"/>
              <a:gd name="connsiteY1-274" fmla="*/ 0 h 2888344"/>
              <a:gd name="connsiteX2-275" fmla="*/ 8218470 w 8218470"/>
              <a:gd name="connsiteY2-276" fmla="*/ 1335314 h 2888344"/>
              <a:gd name="connsiteX3-277" fmla="*/ 37131 w 8218470"/>
              <a:gd name="connsiteY3-278" fmla="*/ 2888344 h 2888344"/>
              <a:gd name="connsiteX4-279" fmla="*/ 0 w 8218470"/>
              <a:gd name="connsiteY4-280" fmla="*/ 1756230 h 2888344"/>
              <a:gd name="connsiteX0-281" fmla="*/ 0 w 8267979"/>
              <a:gd name="connsiteY0-282" fmla="*/ 1756230 h 2888344"/>
              <a:gd name="connsiteX1-283" fmla="*/ 7967898 w 8267979"/>
              <a:gd name="connsiteY1-284" fmla="*/ 0 h 2888344"/>
              <a:gd name="connsiteX2-285" fmla="*/ 8267979 w 8267979"/>
              <a:gd name="connsiteY2-286" fmla="*/ 1335314 h 2888344"/>
              <a:gd name="connsiteX3-287" fmla="*/ 37131 w 8267979"/>
              <a:gd name="connsiteY3-288" fmla="*/ 2888344 h 2888344"/>
              <a:gd name="connsiteX4-289" fmla="*/ 0 w 8267979"/>
              <a:gd name="connsiteY4-290" fmla="*/ 1756230 h 2888344"/>
              <a:gd name="connsiteX0-291" fmla="*/ 74263 w 8230848"/>
              <a:gd name="connsiteY0-292" fmla="*/ 1407888 h 2888344"/>
              <a:gd name="connsiteX1-293" fmla="*/ 7930767 w 8230848"/>
              <a:gd name="connsiteY1-294" fmla="*/ 0 h 2888344"/>
              <a:gd name="connsiteX2-295" fmla="*/ 8230848 w 8230848"/>
              <a:gd name="connsiteY2-296" fmla="*/ 1335314 h 2888344"/>
              <a:gd name="connsiteX3-297" fmla="*/ 0 w 8230848"/>
              <a:gd name="connsiteY3-298" fmla="*/ 2888344 h 2888344"/>
              <a:gd name="connsiteX4-299" fmla="*/ 74263 w 8230848"/>
              <a:gd name="connsiteY4-300" fmla="*/ 1407888 h 2888344"/>
              <a:gd name="connsiteX0-301" fmla="*/ 74263 w 8230848"/>
              <a:gd name="connsiteY0-302" fmla="*/ 1407888 h 2888344"/>
              <a:gd name="connsiteX1-303" fmla="*/ 7930767 w 8230848"/>
              <a:gd name="connsiteY1-304" fmla="*/ 0 h 2888344"/>
              <a:gd name="connsiteX2-305" fmla="*/ 8230848 w 8230848"/>
              <a:gd name="connsiteY2-306" fmla="*/ 1335314 h 2888344"/>
              <a:gd name="connsiteX3-307" fmla="*/ 0 w 8230848"/>
              <a:gd name="connsiteY3-308" fmla="*/ 2888344 h 2888344"/>
              <a:gd name="connsiteX4-309" fmla="*/ 74263 w 8230848"/>
              <a:gd name="connsiteY4-310" fmla="*/ 1407888 h 2888344"/>
              <a:gd name="connsiteX0-311" fmla="*/ 74263 w 8230848"/>
              <a:gd name="connsiteY0-312" fmla="*/ 1410792 h 2891248"/>
              <a:gd name="connsiteX1-313" fmla="*/ 3328575 w 8230848"/>
              <a:gd name="connsiteY1-314" fmla="*/ 1065169 h 2891248"/>
              <a:gd name="connsiteX2-315" fmla="*/ 7930767 w 8230848"/>
              <a:gd name="connsiteY2-316" fmla="*/ 2904 h 2891248"/>
              <a:gd name="connsiteX3-317" fmla="*/ 8230848 w 8230848"/>
              <a:gd name="connsiteY3-318" fmla="*/ 1338218 h 2891248"/>
              <a:gd name="connsiteX4-319" fmla="*/ 0 w 8230848"/>
              <a:gd name="connsiteY4-320" fmla="*/ 2891248 h 2891248"/>
              <a:gd name="connsiteX5" fmla="*/ 74263 w 8230848"/>
              <a:gd name="connsiteY5" fmla="*/ 1410792 h 2891248"/>
              <a:gd name="connsiteX0-321" fmla="*/ 74263 w 8230848"/>
              <a:gd name="connsiteY0-322" fmla="*/ 1411458 h 2891914"/>
              <a:gd name="connsiteX1-323" fmla="*/ 3328575 w 8230848"/>
              <a:gd name="connsiteY1-324" fmla="*/ 891663 h 2891914"/>
              <a:gd name="connsiteX2-325" fmla="*/ 7930767 w 8230848"/>
              <a:gd name="connsiteY2-326" fmla="*/ 3570 h 2891914"/>
              <a:gd name="connsiteX3-327" fmla="*/ 8230848 w 8230848"/>
              <a:gd name="connsiteY3-328" fmla="*/ 1338884 h 2891914"/>
              <a:gd name="connsiteX4-329" fmla="*/ 0 w 8230848"/>
              <a:gd name="connsiteY4-330" fmla="*/ 2891914 h 2891914"/>
              <a:gd name="connsiteX5-331" fmla="*/ 74263 w 8230848"/>
              <a:gd name="connsiteY5-332" fmla="*/ 1411458 h 2891914"/>
              <a:gd name="connsiteX0-333" fmla="*/ 61886 w 8230848"/>
              <a:gd name="connsiteY0-334" fmla="*/ 1411458 h 2891914"/>
              <a:gd name="connsiteX1-335" fmla="*/ 3328575 w 8230848"/>
              <a:gd name="connsiteY1-336" fmla="*/ 891663 h 2891914"/>
              <a:gd name="connsiteX2-337" fmla="*/ 7930767 w 8230848"/>
              <a:gd name="connsiteY2-338" fmla="*/ 3570 h 2891914"/>
              <a:gd name="connsiteX3-339" fmla="*/ 8230848 w 8230848"/>
              <a:gd name="connsiteY3-340" fmla="*/ 1338884 h 2891914"/>
              <a:gd name="connsiteX4-341" fmla="*/ 0 w 8230848"/>
              <a:gd name="connsiteY4-342" fmla="*/ 2891914 h 2891914"/>
              <a:gd name="connsiteX5-343" fmla="*/ 61886 w 8230848"/>
              <a:gd name="connsiteY5-344" fmla="*/ 1411458 h 2891914"/>
              <a:gd name="connsiteX0-345" fmla="*/ 61886 w 8230848"/>
              <a:gd name="connsiteY0-346" fmla="*/ 1411458 h 2891914"/>
              <a:gd name="connsiteX1-347" fmla="*/ 3328575 w 8230848"/>
              <a:gd name="connsiteY1-348" fmla="*/ 891663 h 2891914"/>
              <a:gd name="connsiteX2-349" fmla="*/ 7930767 w 8230848"/>
              <a:gd name="connsiteY2-350" fmla="*/ 3570 h 2891914"/>
              <a:gd name="connsiteX3-351" fmla="*/ 8230848 w 8230848"/>
              <a:gd name="connsiteY3-352" fmla="*/ 1338884 h 2891914"/>
              <a:gd name="connsiteX4-353" fmla="*/ 0 w 8230848"/>
              <a:gd name="connsiteY4-354" fmla="*/ 2891914 h 2891914"/>
              <a:gd name="connsiteX5-355" fmla="*/ 61886 w 8230848"/>
              <a:gd name="connsiteY5-356" fmla="*/ 1411458 h 2891914"/>
              <a:gd name="connsiteX0-357" fmla="*/ 61886 w 8230848"/>
              <a:gd name="connsiteY0-358" fmla="*/ 1520248 h 3000704"/>
              <a:gd name="connsiteX1-359" fmla="*/ 3328575 w 8230848"/>
              <a:gd name="connsiteY1-360" fmla="*/ 1000453 h 3000704"/>
              <a:gd name="connsiteX2-361" fmla="*/ 7116002 w 8230848"/>
              <a:gd name="connsiteY2-362" fmla="*/ 175214 h 3000704"/>
              <a:gd name="connsiteX3-363" fmla="*/ 7930767 w 8230848"/>
              <a:gd name="connsiteY3-364" fmla="*/ 112360 h 3000704"/>
              <a:gd name="connsiteX4-365" fmla="*/ 8230848 w 8230848"/>
              <a:gd name="connsiteY4-366" fmla="*/ 1447674 h 3000704"/>
              <a:gd name="connsiteX5-367" fmla="*/ 0 w 8230848"/>
              <a:gd name="connsiteY5-368" fmla="*/ 3000704 h 3000704"/>
              <a:gd name="connsiteX6" fmla="*/ 61886 w 8230848"/>
              <a:gd name="connsiteY6" fmla="*/ 1520248 h 3000704"/>
              <a:gd name="connsiteX0-369" fmla="*/ 61886 w 8230848"/>
              <a:gd name="connsiteY0-370" fmla="*/ 1510410 h 2990866"/>
              <a:gd name="connsiteX1-371" fmla="*/ 3328575 w 8230848"/>
              <a:gd name="connsiteY1-372" fmla="*/ 990615 h 2990866"/>
              <a:gd name="connsiteX2-373" fmla="*/ 7004608 w 8230848"/>
              <a:gd name="connsiteY2-374" fmla="*/ 198075 h 2990866"/>
              <a:gd name="connsiteX3-375" fmla="*/ 7930767 w 8230848"/>
              <a:gd name="connsiteY3-376" fmla="*/ 102522 h 2990866"/>
              <a:gd name="connsiteX4-377" fmla="*/ 8230848 w 8230848"/>
              <a:gd name="connsiteY4-378" fmla="*/ 1437836 h 2990866"/>
              <a:gd name="connsiteX5-379" fmla="*/ 0 w 8230848"/>
              <a:gd name="connsiteY5-380" fmla="*/ 2990866 h 2990866"/>
              <a:gd name="connsiteX6-381" fmla="*/ 61886 w 8230848"/>
              <a:gd name="connsiteY6-382" fmla="*/ 1510410 h 2990866"/>
              <a:gd name="connsiteX0-383" fmla="*/ 61886 w 8230848"/>
              <a:gd name="connsiteY0-384" fmla="*/ 1563582 h 3044038"/>
              <a:gd name="connsiteX1-385" fmla="*/ 3328575 w 8230848"/>
              <a:gd name="connsiteY1-386" fmla="*/ 1043787 h 3044038"/>
              <a:gd name="connsiteX2-387" fmla="*/ 7004608 w 8230848"/>
              <a:gd name="connsiteY2-388" fmla="*/ 251247 h 3044038"/>
              <a:gd name="connsiteX3-389" fmla="*/ 7930767 w 8230848"/>
              <a:gd name="connsiteY3-390" fmla="*/ 155694 h 3044038"/>
              <a:gd name="connsiteX4-391" fmla="*/ 8230848 w 8230848"/>
              <a:gd name="connsiteY4-392" fmla="*/ 1491008 h 3044038"/>
              <a:gd name="connsiteX5-393" fmla="*/ 0 w 8230848"/>
              <a:gd name="connsiteY5-394" fmla="*/ 3044038 h 3044038"/>
              <a:gd name="connsiteX6-395" fmla="*/ 61886 w 8230848"/>
              <a:gd name="connsiteY6-396" fmla="*/ 1563582 h 3044038"/>
              <a:gd name="connsiteX0-397" fmla="*/ 61886 w 8230848"/>
              <a:gd name="connsiteY0-398" fmla="*/ 1557973 h 3038429"/>
              <a:gd name="connsiteX1-399" fmla="*/ 3328575 w 8230848"/>
              <a:gd name="connsiteY1-400" fmla="*/ 1038178 h 3038429"/>
              <a:gd name="connsiteX2-401" fmla="*/ 7004608 w 8230848"/>
              <a:gd name="connsiteY2-402" fmla="*/ 245638 h 3038429"/>
              <a:gd name="connsiteX3-403" fmla="*/ 7930767 w 8230848"/>
              <a:gd name="connsiteY3-404" fmla="*/ 150085 h 3038429"/>
              <a:gd name="connsiteX4-405" fmla="*/ 8230848 w 8230848"/>
              <a:gd name="connsiteY4-406" fmla="*/ 1485399 h 3038429"/>
              <a:gd name="connsiteX5-407" fmla="*/ 0 w 8230848"/>
              <a:gd name="connsiteY5-408" fmla="*/ 3038429 h 3038429"/>
              <a:gd name="connsiteX6-409" fmla="*/ 61886 w 8230848"/>
              <a:gd name="connsiteY6-410" fmla="*/ 1557973 h 3038429"/>
              <a:gd name="connsiteX0-411" fmla="*/ 61886 w 8230848"/>
              <a:gd name="connsiteY0-412" fmla="*/ 1557973 h 3038429"/>
              <a:gd name="connsiteX1-413" fmla="*/ 3328575 w 8230848"/>
              <a:gd name="connsiteY1-414" fmla="*/ 1038178 h 3038429"/>
              <a:gd name="connsiteX2-415" fmla="*/ 7004608 w 8230848"/>
              <a:gd name="connsiteY2-416" fmla="*/ 245638 h 3038429"/>
              <a:gd name="connsiteX3-417" fmla="*/ 7930767 w 8230848"/>
              <a:gd name="connsiteY3-418" fmla="*/ 150085 h 3038429"/>
              <a:gd name="connsiteX4-419" fmla="*/ 8230848 w 8230848"/>
              <a:gd name="connsiteY4-420" fmla="*/ 1485399 h 3038429"/>
              <a:gd name="connsiteX5-421" fmla="*/ 0 w 8230848"/>
              <a:gd name="connsiteY5-422" fmla="*/ 3038429 h 3038429"/>
              <a:gd name="connsiteX6-423" fmla="*/ 61886 w 8230848"/>
              <a:gd name="connsiteY6-424" fmla="*/ 1557973 h 3038429"/>
              <a:gd name="connsiteX0-425" fmla="*/ 61886 w 8230848"/>
              <a:gd name="connsiteY0-426" fmla="*/ 1565259 h 3045715"/>
              <a:gd name="connsiteX1-427" fmla="*/ 3328575 w 8230848"/>
              <a:gd name="connsiteY1-428" fmla="*/ 1045464 h 3045715"/>
              <a:gd name="connsiteX2-429" fmla="*/ 6992232 w 8230848"/>
              <a:gd name="connsiteY2-430" fmla="*/ 236574 h 3045715"/>
              <a:gd name="connsiteX3-431" fmla="*/ 7930767 w 8230848"/>
              <a:gd name="connsiteY3-432" fmla="*/ 157371 h 3045715"/>
              <a:gd name="connsiteX4-433" fmla="*/ 8230848 w 8230848"/>
              <a:gd name="connsiteY4-434" fmla="*/ 1492685 h 3045715"/>
              <a:gd name="connsiteX5-435" fmla="*/ 0 w 8230848"/>
              <a:gd name="connsiteY5-436" fmla="*/ 3045715 h 3045715"/>
              <a:gd name="connsiteX6-437" fmla="*/ 61886 w 8230848"/>
              <a:gd name="connsiteY6-438" fmla="*/ 1565259 h 3045715"/>
              <a:gd name="connsiteX0-439" fmla="*/ 61886 w 8230848"/>
              <a:gd name="connsiteY0-440" fmla="*/ 1528381 h 3008837"/>
              <a:gd name="connsiteX1-441" fmla="*/ 3328575 w 8230848"/>
              <a:gd name="connsiteY1-442" fmla="*/ 1008586 h 3008837"/>
              <a:gd name="connsiteX2-443" fmla="*/ 6992232 w 8230848"/>
              <a:gd name="connsiteY2-444" fmla="*/ 199696 h 3008837"/>
              <a:gd name="connsiteX3-445" fmla="*/ 7930767 w 8230848"/>
              <a:gd name="connsiteY3-446" fmla="*/ 120493 h 3008837"/>
              <a:gd name="connsiteX4-447" fmla="*/ 8230848 w 8230848"/>
              <a:gd name="connsiteY4-448" fmla="*/ 1455807 h 3008837"/>
              <a:gd name="connsiteX5-449" fmla="*/ 0 w 8230848"/>
              <a:gd name="connsiteY5-450" fmla="*/ 3008837 h 3008837"/>
              <a:gd name="connsiteX6-451" fmla="*/ 61886 w 8230848"/>
              <a:gd name="connsiteY6-452" fmla="*/ 1528381 h 3008837"/>
              <a:gd name="connsiteX0-453" fmla="*/ 61886 w 8230848"/>
              <a:gd name="connsiteY0-454" fmla="*/ 1519365 h 2999821"/>
              <a:gd name="connsiteX1-455" fmla="*/ 3328575 w 8230848"/>
              <a:gd name="connsiteY1-456" fmla="*/ 999570 h 2999821"/>
              <a:gd name="connsiteX2-457" fmla="*/ 6992232 w 8230848"/>
              <a:gd name="connsiteY2-458" fmla="*/ 190680 h 2999821"/>
              <a:gd name="connsiteX3-459" fmla="*/ 7930767 w 8230848"/>
              <a:gd name="connsiteY3-460" fmla="*/ 111477 h 2999821"/>
              <a:gd name="connsiteX4-461" fmla="*/ 8230848 w 8230848"/>
              <a:gd name="connsiteY4-462" fmla="*/ 1446791 h 2999821"/>
              <a:gd name="connsiteX5-463" fmla="*/ 0 w 8230848"/>
              <a:gd name="connsiteY5-464" fmla="*/ 2999821 h 2999821"/>
              <a:gd name="connsiteX6-465" fmla="*/ 61886 w 8230848"/>
              <a:gd name="connsiteY6-466" fmla="*/ 1519365 h 2999821"/>
              <a:gd name="connsiteX0-467" fmla="*/ 61886 w 8230848"/>
              <a:gd name="connsiteY0-468" fmla="*/ 1554484 h 3034940"/>
              <a:gd name="connsiteX1-469" fmla="*/ 3328575 w 8230848"/>
              <a:gd name="connsiteY1-470" fmla="*/ 1034689 h 3034940"/>
              <a:gd name="connsiteX2-471" fmla="*/ 6992232 w 8230848"/>
              <a:gd name="connsiteY2-472" fmla="*/ 225799 h 3034940"/>
              <a:gd name="connsiteX3-473" fmla="*/ 8005031 w 8230848"/>
              <a:gd name="connsiteY3-474" fmla="*/ 97546 h 3034940"/>
              <a:gd name="connsiteX4-475" fmla="*/ 8230848 w 8230848"/>
              <a:gd name="connsiteY4-476" fmla="*/ 1481910 h 3034940"/>
              <a:gd name="connsiteX5-477" fmla="*/ 0 w 8230848"/>
              <a:gd name="connsiteY5-478" fmla="*/ 3034940 h 3034940"/>
              <a:gd name="connsiteX6-479" fmla="*/ 61886 w 8230848"/>
              <a:gd name="connsiteY6-480" fmla="*/ 1554484 h 3034940"/>
              <a:gd name="connsiteX0-481" fmla="*/ 61886 w 8230848"/>
              <a:gd name="connsiteY0-482" fmla="*/ 1554484 h 3034940"/>
              <a:gd name="connsiteX1-483" fmla="*/ 3328575 w 8230848"/>
              <a:gd name="connsiteY1-484" fmla="*/ 1034689 h 3034940"/>
              <a:gd name="connsiteX2-485" fmla="*/ 6992232 w 8230848"/>
              <a:gd name="connsiteY2-486" fmla="*/ 225799 h 3034940"/>
              <a:gd name="connsiteX3-487" fmla="*/ 8005031 w 8230848"/>
              <a:gd name="connsiteY3-488" fmla="*/ 97546 h 3034940"/>
              <a:gd name="connsiteX4-489" fmla="*/ 8230848 w 8230848"/>
              <a:gd name="connsiteY4-490" fmla="*/ 1481910 h 3034940"/>
              <a:gd name="connsiteX5-491" fmla="*/ 0 w 8230848"/>
              <a:gd name="connsiteY5-492" fmla="*/ 3034940 h 3034940"/>
              <a:gd name="connsiteX6-493" fmla="*/ 61886 w 8230848"/>
              <a:gd name="connsiteY6-494" fmla="*/ 1554484 h 3034940"/>
              <a:gd name="connsiteX0-495" fmla="*/ 61886 w 8230848"/>
              <a:gd name="connsiteY0-496" fmla="*/ 1583547 h 3064003"/>
              <a:gd name="connsiteX1-497" fmla="*/ 3328575 w 8230848"/>
              <a:gd name="connsiteY1-498" fmla="*/ 1063752 h 3064003"/>
              <a:gd name="connsiteX2-499" fmla="*/ 6992232 w 8230848"/>
              <a:gd name="connsiteY2-500" fmla="*/ 254862 h 3064003"/>
              <a:gd name="connsiteX3-501" fmla="*/ 8005031 w 8230848"/>
              <a:gd name="connsiteY3-502" fmla="*/ 126609 h 3064003"/>
              <a:gd name="connsiteX4-503" fmla="*/ 8230848 w 8230848"/>
              <a:gd name="connsiteY4-504" fmla="*/ 1510973 h 3064003"/>
              <a:gd name="connsiteX5-505" fmla="*/ 0 w 8230848"/>
              <a:gd name="connsiteY5-506" fmla="*/ 3064003 h 3064003"/>
              <a:gd name="connsiteX6-507" fmla="*/ 61886 w 8230848"/>
              <a:gd name="connsiteY6-508" fmla="*/ 1583547 h 30640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31" y="connsiteY5-332"/>
              </a:cxn>
              <a:cxn ang="0">
                <a:pos x="connsiteX6-381" y="connsiteY6-382"/>
              </a:cxn>
            </a:cxnLst>
            <a:rect l="l" t="t" r="r" b="b"/>
            <a:pathLst>
              <a:path w="8230848" h="3064003">
                <a:moveTo>
                  <a:pt x="61886" y="1583547"/>
                </a:moveTo>
                <a:cubicBezTo>
                  <a:pt x="645529" y="1444536"/>
                  <a:pt x="2019158" y="1298400"/>
                  <a:pt x="3328575" y="1063752"/>
                </a:cubicBezTo>
                <a:cubicBezTo>
                  <a:pt x="4498072" y="839580"/>
                  <a:pt x="6126183" y="419227"/>
                  <a:pt x="6992232" y="254862"/>
                </a:cubicBezTo>
                <a:cubicBezTo>
                  <a:pt x="8081071" y="90495"/>
                  <a:pt x="7961561" y="-150868"/>
                  <a:pt x="8005031" y="126609"/>
                </a:cubicBezTo>
                <a:cubicBezTo>
                  <a:pt x="8278338" y="1423218"/>
                  <a:pt x="8182466" y="1230366"/>
                  <a:pt x="8230848" y="1510973"/>
                </a:cubicBezTo>
                <a:lnTo>
                  <a:pt x="0" y="3064003"/>
                </a:lnTo>
                <a:lnTo>
                  <a:pt x="61886" y="1583547"/>
                </a:lnTo>
                <a:close/>
              </a:path>
            </a:pathLst>
          </a:custGeom>
          <a:solidFill>
            <a:srgbClr val="0C1E2E">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54743" y="5390473"/>
            <a:ext cx="1386113" cy="646331"/>
          </a:xfrm>
          <a:prstGeom prst="rect">
            <a:avLst/>
          </a:prstGeom>
          <a:noFill/>
        </p:spPr>
        <p:txBody>
          <a:bodyPr wrap="square" rtlCol="0">
            <a:spAutoFit/>
          </a:bodyPr>
          <a:lstStyle/>
          <a:p>
            <a:pPr algn="ctr"/>
            <a:r>
              <a:rPr lang="en-US" altLang="zh-CN" sz="3600" b="1" dirty="0" smtClean="0">
                <a:solidFill>
                  <a:schemeClr val="bg1"/>
                </a:solidFill>
              </a:rPr>
              <a:t>Part</a:t>
            </a:r>
            <a:r>
              <a:rPr lang="en-US" altLang="zh-CN" b="1" dirty="0" smtClean="0">
                <a:solidFill>
                  <a:schemeClr val="bg1"/>
                </a:solidFill>
              </a:rPr>
              <a:t>   </a:t>
            </a:r>
            <a:r>
              <a:rPr lang="en-US" altLang="zh-CN" sz="3600" b="1" dirty="0">
                <a:solidFill>
                  <a:schemeClr val="bg1"/>
                </a:solidFill>
              </a:rPr>
              <a:t>2</a:t>
            </a:r>
            <a:endParaRPr lang="zh-CN" altLang="en-US" sz="3600" b="1" dirty="0">
              <a:solidFill>
                <a:schemeClr val="bg1"/>
              </a:solidFill>
            </a:endParaRPr>
          </a:p>
        </p:txBody>
      </p:sp>
      <p:sp>
        <p:nvSpPr>
          <p:cNvPr id="10" name="文本框 9"/>
          <p:cNvSpPr txBox="1"/>
          <p:nvPr/>
        </p:nvSpPr>
        <p:spPr>
          <a:xfrm>
            <a:off x="1742240" y="3039389"/>
            <a:ext cx="5065486" cy="829945"/>
          </a:xfrm>
          <a:prstGeom prst="rect">
            <a:avLst/>
          </a:prstGeom>
          <a:noFill/>
        </p:spPr>
        <p:txBody>
          <a:bodyPr wrap="square" rtlCol="0">
            <a:spAutoFit/>
          </a:bodyPr>
          <a:lstStyle/>
          <a:p>
            <a:pPr algn="ctr"/>
            <a:r>
              <a:rPr lang="zh-CN" altLang="en-US" sz="4800" b="1" dirty="0" smtClean="0">
                <a:solidFill>
                  <a:schemeClr val="bg1"/>
                </a:solidFill>
                <a:latin typeface="微软雅黑" panose="020B0503020204020204" pitchFamily="34" charset="-122"/>
                <a:ea typeface="微软雅黑" panose="020B0503020204020204" pitchFamily="34" charset="-122"/>
              </a:rPr>
              <a:t>发展历史</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 fill="hold"/>
                                        <p:tgtEl>
                                          <p:spTgt spid="5"/>
                                        </p:tgtEl>
                                        <p:attrNameLst>
                                          <p:attrName>ppt_x</p:attrName>
                                        </p:attrNameLst>
                                      </p:cBhvr>
                                      <p:tavLst>
                                        <p:tav tm="0">
                                          <p:val>
                                            <p:strVal val="#ppt_x"/>
                                          </p:val>
                                        </p:tav>
                                        <p:tav tm="100000">
                                          <p:val>
                                            <p:strVal val="#ppt_x"/>
                                          </p:val>
                                        </p:tav>
                                      </p:tavLst>
                                    </p:anim>
                                    <p:anim calcmode="lin" valueType="num">
                                      <p:cBhvr additive="base">
                                        <p:cTn id="8" dur="2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 fill="hold"/>
                                        <p:tgtEl>
                                          <p:spTgt spid="9"/>
                                        </p:tgtEl>
                                        <p:attrNameLst>
                                          <p:attrName>ppt_x</p:attrName>
                                        </p:attrNameLst>
                                      </p:cBhvr>
                                      <p:tavLst>
                                        <p:tav tm="0">
                                          <p:val>
                                            <p:strVal val="#ppt_x"/>
                                          </p:val>
                                        </p:tav>
                                        <p:tav tm="100000">
                                          <p:val>
                                            <p:strVal val="#ppt_x"/>
                                          </p:val>
                                        </p:tav>
                                      </p:tavLst>
                                    </p:anim>
                                    <p:anim calcmode="lin" valueType="num">
                                      <p:cBhvr additive="base">
                                        <p:cTn id="12" dur="2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9"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200" fill="hold"/>
                                        <p:tgtEl>
                                          <p:spTgt spid="6"/>
                                        </p:tgtEl>
                                        <p:attrNameLst>
                                          <p:attrName>ppt_x</p:attrName>
                                        </p:attrNameLst>
                                      </p:cBhvr>
                                      <p:tavLst>
                                        <p:tav tm="0">
                                          <p:val>
                                            <p:strVal val="0-#ppt_w/2"/>
                                          </p:val>
                                        </p:tav>
                                        <p:tav tm="100000">
                                          <p:val>
                                            <p:strVal val="#ppt_x"/>
                                          </p:val>
                                        </p:tav>
                                      </p:tavLst>
                                    </p:anim>
                                    <p:anim calcmode="lin" valueType="num">
                                      <p:cBhvr additive="base">
                                        <p:cTn id="17" dur="2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2"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200" fill="hold"/>
                                        <p:tgtEl>
                                          <p:spTgt spid="7"/>
                                        </p:tgtEl>
                                        <p:attrNameLst>
                                          <p:attrName>ppt_x</p:attrName>
                                        </p:attrNameLst>
                                      </p:cBhvr>
                                      <p:tavLst>
                                        <p:tav tm="0">
                                          <p:val>
                                            <p:strVal val="1+#ppt_w/2"/>
                                          </p:val>
                                        </p:tav>
                                        <p:tav tm="100000">
                                          <p:val>
                                            <p:strVal val="#ppt_x"/>
                                          </p:val>
                                        </p:tav>
                                      </p:tavLst>
                                    </p:anim>
                                    <p:anim calcmode="lin" valueType="num">
                                      <p:cBhvr additive="base">
                                        <p:cTn id="22" dur="2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6"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200" fill="hold"/>
                                        <p:tgtEl>
                                          <p:spTgt spid="8"/>
                                        </p:tgtEl>
                                        <p:attrNameLst>
                                          <p:attrName>ppt_x</p:attrName>
                                        </p:attrNameLst>
                                      </p:cBhvr>
                                      <p:tavLst>
                                        <p:tav tm="0">
                                          <p:val>
                                            <p:strVal val="1+#ppt_w/2"/>
                                          </p:val>
                                        </p:tav>
                                        <p:tav tm="100000">
                                          <p:val>
                                            <p:strVal val="#ppt_x"/>
                                          </p:val>
                                        </p:tav>
                                      </p:tavLst>
                                    </p:anim>
                                    <p:anim calcmode="lin" valueType="num">
                                      <p:cBhvr additive="base">
                                        <p:cTn id="27" dur="200" fill="hold"/>
                                        <p:tgtEl>
                                          <p:spTgt spid="8"/>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2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9144001" cy="6858000"/>
          </a:xfrm>
          <a:prstGeom prst="rect">
            <a:avLst/>
          </a:prstGeom>
        </p:spPr>
      </p:pic>
      <p:sp>
        <p:nvSpPr>
          <p:cNvPr id="5" name="矩形 4"/>
          <p:cNvSpPr/>
          <p:nvPr/>
        </p:nvSpPr>
        <p:spPr>
          <a:xfrm>
            <a:off x="0" y="0"/>
            <a:ext cx="9144000" cy="885371"/>
          </a:xfrm>
          <a:prstGeom prst="rect">
            <a:avLst/>
          </a:prstGeom>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流程图: 合并 5"/>
          <p:cNvSpPr/>
          <p:nvPr/>
        </p:nvSpPr>
        <p:spPr>
          <a:xfrm>
            <a:off x="232230" y="166913"/>
            <a:ext cx="682171" cy="551543"/>
          </a:xfrm>
          <a:prstGeom prst="flowChartMerge">
            <a:avLst/>
          </a:prstGeom>
          <a:solidFill>
            <a:schemeClr val="accent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124860" y="-2"/>
            <a:ext cx="2200231" cy="885371"/>
            <a:chOff x="1124860" y="-2"/>
            <a:chExt cx="3120571" cy="885371"/>
          </a:xfrm>
        </p:grpSpPr>
        <p:sp>
          <p:nvSpPr>
            <p:cNvPr id="8" name="圆角矩形 7"/>
            <p:cNvSpPr/>
            <p:nvPr/>
          </p:nvSpPr>
          <p:spPr>
            <a:xfrm>
              <a:off x="1124860" y="-2"/>
              <a:ext cx="3120571" cy="8853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矩形 9"/>
            <p:cNvSpPr/>
            <p:nvPr/>
          </p:nvSpPr>
          <p:spPr>
            <a:xfrm>
              <a:off x="1146631" y="195236"/>
              <a:ext cx="2791524" cy="523220"/>
            </a:xfrm>
            <a:prstGeom prst="rect">
              <a:avLst/>
            </a:prstGeom>
          </p:spPr>
          <p:txBody>
            <a:bodyPr wrap="squar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    创新点 </a:t>
              </a:r>
              <a:endParaRPr lang="zh-CN" altLang="en-US" sz="2800" dirty="0"/>
            </a:p>
          </p:txBody>
        </p:sp>
      </p:grpSp>
      <p:sp>
        <p:nvSpPr>
          <p:cNvPr id="13" name="矩形 12"/>
          <p:cNvSpPr/>
          <p:nvPr/>
        </p:nvSpPr>
        <p:spPr>
          <a:xfrm>
            <a:off x="0" y="6688945"/>
            <a:ext cx="9144000" cy="169054"/>
          </a:xfrm>
          <a:prstGeom prst="rect">
            <a:avLst/>
          </a:prstGeom>
          <a:solidFill>
            <a:schemeClr val="accent1">
              <a:lumMod val="5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173755" y="52068"/>
            <a:ext cx="2522349" cy="885371"/>
            <a:chOff x="1124860" y="-2"/>
            <a:chExt cx="3120571" cy="885371"/>
          </a:xfrm>
        </p:grpSpPr>
        <p:sp>
          <p:nvSpPr>
            <p:cNvPr id="15" name="圆角矩形 14"/>
            <p:cNvSpPr/>
            <p:nvPr/>
          </p:nvSpPr>
          <p:spPr>
            <a:xfrm>
              <a:off x="1124860" y="-2"/>
              <a:ext cx="3120571" cy="8853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6" name="矩形 15"/>
            <p:cNvSpPr/>
            <p:nvPr/>
          </p:nvSpPr>
          <p:spPr>
            <a:xfrm>
              <a:off x="1389630" y="195236"/>
              <a:ext cx="2791524" cy="521970"/>
            </a:xfrm>
            <a:prstGeom prst="rect">
              <a:avLst/>
            </a:prstGeom>
          </p:spPr>
          <p:txBody>
            <a:bodyPr wrap="squar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发展历史</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grpSp>
      <p:sp>
        <p:nvSpPr>
          <p:cNvPr id="63" name="任意多边形 62"/>
          <p:cNvSpPr/>
          <p:nvPr/>
        </p:nvSpPr>
        <p:spPr bwMode="auto">
          <a:xfrm rot="5400000">
            <a:off x="1257290" y="3317742"/>
            <a:ext cx="3095211" cy="1215485"/>
          </a:xfrm>
          <a:custGeom>
            <a:avLst/>
            <a:gdLst>
              <a:gd name="connsiteX0" fmla="*/ 0 w 3095211"/>
              <a:gd name="connsiteY0" fmla="*/ 994785 h 1215485"/>
              <a:gd name="connsiteX1" fmla="*/ 61177 w 3095211"/>
              <a:gd name="connsiteY1" fmla="*/ 1018357 h 1215485"/>
              <a:gd name="connsiteX2" fmla="*/ 115553 w 3095211"/>
              <a:gd name="connsiteY2" fmla="*/ 880572 h 1215485"/>
              <a:gd name="connsiteX3" fmla="*/ 1508184 w 3095211"/>
              <a:gd name="connsiteY3" fmla="*/ 98 h 1215485"/>
              <a:gd name="connsiteX4" fmla="*/ 2920082 w 3095211"/>
              <a:gd name="connsiteY4" fmla="*/ 849458 h 1215485"/>
              <a:gd name="connsiteX5" fmla="*/ 2993447 w 3095211"/>
              <a:gd name="connsiteY5" fmla="*/ 1024012 h 1215485"/>
              <a:gd name="connsiteX6" fmla="*/ 2999318 w 3095211"/>
              <a:gd name="connsiteY6" fmla="*/ 1022821 h 1215485"/>
              <a:gd name="connsiteX7" fmla="*/ 3095211 w 3095211"/>
              <a:gd name="connsiteY7" fmla="*/ 1119153 h 1215485"/>
              <a:gd name="connsiteX8" fmla="*/ 2999318 w 3095211"/>
              <a:gd name="connsiteY8" fmla="*/ 1215485 h 1215485"/>
              <a:gd name="connsiteX9" fmla="*/ 2903425 w 3095211"/>
              <a:gd name="connsiteY9" fmla="*/ 1119153 h 1215485"/>
              <a:gd name="connsiteX10" fmla="*/ 2910961 w 3095211"/>
              <a:gd name="connsiteY10" fmla="*/ 1081656 h 1215485"/>
              <a:gd name="connsiteX11" fmla="*/ 2930931 w 3095211"/>
              <a:gd name="connsiteY11" fmla="*/ 1051901 h 1215485"/>
              <a:gd name="connsiteX12" fmla="*/ 2859237 w 3095211"/>
              <a:gd name="connsiteY12" fmla="*/ 881261 h 1215485"/>
              <a:gd name="connsiteX13" fmla="*/ 1508943 w 3095211"/>
              <a:gd name="connsiteY13" fmla="*/ 68744 h 1215485"/>
              <a:gd name="connsiteX14" fmla="*/ 177085 w 3095211"/>
              <a:gd name="connsiteY14" fmla="*/ 911020 h 1215485"/>
              <a:gd name="connsiteX15" fmla="*/ 125034 w 3095211"/>
              <a:gd name="connsiteY15" fmla="*/ 1042962 h 1215485"/>
              <a:gd name="connsiteX16" fmla="*/ 178961 w 3095211"/>
              <a:gd name="connsiteY16" fmla="*/ 1063741 h 1215485"/>
              <a:gd name="connsiteX17" fmla="*/ 20209 w 3095211"/>
              <a:gd name="connsiteY17" fmla="*/ 1209043 h 1215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95211" h="1215485">
                <a:moveTo>
                  <a:pt x="0" y="994785"/>
                </a:moveTo>
                <a:lnTo>
                  <a:pt x="61177" y="1018357"/>
                </a:lnTo>
                <a:lnTo>
                  <a:pt x="115553" y="880572"/>
                </a:lnTo>
                <a:cubicBezTo>
                  <a:pt x="374228" y="353475"/>
                  <a:pt x="909203" y="6792"/>
                  <a:pt x="1508184" y="98"/>
                </a:cubicBezTo>
                <a:cubicBezTo>
                  <a:pt x="2107258" y="-6596"/>
                  <a:pt x="2649843" y="328151"/>
                  <a:pt x="2920082" y="849458"/>
                </a:cubicBezTo>
                <a:lnTo>
                  <a:pt x="2993447" y="1024012"/>
                </a:lnTo>
                <a:lnTo>
                  <a:pt x="2999318" y="1022821"/>
                </a:lnTo>
                <a:cubicBezTo>
                  <a:pt x="3052278" y="1022821"/>
                  <a:pt x="3095211" y="1065950"/>
                  <a:pt x="3095211" y="1119153"/>
                </a:cubicBezTo>
                <a:cubicBezTo>
                  <a:pt x="3095211" y="1172356"/>
                  <a:pt x="3052278" y="1215485"/>
                  <a:pt x="2999318" y="1215485"/>
                </a:cubicBezTo>
                <a:cubicBezTo>
                  <a:pt x="2946358" y="1215485"/>
                  <a:pt x="2903425" y="1172356"/>
                  <a:pt x="2903425" y="1119153"/>
                </a:cubicBezTo>
                <a:cubicBezTo>
                  <a:pt x="2903425" y="1105852"/>
                  <a:pt x="2906109" y="1093181"/>
                  <a:pt x="2910961" y="1081656"/>
                </a:cubicBezTo>
                <a:lnTo>
                  <a:pt x="2930931" y="1051901"/>
                </a:lnTo>
                <a:lnTo>
                  <a:pt x="2859237" y="881261"/>
                </a:lnTo>
                <a:cubicBezTo>
                  <a:pt x="2600810" y="382571"/>
                  <a:pt x="2081892" y="62339"/>
                  <a:pt x="1508943" y="68744"/>
                </a:cubicBezTo>
                <a:cubicBezTo>
                  <a:pt x="936087" y="75148"/>
                  <a:pt x="424451" y="406796"/>
                  <a:pt x="177085" y="911020"/>
                </a:cubicBezTo>
                <a:lnTo>
                  <a:pt x="125034" y="1042962"/>
                </a:lnTo>
                <a:lnTo>
                  <a:pt x="178961" y="1063741"/>
                </a:lnTo>
                <a:lnTo>
                  <a:pt x="20209" y="1209043"/>
                </a:lnTo>
                <a:close/>
              </a:path>
            </a:pathLst>
          </a:custGeom>
        </p:spPr>
        <p:style>
          <a:lnRef idx="0">
            <a:schemeClr val="accent3"/>
          </a:lnRef>
          <a:fillRef idx="3">
            <a:schemeClr val="accent3"/>
          </a:fillRef>
          <a:effectRef idx="3">
            <a:schemeClr val="accent3"/>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solidFill>
                <a:schemeClr val="tx1"/>
              </a:solidFill>
            </a:endParaRPr>
          </a:p>
        </p:txBody>
      </p:sp>
      <p:pic>
        <p:nvPicPr>
          <p:cNvPr id="24" name="图片 3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2452" y="2529381"/>
            <a:ext cx="3667125" cy="275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流程图: 决策 32"/>
          <p:cNvSpPr/>
          <p:nvPr/>
        </p:nvSpPr>
        <p:spPr>
          <a:xfrm>
            <a:off x="2969995" y="1228672"/>
            <a:ext cx="442644" cy="505802"/>
          </a:xfrm>
          <a:prstGeom prst="flowChartDecision">
            <a:avLst/>
          </a:prstGeom>
          <a:solidFill>
            <a:schemeClr val="accent5">
              <a:lumMod val="50000"/>
            </a:schemeClr>
          </a:solidFill>
          <a:ln>
            <a:solidFill>
              <a:schemeClr val="accent5">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 name="文本框 1"/>
          <p:cNvSpPr txBox="1"/>
          <p:nvPr/>
        </p:nvSpPr>
        <p:spPr>
          <a:xfrm>
            <a:off x="3644900" y="937260"/>
            <a:ext cx="5312410" cy="4084955"/>
          </a:xfrm>
          <a:prstGeom prst="rect">
            <a:avLst/>
          </a:prstGeom>
          <a:noFill/>
        </p:spPr>
        <p:txBody>
          <a:bodyPr wrap="square" rtlCol="0" anchor="t">
            <a:noAutofit/>
          </a:bodyPr>
          <a:p>
            <a:r>
              <a:rPr lang="zh-CN" altLang="en-US"/>
              <a:t>滤波估计由最开始的最小二乘法，到后来的维纳滤波，再到Kalman滤波，一步步的发展演变使得滤波估计不断的在完善。</a:t>
            </a:r>
            <a:endParaRPr lang="zh-CN" altLang="en-US"/>
          </a:p>
          <a:p>
            <a:r>
              <a:rPr lang="zh-CN" altLang="en-US"/>
              <a:t>由于最初提出的Kalman滤波只适用于线性系统，且要求观测方程也必须为线性，于是又过了很多年，才有人研究出了适用于非线性系统的Kalman滤波理论，简称EKF（Extensible Kalman Filter），当初始状态有关信息未知以及没有先验知识可用时，可以考虑使用EKF来解决问题，但是EKF计算压力也不小，因为过程中要计算雅克比矩阵。</a:t>
            </a:r>
            <a:endParaRPr lang="zh-CN" altLang="en-US"/>
          </a:p>
          <a:p>
            <a:r>
              <a:rPr lang="zh-CN" altLang="en-US"/>
              <a:t> 不管是KF，还是EKF，运行时都会受到计算机硬件的限制，导致计算传递过程中协方差矩阵出现奇异，因此在数值计算上会出现极大的不稳定性（用过Kalman方法的应该都清楚），为了改善这种不稳定性，后续有人提出了诸如奇异值滤波、UD分解滤波、粒子滤波等数值上鲁棒性好的滤波算法。</a:t>
            </a:r>
            <a:endParaRPr lang="zh-CN" altLang="en-US"/>
          </a:p>
          <a:p>
            <a:endParaRPr lang="zh-CN" altLang="en-US"/>
          </a:p>
          <a:p>
            <a:r>
              <a:rPr lang="zh-CN" altLang="en-US"/>
              <a:t>       另外随着人工神经网络和信息融合的兴起与发展，很多人开始将它们与Kalman结合使用。</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1771"/>
            <a:ext cx="9144000" cy="6836229"/>
          </a:xfrm>
          <a:prstGeom prst="rect">
            <a:avLst/>
          </a:prstGeom>
        </p:spPr>
      </p:pic>
      <p:sp>
        <p:nvSpPr>
          <p:cNvPr id="5" name="流程图: 联系 4"/>
          <p:cNvSpPr/>
          <p:nvPr/>
        </p:nvSpPr>
        <p:spPr>
          <a:xfrm>
            <a:off x="624114" y="4878613"/>
            <a:ext cx="1712685" cy="1625600"/>
          </a:xfrm>
          <a:prstGeom prst="flowChartConnector">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 name="矩形 5"/>
          <p:cNvSpPr/>
          <p:nvPr/>
        </p:nvSpPr>
        <p:spPr>
          <a:xfrm>
            <a:off x="-29932" y="2355851"/>
            <a:ext cx="9173932" cy="2390320"/>
          </a:xfrm>
          <a:custGeom>
            <a:avLst/>
            <a:gdLst>
              <a:gd name="connsiteX0" fmla="*/ 0 w 7765142"/>
              <a:gd name="connsiteY0" fmla="*/ 0 h 885371"/>
              <a:gd name="connsiteX1" fmla="*/ 7765142 w 7765142"/>
              <a:gd name="connsiteY1" fmla="*/ 0 h 885371"/>
              <a:gd name="connsiteX2" fmla="*/ 7765142 w 7765142"/>
              <a:gd name="connsiteY2" fmla="*/ 885371 h 885371"/>
              <a:gd name="connsiteX3" fmla="*/ 0 w 7765142"/>
              <a:gd name="connsiteY3" fmla="*/ 885371 h 885371"/>
              <a:gd name="connsiteX4" fmla="*/ 0 w 7765142"/>
              <a:gd name="connsiteY4" fmla="*/ 0 h 885371"/>
              <a:gd name="connsiteX0-1" fmla="*/ 14514 w 7765142"/>
              <a:gd name="connsiteY0-2" fmla="*/ 0 h 1770743"/>
              <a:gd name="connsiteX1-3" fmla="*/ 7765142 w 7765142"/>
              <a:gd name="connsiteY1-4" fmla="*/ 885372 h 1770743"/>
              <a:gd name="connsiteX2-5" fmla="*/ 7765142 w 7765142"/>
              <a:gd name="connsiteY2-6" fmla="*/ 1770743 h 1770743"/>
              <a:gd name="connsiteX3-7" fmla="*/ 0 w 7765142"/>
              <a:gd name="connsiteY3-8" fmla="*/ 1770743 h 1770743"/>
              <a:gd name="connsiteX4-9" fmla="*/ 14514 w 7765142"/>
              <a:gd name="connsiteY4-10" fmla="*/ 0 h 1770743"/>
              <a:gd name="connsiteX0-11" fmla="*/ 14514 w 7765142"/>
              <a:gd name="connsiteY0-12" fmla="*/ 0 h 3309257"/>
              <a:gd name="connsiteX1-13" fmla="*/ 7765142 w 7765142"/>
              <a:gd name="connsiteY1-14" fmla="*/ 885372 h 3309257"/>
              <a:gd name="connsiteX2-15" fmla="*/ 7721599 w 7765142"/>
              <a:gd name="connsiteY2-16" fmla="*/ 3309257 h 3309257"/>
              <a:gd name="connsiteX3-17" fmla="*/ 0 w 7765142"/>
              <a:gd name="connsiteY3-18" fmla="*/ 1770743 h 3309257"/>
              <a:gd name="connsiteX4-19" fmla="*/ 14514 w 7765142"/>
              <a:gd name="connsiteY4-20" fmla="*/ 0 h 3309257"/>
              <a:gd name="connsiteX0-21" fmla="*/ 14514 w 8098971"/>
              <a:gd name="connsiteY0-22" fmla="*/ 0 h 3309257"/>
              <a:gd name="connsiteX1-23" fmla="*/ 8098971 w 8098971"/>
              <a:gd name="connsiteY1-24" fmla="*/ 2119086 h 3309257"/>
              <a:gd name="connsiteX2-25" fmla="*/ 7721599 w 8098971"/>
              <a:gd name="connsiteY2-26" fmla="*/ 3309257 h 3309257"/>
              <a:gd name="connsiteX3-27" fmla="*/ 0 w 8098971"/>
              <a:gd name="connsiteY3-28" fmla="*/ 1770743 h 3309257"/>
              <a:gd name="connsiteX4-29" fmla="*/ 14514 w 8098971"/>
              <a:gd name="connsiteY4-30" fmla="*/ 0 h 3309257"/>
              <a:gd name="connsiteX0-31" fmla="*/ 449942 w 8534399"/>
              <a:gd name="connsiteY0-32" fmla="*/ 0 h 3309257"/>
              <a:gd name="connsiteX1-33" fmla="*/ 8534399 w 8534399"/>
              <a:gd name="connsiteY1-34" fmla="*/ 2119086 h 3309257"/>
              <a:gd name="connsiteX2-35" fmla="*/ 8157027 w 8534399"/>
              <a:gd name="connsiteY2-36" fmla="*/ 3309257 h 3309257"/>
              <a:gd name="connsiteX3-37" fmla="*/ 0 w 8534399"/>
              <a:gd name="connsiteY3-38" fmla="*/ 1669143 h 3309257"/>
              <a:gd name="connsiteX4-39" fmla="*/ 449942 w 8534399"/>
              <a:gd name="connsiteY4-40" fmla="*/ 0 h 3309257"/>
              <a:gd name="connsiteX0-41" fmla="*/ 406399 w 8490856"/>
              <a:gd name="connsiteY0-42" fmla="*/ 0 h 3309257"/>
              <a:gd name="connsiteX1-43" fmla="*/ 8490856 w 8490856"/>
              <a:gd name="connsiteY1-44" fmla="*/ 2119086 h 3309257"/>
              <a:gd name="connsiteX2-45" fmla="*/ 8113484 w 8490856"/>
              <a:gd name="connsiteY2-46" fmla="*/ 3309257 h 3309257"/>
              <a:gd name="connsiteX3-47" fmla="*/ 0 w 8490856"/>
              <a:gd name="connsiteY3-48" fmla="*/ 1248229 h 3309257"/>
              <a:gd name="connsiteX4-49" fmla="*/ 406399 w 8490856"/>
              <a:gd name="connsiteY4-50" fmla="*/ 0 h 3309257"/>
              <a:gd name="connsiteX0-51" fmla="*/ 319313 w 8403770"/>
              <a:gd name="connsiteY0-52" fmla="*/ 0 h 3309257"/>
              <a:gd name="connsiteX1-53" fmla="*/ 8403770 w 8403770"/>
              <a:gd name="connsiteY1-54" fmla="*/ 2119086 h 3309257"/>
              <a:gd name="connsiteX2-55" fmla="*/ 8026398 w 8403770"/>
              <a:gd name="connsiteY2-56" fmla="*/ 3309257 h 3309257"/>
              <a:gd name="connsiteX3-57" fmla="*/ 0 w 8403770"/>
              <a:gd name="connsiteY3-58" fmla="*/ 1219200 h 3309257"/>
              <a:gd name="connsiteX4-59" fmla="*/ 319313 w 8403770"/>
              <a:gd name="connsiteY4-60" fmla="*/ 0 h 3309257"/>
              <a:gd name="connsiteX0-61" fmla="*/ 0 w 8431279"/>
              <a:gd name="connsiteY0-62" fmla="*/ 0 h 3451898"/>
              <a:gd name="connsiteX1-63" fmla="*/ 8431279 w 8431279"/>
              <a:gd name="connsiteY1-64" fmla="*/ 2261727 h 3451898"/>
              <a:gd name="connsiteX2-65" fmla="*/ 8053907 w 8431279"/>
              <a:gd name="connsiteY2-66" fmla="*/ 3451898 h 3451898"/>
              <a:gd name="connsiteX3-67" fmla="*/ 27509 w 8431279"/>
              <a:gd name="connsiteY3-68" fmla="*/ 1361841 h 3451898"/>
              <a:gd name="connsiteX4-69" fmla="*/ 0 w 8431279"/>
              <a:gd name="connsiteY4-70" fmla="*/ 0 h 3451898"/>
              <a:gd name="connsiteX0-71" fmla="*/ 0 w 8480765"/>
              <a:gd name="connsiteY0-72" fmla="*/ 0 h 3608802"/>
              <a:gd name="connsiteX1-73" fmla="*/ 8431279 w 8480765"/>
              <a:gd name="connsiteY1-74" fmla="*/ 2261727 h 3608802"/>
              <a:gd name="connsiteX2-75" fmla="*/ 8480765 w 8480765"/>
              <a:gd name="connsiteY2-76" fmla="*/ 3608802 h 3608802"/>
              <a:gd name="connsiteX3-77" fmla="*/ 27509 w 8480765"/>
              <a:gd name="connsiteY3-78" fmla="*/ 1361841 h 3608802"/>
              <a:gd name="connsiteX4-79" fmla="*/ 0 w 8480765"/>
              <a:gd name="connsiteY4-80" fmla="*/ 0 h 3608802"/>
              <a:gd name="connsiteX0-81" fmla="*/ 0 w 8480765"/>
              <a:gd name="connsiteY0-82" fmla="*/ 0 h 3608802"/>
              <a:gd name="connsiteX1-83" fmla="*/ 8404600 w 8480765"/>
              <a:gd name="connsiteY1-84" fmla="*/ 906643 h 3608802"/>
              <a:gd name="connsiteX2-85" fmla="*/ 8480765 w 8480765"/>
              <a:gd name="connsiteY2-86" fmla="*/ 3608802 h 3608802"/>
              <a:gd name="connsiteX3-87" fmla="*/ 27509 w 8480765"/>
              <a:gd name="connsiteY3-88" fmla="*/ 1361841 h 3608802"/>
              <a:gd name="connsiteX4-89" fmla="*/ 0 w 8480765"/>
              <a:gd name="connsiteY4-90" fmla="*/ 0 h 3608802"/>
              <a:gd name="connsiteX0-91" fmla="*/ 159241 w 8453256"/>
              <a:gd name="connsiteY0-92" fmla="*/ 0 h 3038240"/>
              <a:gd name="connsiteX1-93" fmla="*/ 8377091 w 8453256"/>
              <a:gd name="connsiteY1-94" fmla="*/ 336081 h 3038240"/>
              <a:gd name="connsiteX2-95" fmla="*/ 8453256 w 8453256"/>
              <a:gd name="connsiteY2-96" fmla="*/ 3038240 h 3038240"/>
              <a:gd name="connsiteX3-97" fmla="*/ 0 w 8453256"/>
              <a:gd name="connsiteY3-98" fmla="*/ 791279 h 3038240"/>
              <a:gd name="connsiteX4-99" fmla="*/ 159241 w 8453256"/>
              <a:gd name="connsiteY4-100" fmla="*/ 0 h 3038240"/>
              <a:gd name="connsiteX0-101" fmla="*/ 159241 w 8453256"/>
              <a:gd name="connsiteY0-102" fmla="*/ 0 h 2153870"/>
              <a:gd name="connsiteX1-103" fmla="*/ 8377091 w 8453256"/>
              <a:gd name="connsiteY1-104" fmla="*/ 336081 h 2153870"/>
              <a:gd name="connsiteX2-105" fmla="*/ 8453256 w 8453256"/>
              <a:gd name="connsiteY2-106" fmla="*/ 2153870 h 2153870"/>
              <a:gd name="connsiteX3-107" fmla="*/ 0 w 8453256"/>
              <a:gd name="connsiteY3-108" fmla="*/ 791279 h 2153870"/>
              <a:gd name="connsiteX4-109" fmla="*/ 159241 w 8453256"/>
              <a:gd name="connsiteY4-110" fmla="*/ 0 h 2153870"/>
              <a:gd name="connsiteX0-111" fmla="*/ 0 w 8454088"/>
              <a:gd name="connsiteY0-112" fmla="*/ 0 h 2182398"/>
              <a:gd name="connsiteX1-113" fmla="*/ 8377923 w 8454088"/>
              <a:gd name="connsiteY1-114" fmla="*/ 364609 h 2182398"/>
              <a:gd name="connsiteX2-115" fmla="*/ 8454088 w 8454088"/>
              <a:gd name="connsiteY2-116" fmla="*/ 2182398 h 2182398"/>
              <a:gd name="connsiteX3-117" fmla="*/ 832 w 8454088"/>
              <a:gd name="connsiteY3-118" fmla="*/ 819807 h 2182398"/>
              <a:gd name="connsiteX4-119" fmla="*/ 0 w 8454088"/>
              <a:gd name="connsiteY4-120" fmla="*/ 0 h 2182398"/>
              <a:gd name="connsiteX0-121" fmla="*/ 0 w 8454088"/>
              <a:gd name="connsiteY0-122" fmla="*/ 0 h 2182398"/>
              <a:gd name="connsiteX1-123" fmla="*/ 8417941 w 8454088"/>
              <a:gd name="connsiteY1-124" fmla="*/ 364609 h 2182398"/>
              <a:gd name="connsiteX2-125" fmla="*/ 8454088 w 8454088"/>
              <a:gd name="connsiteY2-126" fmla="*/ 2182398 h 2182398"/>
              <a:gd name="connsiteX3-127" fmla="*/ 832 w 8454088"/>
              <a:gd name="connsiteY3-128" fmla="*/ 819807 h 2182398"/>
              <a:gd name="connsiteX4-129" fmla="*/ 0 w 8454088"/>
              <a:gd name="connsiteY4-130" fmla="*/ 0 h 2182398"/>
              <a:gd name="connsiteX0-131" fmla="*/ 0 w 8454088"/>
              <a:gd name="connsiteY0-132" fmla="*/ 0 h 2182398"/>
              <a:gd name="connsiteX1-133" fmla="*/ 8391263 w 8454088"/>
              <a:gd name="connsiteY1-134" fmla="*/ 1106339 h 2182398"/>
              <a:gd name="connsiteX2-135" fmla="*/ 8454088 w 8454088"/>
              <a:gd name="connsiteY2-136" fmla="*/ 2182398 h 2182398"/>
              <a:gd name="connsiteX3-137" fmla="*/ 832 w 8454088"/>
              <a:gd name="connsiteY3-138" fmla="*/ 819807 h 2182398"/>
              <a:gd name="connsiteX4-139" fmla="*/ 0 w 8454088"/>
              <a:gd name="connsiteY4-140" fmla="*/ 0 h 2182398"/>
              <a:gd name="connsiteX0-141" fmla="*/ 0 w 8427409"/>
              <a:gd name="connsiteY0-142" fmla="*/ 0 h 3152353"/>
              <a:gd name="connsiteX1-143" fmla="*/ 8391263 w 8427409"/>
              <a:gd name="connsiteY1-144" fmla="*/ 1106339 h 3152353"/>
              <a:gd name="connsiteX2-145" fmla="*/ 8427409 w 8427409"/>
              <a:gd name="connsiteY2-146" fmla="*/ 3152353 h 3152353"/>
              <a:gd name="connsiteX3-147" fmla="*/ 832 w 8427409"/>
              <a:gd name="connsiteY3-148" fmla="*/ 819807 h 3152353"/>
              <a:gd name="connsiteX4-149" fmla="*/ 0 w 8427409"/>
              <a:gd name="connsiteY4-150" fmla="*/ 0 h 3152353"/>
              <a:gd name="connsiteX0-151" fmla="*/ 0 w 8431280"/>
              <a:gd name="connsiteY0-152" fmla="*/ 0 h 3152353"/>
              <a:gd name="connsiteX1-153" fmla="*/ 8431280 w 8431280"/>
              <a:gd name="connsiteY1-154" fmla="*/ 1077811 h 3152353"/>
              <a:gd name="connsiteX2-155" fmla="*/ 8427409 w 8431280"/>
              <a:gd name="connsiteY2-156" fmla="*/ 3152353 h 3152353"/>
              <a:gd name="connsiteX3-157" fmla="*/ 832 w 8431280"/>
              <a:gd name="connsiteY3-158" fmla="*/ 819807 h 3152353"/>
              <a:gd name="connsiteX4-159" fmla="*/ 0 w 8431280"/>
              <a:gd name="connsiteY4-160" fmla="*/ 0 h 3152353"/>
              <a:gd name="connsiteX0-161" fmla="*/ 0 w 8431280"/>
              <a:gd name="connsiteY0-162" fmla="*/ 0 h 3152353"/>
              <a:gd name="connsiteX1-163" fmla="*/ 8431280 w 8431280"/>
              <a:gd name="connsiteY1-164" fmla="*/ 1077811 h 3152353"/>
              <a:gd name="connsiteX2-165" fmla="*/ 8427409 w 8431280"/>
              <a:gd name="connsiteY2-166" fmla="*/ 3152353 h 3152353"/>
              <a:gd name="connsiteX3-167" fmla="*/ 27511 w 8431280"/>
              <a:gd name="connsiteY3-168" fmla="*/ 1190673 h 3152353"/>
              <a:gd name="connsiteX4-169" fmla="*/ 0 w 8431280"/>
              <a:gd name="connsiteY4-170" fmla="*/ 0 h 3152353"/>
              <a:gd name="connsiteX0-171" fmla="*/ 0 w 8431280"/>
              <a:gd name="connsiteY0-172" fmla="*/ 0 h 3152353"/>
              <a:gd name="connsiteX1-173" fmla="*/ 8431280 w 8431280"/>
              <a:gd name="connsiteY1-174" fmla="*/ 1077811 h 3152353"/>
              <a:gd name="connsiteX2-175" fmla="*/ 8427409 w 8431280"/>
              <a:gd name="connsiteY2-176" fmla="*/ 3152353 h 3152353"/>
              <a:gd name="connsiteX3-177" fmla="*/ 14171 w 8431280"/>
              <a:gd name="connsiteY3-178" fmla="*/ 1176409 h 3152353"/>
              <a:gd name="connsiteX4-179" fmla="*/ 0 w 8431280"/>
              <a:gd name="connsiteY4-180" fmla="*/ 0 h 3152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431280" h="3152353">
                <a:moveTo>
                  <a:pt x="0" y="0"/>
                </a:moveTo>
                <a:lnTo>
                  <a:pt x="8431280" y="1077811"/>
                </a:lnTo>
                <a:cubicBezTo>
                  <a:pt x="8429990" y="1769325"/>
                  <a:pt x="8428699" y="2460839"/>
                  <a:pt x="8427409" y="3152353"/>
                </a:cubicBezTo>
                <a:lnTo>
                  <a:pt x="14171" y="1176409"/>
                </a:lnTo>
                <a:cubicBezTo>
                  <a:pt x="13894" y="903140"/>
                  <a:pt x="277" y="273269"/>
                  <a:pt x="0" y="0"/>
                </a:cubicBezTo>
                <a:close/>
              </a:path>
            </a:pathLst>
          </a:custGeom>
          <a:solidFill>
            <a:srgbClr val="1F4E79">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73571" y="2447695"/>
            <a:ext cx="9491141" cy="1538513"/>
          </a:xfrm>
          <a:custGeom>
            <a:avLst/>
            <a:gdLst>
              <a:gd name="connsiteX0" fmla="*/ 0 w 9171828"/>
              <a:gd name="connsiteY0" fmla="*/ 0 h 914400"/>
              <a:gd name="connsiteX1" fmla="*/ 9171828 w 9171828"/>
              <a:gd name="connsiteY1" fmla="*/ 0 h 914400"/>
              <a:gd name="connsiteX2" fmla="*/ 9171828 w 9171828"/>
              <a:gd name="connsiteY2" fmla="*/ 914400 h 914400"/>
              <a:gd name="connsiteX3" fmla="*/ 0 w 9171828"/>
              <a:gd name="connsiteY3" fmla="*/ 914400 h 914400"/>
              <a:gd name="connsiteX4" fmla="*/ 0 w 9171828"/>
              <a:gd name="connsiteY4" fmla="*/ 0 h 914400"/>
              <a:gd name="connsiteX0-1" fmla="*/ 0 w 9171828"/>
              <a:gd name="connsiteY0-2" fmla="*/ 348342 h 1262742"/>
              <a:gd name="connsiteX1-3" fmla="*/ 9142799 w 9171828"/>
              <a:gd name="connsiteY1-4" fmla="*/ 0 h 1262742"/>
              <a:gd name="connsiteX2-5" fmla="*/ 9171828 w 9171828"/>
              <a:gd name="connsiteY2-6" fmla="*/ 1262742 h 1262742"/>
              <a:gd name="connsiteX3-7" fmla="*/ 0 w 9171828"/>
              <a:gd name="connsiteY3-8" fmla="*/ 1262742 h 1262742"/>
              <a:gd name="connsiteX4-9" fmla="*/ 0 w 9171828"/>
              <a:gd name="connsiteY4-10" fmla="*/ 348342 h 1262742"/>
              <a:gd name="connsiteX0-11" fmla="*/ 145142 w 9316970"/>
              <a:gd name="connsiteY0-12" fmla="*/ 348342 h 1422399"/>
              <a:gd name="connsiteX1-13" fmla="*/ 9287941 w 9316970"/>
              <a:gd name="connsiteY1-14" fmla="*/ 0 h 1422399"/>
              <a:gd name="connsiteX2-15" fmla="*/ 9316970 w 9316970"/>
              <a:gd name="connsiteY2-16" fmla="*/ 1262742 h 1422399"/>
              <a:gd name="connsiteX3-17" fmla="*/ 0 w 9316970"/>
              <a:gd name="connsiteY3-18" fmla="*/ 1422399 h 1422399"/>
              <a:gd name="connsiteX4-19" fmla="*/ 145142 w 9316970"/>
              <a:gd name="connsiteY4-20" fmla="*/ 348342 h 1422399"/>
              <a:gd name="connsiteX0-21" fmla="*/ 145142 w 9433084"/>
              <a:gd name="connsiteY0-22" fmla="*/ 348342 h 1422399"/>
              <a:gd name="connsiteX1-23" fmla="*/ 9287941 w 9433084"/>
              <a:gd name="connsiteY1-24" fmla="*/ 0 h 1422399"/>
              <a:gd name="connsiteX2-25" fmla="*/ 9433084 w 9433084"/>
              <a:gd name="connsiteY2-26" fmla="*/ 1262742 h 1422399"/>
              <a:gd name="connsiteX3-27" fmla="*/ 0 w 9433084"/>
              <a:gd name="connsiteY3-28" fmla="*/ 1422399 h 1422399"/>
              <a:gd name="connsiteX4-29" fmla="*/ 145142 w 9433084"/>
              <a:gd name="connsiteY4-30" fmla="*/ 348342 h 1422399"/>
              <a:gd name="connsiteX0-31" fmla="*/ 130628 w 9433084"/>
              <a:gd name="connsiteY0-32" fmla="*/ 798285 h 1422399"/>
              <a:gd name="connsiteX1-33" fmla="*/ 9287941 w 9433084"/>
              <a:gd name="connsiteY1-34" fmla="*/ 0 h 1422399"/>
              <a:gd name="connsiteX2-35" fmla="*/ 9433084 w 9433084"/>
              <a:gd name="connsiteY2-36" fmla="*/ 1262742 h 1422399"/>
              <a:gd name="connsiteX3-37" fmla="*/ 0 w 9433084"/>
              <a:gd name="connsiteY3-38" fmla="*/ 1422399 h 1422399"/>
              <a:gd name="connsiteX4-39" fmla="*/ 130628 w 9433084"/>
              <a:gd name="connsiteY4-40" fmla="*/ 798285 h 1422399"/>
              <a:gd name="connsiteX0-41" fmla="*/ 174171 w 9476627"/>
              <a:gd name="connsiteY0-42" fmla="*/ 798285 h 1611085"/>
              <a:gd name="connsiteX1-43" fmla="*/ 9331484 w 9476627"/>
              <a:gd name="connsiteY1-44" fmla="*/ 0 h 1611085"/>
              <a:gd name="connsiteX2-45" fmla="*/ 9476627 w 9476627"/>
              <a:gd name="connsiteY2-46" fmla="*/ 1262742 h 1611085"/>
              <a:gd name="connsiteX3-47" fmla="*/ 0 w 9476627"/>
              <a:gd name="connsiteY3-48" fmla="*/ 1611085 h 1611085"/>
              <a:gd name="connsiteX4-49" fmla="*/ 174171 w 9476627"/>
              <a:gd name="connsiteY4-50" fmla="*/ 798285 h 1611085"/>
              <a:gd name="connsiteX0-51" fmla="*/ 174171 w 9476627"/>
              <a:gd name="connsiteY0-52" fmla="*/ 725713 h 1538513"/>
              <a:gd name="connsiteX1-53" fmla="*/ 9404055 w 9476627"/>
              <a:gd name="connsiteY1-54" fmla="*/ 0 h 1538513"/>
              <a:gd name="connsiteX2-55" fmla="*/ 9476627 w 9476627"/>
              <a:gd name="connsiteY2-56" fmla="*/ 1190170 h 1538513"/>
              <a:gd name="connsiteX3-57" fmla="*/ 0 w 9476627"/>
              <a:gd name="connsiteY3-58" fmla="*/ 1538513 h 1538513"/>
              <a:gd name="connsiteX4-59" fmla="*/ 174171 w 9476627"/>
              <a:gd name="connsiteY4-60" fmla="*/ 725713 h 1538513"/>
              <a:gd name="connsiteX0-61" fmla="*/ 174171 w 9491141"/>
              <a:gd name="connsiteY0-62" fmla="*/ 725713 h 1538513"/>
              <a:gd name="connsiteX1-63" fmla="*/ 9404055 w 9491141"/>
              <a:gd name="connsiteY1-64" fmla="*/ 0 h 1538513"/>
              <a:gd name="connsiteX2-65" fmla="*/ 9491141 w 9491141"/>
              <a:gd name="connsiteY2-66" fmla="*/ 1291770 h 1538513"/>
              <a:gd name="connsiteX3-67" fmla="*/ 0 w 9491141"/>
              <a:gd name="connsiteY3-68" fmla="*/ 1538513 h 1538513"/>
              <a:gd name="connsiteX4-69" fmla="*/ 174171 w 9491141"/>
              <a:gd name="connsiteY4-70" fmla="*/ 725713 h 15385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491141" h="1538513">
                <a:moveTo>
                  <a:pt x="174171" y="725713"/>
                </a:moveTo>
                <a:lnTo>
                  <a:pt x="9404055" y="0"/>
                </a:lnTo>
                <a:lnTo>
                  <a:pt x="9491141" y="1291770"/>
                </a:lnTo>
                <a:lnTo>
                  <a:pt x="0" y="1538513"/>
                </a:lnTo>
                <a:lnTo>
                  <a:pt x="174171" y="725713"/>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5063" y="1849296"/>
            <a:ext cx="9652000" cy="2719983"/>
          </a:xfrm>
          <a:custGeom>
            <a:avLst/>
            <a:gdLst>
              <a:gd name="connsiteX0" fmla="*/ 0 w 8287657"/>
              <a:gd name="connsiteY0" fmla="*/ 0 h 914400"/>
              <a:gd name="connsiteX1" fmla="*/ 8287657 w 8287657"/>
              <a:gd name="connsiteY1" fmla="*/ 0 h 914400"/>
              <a:gd name="connsiteX2" fmla="*/ 8287657 w 8287657"/>
              <a:gd name="connsiteY2" fmla="*/ 914400 h 914400"/>
              <a:gd name="connsiteX3" fmla="*/ 0 w 8287657"/>
              <a:gd name="connsiteY3" fmla="*/ 914400 h 914400"/>
              <a:gd name="connsiteX4" fmla="*/ 0 w 8287657"/>
              <a:gd name="connsiteY4" fmla="*/ 0 h 914400"/>
              <a:gd name="connsiteX0-1" fmla="*/ 0 w 8287657"/>
              <a:gd name="connsiteY0-2" fmla="*/ 2032000 h 2946400"/>
              <a:gd name="connsiteX1-3" fmla="*/ 7881257 w 8287657"/>
              <a:gd name="connsiteY1-4" fmla="*/ 0 h 2946400"/>
              <a:gd name="connsiteX2-5" fmla="*/ 8287657 w 8287657"/>
              <a:gd name="connsiteY2-6" fmla="*/ 2946400 h 2946400"/>
              <a:gd name="connsiteX3-7" fmla="*/ 0 w 8287657"/>
              <a:gd name="connsiteY3-8" fmla="*/ 2946400 h 2946400"/>
              <a:gd name="connsiteX4-9" fmla="*/ 0 w 8287657"/>
              <a:gd name="connsiteY4-10" fmla="*/ 2032000 h 2946400"/>
              <a:gd name="connsiteX0-11" fmla="*/ 0 w 8069943"/>
              <a:gd name="connsiteY0-12" fmla="*/ 2032000 h 2946400"/>
              <a:gd name="connsiteX1-13" fmla="*/ 7881257 w 8069943"/>
              <a:gd name="connsiteY1-14" fmla="*/ 0 h 2946400"/>
              <a:gd name="connsiteX2-15" fmla="*/ 8069943 w 8069943"/>
              <a:gd name="connsiteY2-16" fmla="*/ 1407885 h 2946400"/>
              <a:gd name="connsiteX3-17" fmla="*/ 0 w 8069943"/>
              <a:gd name="connsiteY3-18" fmla="*/ 2946400 h 2946400"/>
              <a:gd name="connsiteX4-19" fmla="*/ 0 w 8069943"/>
              <a:gd name="connsiteY4-20" fmla="*/ 2032000 h 2946400"/>
              <a:gd name="connsiteX0-21" fmla="*/ 0 w 8175895"/>
              <a:gd name="connsiteY0-22" fmla="*/ 2032000 h 2946400"/>
              <a:gd name="connsiteX1-23" fmla="*/ 7881257 w 8175895"/>
              <a:gd name="connsiteY1-24" fmla="*/ 0 h 2946400"/>
              <a:gd name="connsiteX2-25" fmla="*/ 8069943 w 8175895"/>
              <a:gd name="connsiteY2-26" fmla="*/ 1407885 h 2946400"/>
              <a:gd name="connsiteX3-27" fmla="*/ 0 w 8175895"/>
              <a:gd name="connsiteY3-28" fmla="*/ 2946400 h 2946400"/>
              <a:gd name="connsiteX4-29" fmla="*/ 0 w 8175895"/>
              <a:gd name="connsiteY4-30" fmla="*/ 2032000 h 2946400"/>
              <a:gd name="connsiteX0-31" fmla="*/ 0 w 8069943"/>
              <a:gd name="connsiteY0-32" fmla="*/ 2032000 h 2946400"/>
              <a:gd name="connsiteX1-33" fmla="*/ 7881257 w 8069943"/>
              <a:gd name="connsiteY1-34" fmla="*/ 0 h 2946400"/>
              <a:gd name="connsiteX2-35" fmla="*/ 8069943 w 8069943"/>
              <a:gd name="connsiteY2-36" fmla="*/ 1407885 h 2946400"/>
              <a:gd name="connsiteX3-37" fmla="*/ 0 w 8069943"/>
              <a:gd name="connsiteY3-38" fmla="*/ 2946400 h 2946400"/>
              <a:gd name="connsiteX4-39" fmla="*/ 0 w 8069943"/>
              <a:gd name="connsiteY4-40" fmla="*/ 2032000 h 2946400"/>
              <a:gd name="connsiteX0-41" fmla="*/ 0 w 8119452"/>
              <a:gd name="connsiteY0-42" fmla="*/ 1654629 h 2946400"/>
              <a:gd name="connsiteX1-43" fmla="*/ 7930766 w 8119452"/>
              <a:gd name="connsiteY1-44" fmla="*/ 0 h 2946400"/>
              <a:gd name="connsiteX2-45" fmla="*/ 8119452 w 8119452"/>
              <a:gd name="connsiteY2-46" fmla="*/ 1407885 h 2946400"/>
              <a:gd name="connsiteX3-47" fmla="*/ 49509 w 8119452"/>
              <a:gd name="connsiteY3-48" fmla="*/ 2946400 h 2946400"/>
              <a:gd name="connsiteX4-49" fmla="*/ 0 w 8119452"/>
              <a:gd name="connsiteY4-50" fmla="*/ 1654629 h 2946400"/>
              <a:gd name="connsiteX0-51" fmla="*/ 86641 w 8206093"/>
              <a:gd name="connsiteY0-52" fmla="*/ 1654629 h 2481943"/>
              <a:gd name="connsiteX1-53" fmla="*/ 8017407 w 8206093"/>
              <a:gd name="connsiteY1-54" fmla="*/ 0 h 2481943"/>
              <a:gd name="connsiteX2-55" fmla="*/ 8206093 w 8206093"/>
              <a:gd name="connsiteY2-56" fmla="*/ 1407885 h 2481943"/>
              <a:gd name="connsiteX3-57" fmla="*/ 0 w 8206093"/>
              <a:gd name="connsiteY3-58" fmla="*/ 2481943 h 2481943"/>
              <a:gd name="connsiteX4-59" fmla="*/ 86641 w 8206093"/>
              <a:gd name="connsiteY4-60" fmla="*/ 1654629 h 2481943"/>
              <a:gd name="connsiteX0-61" fmla="*/ 0 w 8329864"/>
              <a:gd name="connsiteY0-62" fmla="*/ 769257 h 2481943"/>
              <a:gd name="connsiteX1-63" fmla="*/ 8141178 w 8329864"/>
              <a:gd name="connsiteY1-64" fmla="*/ 0 h 2481943"/>
              <a:gd name="connsiteX2-65" fmla="*/ 8329864 w 8329864"/>
              <a:gd name="connsiteY2-66" fmla="*/ 1407885 h 2481943"/>
              <a:gd name="connsiteX3-67" fmla="*/ 123771 w 8329864"/>
              <a:gd name="connsiteY3-68" fmla="*/ 2481943 h 2481943"/>
              <a:gd name="connsiteX4-69" fmla="*/ 0 w 8329864"/>
              <a:gd name="connsiteY4-70" fmla="*/ 769257 h 2481943"/>
              <a:gd name="connsiteX0-71" fmla="*/ 0 w 8181338"/>
              <a:gd name="connsiteY0-72" fmla="*/ 769257 h 2481943"/>
              <a:gd name="connsiteX1-73" fmla="*/ 8141178 w 8181338"/>
              <a:gd name="connsiteY1-74" fmla="*/ 0 h 2481943"/>
              <a:gd name="connsiteX2-75" fmla="*/ 8181338 w 8181338"/>
              <a:gd name="connsiteY2-76" fmla="*/ 1074056 h 2481943"/>
              <a:gd name="connsiteX3-77" fmla="*/ 123771 w 8181338"/>
              <a:gd name="connsiteY3-78" fmla="*/ 2481943 h 2481943"/>
              <a:gd name="connsiteX4-79" fmla="*/ 0 w 8181338"/>
              <a:gd name="connsiteY4-80" fmla="*/ 769257 h 2481943"/>
              <a:gd name="connsiteX0-81" fmla="*/ 0 w 8185819"/>
              <a:gd name="connsiteY0-82" fmla="*/ 769257 h 2481943"/>
              <a:gd name="connsiteX1-83" fmla="*/ 8141178 w 8185819"/>
              <a:gd name="connsiteY1-84" fmla="*/ 0 h 2481943"/>
              <a:gd name="connsiteX2-85" fmla="*/ 8181338 w 8185819"/>
              <a:gd name="connsiteY2-86" fmla="*/ 1074056 h 2481943"/>
              <a:gd name="connsiteX3-87" fmla="*/ 123771 w 8185819"/>
              <a:gd name="connsiteY3-88" fmla="*/ 2481943 h 2481943"/>
              <a:gd name="connsiteX4-89" fmla="*/ 0 w 8185819"/>
              <a:gd name="connsiteY4-90" fmla="*/ 769257 h 2481943"/>
              <a:gd name="connsiteX0-91" fmla="*/ 0 w 8181340"/>
              <a:gd name="connsiteY0-92" fmla="*/ 2264228 h 3976914"/>
              <a:gd name="connsiteX1-93" fmla="*/ 7670844 w 8181340"/>
              <a:gd name="connsiteY1-94" fmla="*/ 0 h 3976914"/>
              <a:gd name="connsiteX2-95" fmla="*/ 8181338 w 8181340"/>
              <a:gd name="connsiteY2-96" fmla="*/ 2569027 h 3976914"/>
              <a:gd name="connsiteX3-97" fmla="*/ 123771 w 8181340"/>
              <a:gd name="connsiteY3-98" fmla="*/ 3976914 h 3976914"/>
              <a:gd name="connsiteX4-99" fmla="*/ 0 w 8181340"/>
              <a:gd name="connsiteY4-100" fmla="*/ 2264228 h 3976914"/>
              <a:gd name="connsiteX0-101" fmla="*/ 0 w 8181341"/>
              <a:gd name="connsiteY0-102" fmla="*/ 2264228 h 3976914"/>
              <a:gd name="connsiteX1-103" fmla="*/ 7670844 w 8181341"/>
              <a:gd name="connsiteY1-104" fmla="*/ 0 h 3976914"/>
              <a:gd name="connsiteX2-105" fmla="*/ 8181338 w 8181341"/>
              <a:gd name="connsiteY2-106" fmla="*/ 2569027 h 3976914"/>
              <a:gd name="connsiteX3-107" fmla="*/ 123771 w 8181341"/>
              <a:gd name="connsiteY3-108" fmla="*/ 3976914 h 3976914"/>
              <a:gd name="connsiteX4-109" fmla="*/ 0 w 8181341"/>
              <a:gd name="connsiteY4-110" fmla="*/ 2264228 h 3976914"/>
              <a:gd name="connsiteX0-111" fmla="*/ 0 w 8181341"/>
              <a:gd name="connsiteY0-112" fmla="*/ 2264228 h 3976914"/>
              <a:gd name="connsiteX1-113" fmla="*/ 7670844 w 8181341"/>
              <a:gd name="connsiteY1-114" fmla="*/ 0 h 3976914"/>
              <a:gd name="connsiteX2-115" fmla="*/ 8181338 w 8181341"/>
              <a:gd name="connsiteY2-116" fmla="*/ 2569027 h 3976914"/>
              <a:gd name="connsiteX3-117" fmla="*/ 123771 w 8181341"/>
              <a:gd name="connsiteY3-118" fmla="*/ 3976914 h 3976914"/>
              <a:gd name="connsiteX4-119" fmla="*/ 0 w 8181341"/>
              <a:gd name="connsiteY4-120" fmla="*/ 2264228 h 3976914"/>
              <a:gd name="connsiteX0-121" fmla="*/ 0 w 8181338"/>
              <a:gd name="connsiteY0-122" fmla="*/ 2264228 h 3976914"/>
              <a:gd name="connsiteX1-123" fmla="*/ 7670844 w 8181338"/>
              <a:gd name="connsiteY1-124" fmla="*/ 0 h 3976914"/>
              <a:gd name="connsiteX2-125" fmla="*/ 8181338 w 8181338"/>
              <a:gd name="connsiteY2-126" fmla="*/ 2569027 h 3976914"/>
              <a:gd name="connsiteX3-127" fmla="*/ 123771 w 8181338"/>
              <a:gd name="connsiteY3-128" fmla="*/ 3976914 h 3976914"/>
              <a:gd name="connsiteX4-129" fmla="*/ 0 w 8181338"/>
              <a:gd name="connsiteY4-130" fmla="*/ 2264228 h 3976914"/>
              <a:gd name="connsiteX0-131" fmla="*/ 0 w 7958548"/>
              <a:gd name="connsiteY0-132" fmla="*/ 2264228 h 3976914"/>
              <a:gd name="connsiteX1-133" fmla="*/ 7670844 w 7958548"/>
              <a:gd name="connsiteY1-134" fmla="*/ 0 h 3976914"/>
              <a:gd name="connsiteX2-135" fmla="*/ 7958548 w 7958548"/>
              <a:gd name="connsiteY2-136" fmla="*/ 1509484 h 3976914"/>
              <a:gd name="connsiteX3-137" fmla="*/ 123771 w 7958548"/>
              <a:gd name="connsiteY3-138" fmla="*/ 3976914 h 3976914"/>
              <a:gd name="connsiteX4-139" fmla="*/ 0 w 7958548"/>
              <a:gd name="connsiteY4-140" fmla="*/ 2264228 h 3976914"/>
              <a:gd name="connsiteX0-141" fmla="*/ 0 w 7859531"/>
              <a:gd name="connsiteY0-142" fmla="*/ 3222171 h 3976914"/>
              <a:gd name="connsiteX1-143" fmla="*/ 7571827 w 7859531"/>
              <a:gd name="connsiteY1-144" fmla="*/ 0 h 3976914"/>
              <a:gd name="connsiteX2-145" fmla="*/ 7859531 w 7859531"/>
              <a:gd name="connsiteY2-146" fmla="*/ 1509484 h 3976914"/>
              <a:gd name="connsiteX3-147" fmla="*/ 24754 w 7859531"/>
              <a:gd name="connsiteY3-148" fmla="*/ 3976914 h 3976914"/>
              <a:gd name="connsiteX4-149" fmla="*/ 0 w 7859531"/>
              <a:gd name="connsiteY4-150" fmla="*/ 3222171 h 3976914"/>
              <a:gd name="connsiteX0-151" fmla="*/ 0 w 7970925"/>
              <a:gd name="connsiteY0-152" fmla="*/ 2830286 h 3976914"/>
              <a:gd name="connsiteX1-153" fmla="*/ 7683221 w 7970925"/>
              <a:gd name="connsiteY1-154" fmla="*/ 0 h 3976914"/>
              <a:gd name="connsiteX2-155" fmla="*/ 7970925 w 7970925"/>
              <a:gd name="connsiteY2-156" fmla="*/ 1509484 h 3976914"/>
              <a:gd name="connsiteX3-157" fmla="*/ 136148 w 7970925"/>
              <a:gd name="connsiteY3-158" fmla="*/ 3976914 h 3976914"/>
              <a:gd name="connsiteX4-159" fmla="*/ 0 w 7970925"/>
              <a:gd name="connsiteY4-160" fmla="*/ 2830286 h 3976914"/>
              <a:gd name="connsiteX0-161" fmla="*/ 0 w 7994091"/>
              <a:gd name="connsiteY0-162" fmla="*/ 2206171 h 3352799"/>
              <a:gd name="connsiteX1-163" fmla="*/ 7893634 w 7994091"/>
              <a:gd name="connsiteY1-164" fmla="*/ 0 h 3352799"/>
              <a:gd name="connsiteX2-165" fmla="*/ 7970925 w 7994091"/>
              <a:gd name="connsiteY2-166" fmla="*/ 885369 h 3352799"/>
              <a:gd name="connsiteX3-167" fmla="*/ 136148 w 7994091"/>
              <a:gd name="connsiteY3-168" fmla="*/ 3352799 h 3352799"/>
              <a:gd name="connsiteX4-169" fmla="*/ 0 w 7994091"/>
              <a:gd name="connsiteY4-170" fmla="*/ 2206171 h 3352799"/>
              <a:gd name="connsiteX0-171" fmla="*/ 0 w 8168960"/>
              <a:gd name="connsiteY0-172" fmla="*/ 2206171 h 3352799"/>
              <a:gd name="connsiteX1-173" fmla="*/ 7893634 w 8168960"/>
              <a:gd name="connsiteY1-174" fmla="*/ 0 h 3352799"/>
              <a:gd name="connsiteX2-175" fmla="*/ 8168960 w 8168960"/>
              <a:gd name="connsiteY2-176" fmla="*/ 1059541 h 3352799"/>
              <a:gd name="connsiteX3-177" fmla="*/ 136148 w 8168960"/>
              <a:gd name="connsiteY3-178" fmla="*/ 3352799 h 3352799"/>
              <a:gd name="connsiteX4-179" fmla="*/ 0 w 8168960"/>
              <a:gd name="connsiteY4-180" fmla="*/ 2206171 h 3352799"/>
              <a:gd name="connsiteX0-181" fmla="*/ 0 w 8168960"/>
              <a:gd name="connsiteY0-182" fmla="*/ 2206171 h 3352799"/>
              <a:gd name="connsiteX1-183" fmla="*/ 7893634 w 8168960"/>
              <a:gd name="connsiteY1-184" fmla="*/ 0 h 3352799"/>
              <a:gd name="connsiteX2-185" fmla="*/ 8168960 w 8168960"/>
              <a:gd name="connsiteY2-186" fmla="*/ 1059541 h 3352799"/>
              <a:gd name="connsiteX3-187" fmla="*/ 136148 w 8168960"/>
              <a:gd name="connsiteY3-188" fmla="*/ 3352799 h 3352799"/>
              <a:gd name="connsiteX4-189" fmla="*/ 0 w 8168960"/>
              <a:gd name="connsiteY4-190" fmla="*/ 2206171 h 3352799"/>
              <a:gd name="connsiteX0-191" fmla="*/ 0 w 8168960"/>
              <a:gd name="connsiteY0-192" fmla="*/ 2206171 h 3352799"/>
              <a:gd name="connsiteX1-193" fmla="*/ 7893634 w 8168960"/>
              <a:gd name="connsiteY1-194" fmla="*/ 0 h 3352799"/>
              <a:gd name="connsiteX2-195" fmla="*/ 8168960 w 8168960"/>
              <a:gd name="connsiteY2-196" fmla="*/ 1059541 h 3352799"/>
              <a:gd name="connsiteX3-197" fmla="*/ 136148 w 8168960"/>
              <a:gd name="connsiteY3-198" fmla="*/ 3352799 h 3352799"/>
              <a:gd name="connsiteX4-199" fmla="*/ 0 w 8168960"/>
              <a:gd name="connsiteY4-200" fmla="*/ 2206171 h 3352799"/>
              <a:gd name="connsiteX0-201" fmla="*/ 0 w 8171357"/>
              <a:gd name="connsiteY0-202" fmla="*/ 2220686 h 3367314"/>
              <a:gd name="connsiteX1-203" fmla="*/ 8005029 w 8171357"/>
              <a:gd name="connsiteY1-204" fmla="*/ 0 h 3367314"/>
              <a:gd name="connsiteX2-205" fmla="*/ 8168960 w 8171357"/>
              <a:gd name="connsiteY2-206" fmla="*/ 1074056 h 3367314"/>
              <a:gd name="connsiteX3-207" fmla="*/ 136148 w 8171357"/>
              <a:gd name="connsiteY3-208" fmla="*/ 3367314 h 3367314"/>
              <a:gd name="connsiteX4-209" fmla="*/ 0 w 8171357"/>
              <a:gd name="connsiteY4-210" fmla="*/ 2220686 h 3367314"/>
              <a:gd name="connsiteX0-211" fmla="*/ 0 w 8193715"/>
              <a:gd name="connsiteY0-212" fmla="*/ 2220686 h 3367314"/>
              <a:gd name="connsiteX1-213" fmla="*/ 8005029 w 8193715"/>
              <a:gd name="connsiteY1-214" fmla="*/ 0 h 3367314"/>
              <a:gd name="connsiteX2-215" fmla="*/ 8193715 w 8193715"/>
              <a:gd name="connsiteY2-216" fmla="*/ 1074056 h 3367314"/>
              <a:gd name="connsiteX3-217" fmla="*/ 136148 w 8193715"/>
              <a:gd name="connsiteY3-218" fmla="*/ 3367314 h 3367314"/>
              <a:gd name="connsiteX4-219" fmla="*/ 0 w 8193715"/>
              <a:gd name="connsiteY4-220" fmla="*/ 2220686 h 3367314"/>
              <a:gd name="connsiteX0-221" fmla="*/ 0 w 8230847"/>
              <a:gd name="connsiteY0-222" fmla="*/ 1770743 h 3367314"/>
              <a:gd name="connsiteX1-223" fmla="*/ 8042161 w 8230847"/>
              <a:gd name="connsiteY1-224" fmla="*/ 0 h 3367314"/>
              <a:gd name="connsiteX2-225" fmla="*/ 8230847 w 8230847"/>
              <a:gd name="connsiteY2-226" fmla="*/ 1074056 h 3367314"/>
              <a:gd name="connsiteX3-227" fmla="*/ 173280 w 8230847"/>
              <a:gd name="connsiteY3-228" fmla="*/ 3367314 h 3367314"/>
              <a:gd name="connsiteX4-229" fmla="*/ 0 w 8230847"/>
              <a:gd name="connsiteY4-230" fmla="*/ 1770743 h 3367314"/>
              <a:gd name="connsiteX0-231" fmla="*/ 0 w 8230847"/>
              <a:gd name="connsiteY0-232" fmla="*/ 1770743 h 2728686"/>
              <a:gd name="connsiteX1-233" fmla="*/ 8042161 w 8230847"/>
              <a:gd name="connsiteY1-234" fmla="*/ 0 h 2728686"/>
              <a:gd name="connsiteX2-235" fmla="*/ 8230847 w 8230847"/>
              <a:gd name="connsiteY2-236" fmla="*/ 1074056 h 2728686"/>
              <a:gd name="connsiteX3-237" fmla="*/ 49508 w 8230847"/>
              <a:gd name="connsiteY3-238" fmla="*/ 2728686 h 2728686"/>
              <a:gd name="connsiteX4-239" fmla="*/ 0 w 8230847"/>
              <a:gd name="connsiteY4-240" fmla="*/ 1770743 h 2728686"/>
              <a:gd name="connsiteX0-241" fmla="*/ 0 w 8218470"/>
              <a:gd name="connsiteY0-242" fmla="*/ 1494972 h 2728686"/>
              <a:gd name="connsiteX1-243" fmla="*/ 8029784 w 8218470"/>
              <a:gd name="connsiteY1-244" fmla="*/ 0 h 2728686"/>
              <a:gd name="connsiteX2-245" fmla="*/ 8218470 w 8218470"/>
              <a:gd name="connsiteY2-246" fmla="*/ 1074056 h 2728686"/>
              <a:gd name="connsiteX3-247" fmla="*/ 37131 w 8218470"/>
              <a:gd name="connsiteY3-248" fmla="*/ 2728686 h 2728686"/>
              <a:gd name="connsiteX4-249" fmla="*/ 0 w 8218470"/>
              <a:gd name="connsiteY4-250" fmla="*/ 1494972 h 2728686"/>
              <a:gd name="connsiteX0-251" fmla="*/ 0 w 8218470"/>
              <a:gd name="connsiteY0-252" fmla="*/ 1494972 h 2627086"/>
              <a:gd name="connsiteX1-253" fmla="*/ 8029784 w 8218470"/>
              <a:gd name="connsiteY1-254" fmla="*/ 0 h 2627086"/>
              <a:gd name="connsiteX2-255" fmla="*/ 8218470 w 8218470"/>
              <a:gd name="connsiteY2-256" fmla="*/ 1074056 h 2627086"/>
              <a:gd name="connsiteX3-257" fmla="*/ 37131 w 8218470"/>
              <a:gd name="connsiteY3-258" fmla="*/ 2627086 h 2627086"/>
              <a:gd name="connsiteX4-259" fmla="*/ 0 w 8218470"/>
              <a:gd name="connsiteY4-260" fmla="*/ 1494972 h 2627086"/>
              <a:gd name="connsiteX0-261" fmla="*/ 0 w 8218470"/>
              <a:gd name="connsiteY0-262" fmla="*/ 1741715 h 2873829"/>
              <a:gd name="connsiteX1-263" fmla="*/ 7893635 w 8218470"/>
              <a:gd name="connsiteY1-264" fmla="*/ 0 h 2873829"/>
              <a:gd name="connsiteX2-265" fmla="*/ 8218470 w 8218470"/>
              <a:gd name="connsiteY2-266" fmla="*/ 1320799 h 2873829"/>
              <a:gd name="connsiteX3-267" fmla="*/ 37131 w 8218470"/>
              <a:gd name="connsiteY3-268" fmla="*/ 2873829 h 2873829"/>
              <a:gd name="connsiteX4-269" fmla="*/ 0 w 8218470"/>
              <a:gd name="connsiteY4-270" fmla="*/ 1741715 h 2873829"/>
              <a:gd name="connsiteX0-271" fmla="*/ 0 w 8218470"/>
              <a:gd name="connsiteY0-272" fmla="*/ 1756230 h 2888344"/>
              <a:gd name="connsiteX1-273" fmla="*/ 7967898 w 8218470"/>
              <a:gd name="connsiteY1-274" fmla="*/ 0 h 2888344"/>
              <a:gd name="connsiteX2-275" fmla="*/ 8218470 w 8218470"/>
              <a:gd name="connsiteY2-276" fmla="*/ 1335314 h 2888344"/>
              <a:gd name="connsiteX3-277" fmla="*/ 37131 w 8218470"/>
              <a:gd name="connsiteY3-278" fmla="*/ 2888344 h 2888344"/>
              <a:gd name="connsiteX4-279" fmla="*/ 0 w 8218470"/>
              <a:gd name="connsiteY4-280" fmla="*/ 1756230 h 2888344"/>
              <a:gd name="connsiteX0-281" fmla="*/ 0 w 8267979"/>
              <a:gd name="connsiteY0-282" fmla="*/ 1756230 h 2888344"/>
              <a:gd name="connsiteX1-283" fmla="*/ 7967898 w 8267979"/>
              <a:gd name="connsiteY1-284" fmla="*/ 0 h 2888344"/>
              <a:gd name="connsiteX2-285" fmla="*/ 8267979 w 8267979"/>
              <a:gd name="connsiteY2-286" fmla="*/ 1335314 h 2888344"/>
              <a:gd name="connsiteX3-287" fmla="*/ 37131 w 8267979"/>
              <a:gd name="connsiteY3-288" fmla="*/ 2888344 h 2888344"/>
              <a:gd name="connsiteX4-289" fmla="*/ 0 w 8267979"/>
              <a:gd name="connsiteY4-290" fmla="*/ 1756230 h 2888344"/>
              <a:gd name="connsiteX0-291" fmla="*/ 74263 w 8230848"/>
              <a:gd name="connsiteY0-292" fmla="*/ 1407888 h 2888344"/>
              <a:gd name="connsiteX1-293" fmla="*/ 7930767 w 8230848"/>
              <a:gd name="connsiteY1-294" fmla="*/ 0 h 2888344"/>
              <a:gd name="connsiteX2-295" fmla="*/ 8230848 w 8230848"/>
              <a:gd name="connsiteY2-296" fmla="*/ 1335314 h 2888344"/>
              <a:gd name="connsiteX3-297" fmla="*/ 0 w 8230848"/>
              <a:gd name="connsiteY3-298" fmla="*/ 2888344 h 2888344"/>
              <a:gd name="connsiteX4-299" fmla="*/ 74263 w 8230848"/>
              <a:gd name="connsiteY4-300" fmla="*/ 1407888 h 2888344"/>
              <a:gd name="connsiteX0-301" fmla="*/ 74263 w 8230848"/>
              <a:gd name="connsiteY0-302" fmla="*/ 1407888 h 2888344"/>
              <a:gd name="connsiteX1-303" fmla="*/ 7930767 w 8230848"/>
              <a:gd name="connsiteY1-304" fmla="*/ 0 h 2888344"/>
              <a:gd name="connsiteX2-305" fmla="*/ 8230848 w 8230848"/>
              <a:gd name="connsiteY2-306" fmla="*/ 1335314 h 2888344"/>
              <a:gd name="connsiteX3-307" fmla="*/ 0 w 8230848"/>
              <a:gd name="connsiteY3-308" fmla="*/ 2888344 h 2888344"/>
              <a:gd name="connsiteX4-309" fmla="*/ 74263 w 8230848"/>
              <a:gd name="connsiteY4-310" fmla="*/ 1407888 h 2888344"/>
              <a:gd name="connsiteX0-311" fmla="*/ 74263 w 8230848"/>
              <a:gd name="connsiteY0-312" fmla="*/ 1410792 h 2891248"/>
              <a:gd name="connsiteX1-313" fmla="*/ 3328575 w 8230848"/>
              <a:gd name="connsiteY1-314" fmla="*/ 1065169 h 2891248"/>
              <a:gd name="connsiteX2-315" fmla="*/ 7930767 w 8230848"/>
              <a:gd name="connsiteY2-316" fmla="*/ 2904 h 2891248"/>
              <a:gd name="connsiteX3-317" fmla="*/ 8230848 w 8230848"/>
              <a:gd name="connsiteY3-318" fmla="*/ 1338218 h 2891248"/>
              <a:gd name="connsiteX4-319" fmla="*/ 0 w 8230848"/>
              <a:gd name="connsiteY4-320" fmla="*/ 2891248 h 2891248"/>
              <a:gd name="connsiteX5" fmla="*/ 74263 w 8230848"/>
              <a:gd name="connsiteY5" fmla="*/ 1410792 h 2891248"/>
              <a:gd name="connsiteX0-321" fmla="*/ 74263 w 8230848"/>
              <a:gd name="connsiteY0-322" fmla="*/ 1411458 h 2891914"/>
              <a:gd name="connsiteX1-323" fmla="*/ 3328575 w 8230848"/>
              <a:gd name="connsiteY1-324" fmla="*/ 891663 h 2891914"/>
              <a:gd name="connsiteX2-325" fmla="*/ 7930767 w 8230848"/>
              <a:gd name="connsiteY2-326" fmla="*/ 3570 h 2891914"/>
              <a:gd name="connsiteX3-327" fmla="*/ 8230848 w 8230848"/>
              <a:gd name="connsiteY3-328" fmla="*/ 1338884 h 2891914"/>
              <a:gd name="connsiteX4-329" fmla="*/ 0 w 8230848"/>
              <a:gd name="connsiteY4-330" fmla="*/ 2891914 h 2891914"/>
              <a:gd name="connsiteX5-331" fmla="*/ 74263 w 8230848"/>
              <a:gd name="connsiteY5-332" fmla="*/ 1411458 h 2891914"/>
              <a:gd name="connsiteX0-333" fmla="*/ 61886 w 8230848"/>
              <a:gd name="connsiteY0-334" fmla="*/ 1411458 h 2891914"/>
              <a:gd name="connsiteX1-335" fmla="*/ 3328575 w 8230848"/>
              <a:gd name="connsiteY1-336" fmla="*/ 891663 h 2891914"/>
              <a:gd name="connsiteX2-337" fmla="*/ 7930767 w 8230848"/>
              <a:gd name="connsiteY2-338" fmla="*/ 3570 h 2891914"/>
              <a:gd name="connsiteX3-339" fmla="*/ 8230848 w 8230848"/>
              <a:gd name="connsiteY3-340" fmla="*/ 1338884 h 2891914"/>
              <a:gd name="connsiteX4-341" fmla="*/ 0 w 8230848"/>
              <a:gd name="connsiteY4-342" fmla="*/ 2891914 h 2891914"/>
              <a:gd name="connsiteX5-343" fmla="*/ 61886 w 8230848"/>
              <a:gd name="connsiteY5-344" fmla="*/ 1411458 h 2891914"/>
              <a:gd name="connsiteX0-345" fmla="*/ 61886 w 8230848"/>
              <a:gd name="connsiteY0-346" fmla="*/ 1411458 h 2891914"/>
              <a:gd name="connsiteX1-347" fmla="*/ 3328575 w 8230848"/>
              <a:gd name="connsiteY1-348" fmla="*/ 891663 h 2891914"/>
              <a:gd name="connsiteX2-349" fmla="*/ 7930767 w 8230848"/>
              <a:gd name="connsiteY2-350" fmla="*/ 3570 h 2891914"/>
              <a:gd name="connsiteX3-351" fmla="*/ 8230848 w 8230848"/>
              <a:gd name="connsiteY3-352" fmla="*/ 1338884 h 2891914"/>
              <a:gd name="connsiteX4-353" fmla="*/ 0 w 8230848"/>
              <a:gd name="connsiteY4-354" fmla="*/ 2891914 h 2891914"/>
              <a:gd name="connsiteX5-355" fmla="*/ 61886 w 8230848"/>
              <a:gd name="connsiteY5-356" fmla="*/ 1411458 h 2891914"/>
              <a:gd name="connsiteX0-357" fmla="*/ 61886 w 8230848"/>
              <a:gd name="connsiteY0-358" fmla="*/ 1520248 h 3000704"/>
              <a:gd name="connsiteX1-359" fmla="*/ 3328575 w 8230848"/>
              <a:gd name="connsiteY1-360" fmla="*/ 1000453 h 3000704"/>
              <a:gd name="connsiteX2-361" fmla="*/ 7116002 w 8230848"/>
              <a:gd name="connsiteY2-362" fmla="*/ 175214 h 3000704"/>
              <a:gd name="connsiteX3-363" fmla="*/ 7930767 w 8230848"/>
              <a:gd name="connsiteY3-364" fmla="*/ 112360 h 3000704"/>
              <a:gd name="connsiteX4-365" fmla="*/ 8230848 w 8230848"/>
              <a:gd name="connsiteY4-366" fmla="*/ 1447674 h 3000704"/>
              <a:gd name="connsiteX5-367" fmla="*/ 0 w 8230848"/>
              <a:gd name="connsiteY5-368" fmla="*/ 3000704 h 3000704"/>
              <a:gd name="connsiteX6" fmla="*/ 61886 w 8230848"/>
              <a:gd name="connsiteY6" fmla="*/ 1520248 h 3000704"/>
              <a:gd name="connsiteX0-369" fmla="*/ 61886 w 8230848"/>
              <a:gd name="connsiteY0-370" fmla="*/ 1510410 h 2990866"/>
              <a:gd name="connsiteX1-371" fmla="*/ 3328575 w 8230848"/>
              <a:gd name="connsiteY1-372" fmla="*/ 990615 h 2990866"/>
              <a:gd name="connsiteX2-373" fmla="*/ 7004608 w 8230848"/>
              <a:gd name="connsiteY2-374" fmla="*/ 198075 h 2990866"/>
              <a:gd name="connsiteX3-375" fmla="*/ 7930767 w 8230848"/>
              <a:gd name="connsiteY3-376" fmla="*/ 102522 h 2990866"/>
              <a:gd name="connsiteX4-377" fmla="*/ 8230848 w 8230848"/>
              <a:gd name="connsiteY4-378" fmla="*/ 1437836 h 2990866"/>
              <a:gd name="connsiteX5-379" fmla="*/ 0 w 8230848"/>
              <a:gd name="connsiteY5-380" fmla="*/ 2990866 h 2990866"/>
              <a:gd name="connsiteX6-381" fmla="*/ 61886 w 8230848"/>
              <a:gd name="connsiteY6-382" fmla="*/ 1510410 h 2990866"/>
              <a:gd name="connsiteX0-383" fmla="*/ 61886 w 8230848"/>
              <a:gd name="connsiteY0-384" fmla="*/ 1563582 h 3044038"/>
              <a:gd name="connsiteX1-385" fmla="*/ 3328575 w 8230848"/>
              <a:gd name="connsiteY1-386" fmla="*/ 1043787 h 3044038"/>
              <a:gd name="connsiteX2-387" fmla="*/ 7004608 w 8230848"/>
              <a:gd name="connsiteY2-388" fmla="*/ 251247 h 3044038"/>
              <a:gd name="connsiteX3-389" fmla="*/ 7930767 w 8230848"/>
              <a:gd name="connsiteY3-390" fmla="*/ 155694 h 3044038"/>
              <a:gd name="connsiteX4-391" fmla="*/ 8230848 w 8230848"/>
              <a:gd name="connsiteY4-392" fmla="*/ 1491008 h 3044038"/>
              <a:gd name="connsiteX5-393" fmla="*/ 0 w 8230848"/>
              <a:gd name="connsiteY5-394" fmla="*/ 3044038 h 3044038"/>
              <a:gd name="connsiteX6-395" fmla="*/ 61886 w 8230848"/>
              <a:gd name="connsiteY6-396" fmla="*/ 1563582 h 3044038"/>
              <a:gd name="connsiteX0-397" fmla="*/ 61886 w 8230848"/>
              <a:gd name="connsiteY0-398" fmla="*/ 1557973 h 3038429"/>
              <a:gd name="connsiteX1-399" fmla="*/ 3328575 w 8230848"/>
              <a:gd name="connsiteY1-400" fmla="*/ 1038178 h 3038429"/>
              <a:gd name="connsiteX2-401" fmla="*/ 7004608 w 8230848"/>
              <a:gd name="connsiteY2-402" fmla="*/ 245638 h 3038429"/>
              <a:gd name="connsiteX3-403" fmla="*/ 7930767 w 8230848"/>
              <a:gd name="connsiteY3-404" fmla="*/ 150085 h 3038429"/>
              <a:gd name="connsiteX4-405" fmla="*/ 8230848 w 8230848"/>
              <a:gd name="connsiteY4-406" fmla="*/ 1485399 h 3038429"/>
              <a:gd name="connsiteX5-407" fmla="*/ 0 w 8230848"/>
              <a:gd name="connsiteY5-408" fmla="*/ 3038429 h 3038429"/>
              <a:gd name="connsiteX6-409" fmla="*/ 61886 w 8230848"/>
              <a:gd name="connsiteY6-410" fmla="*/ 1557973 h 3038429"/>
              <a:gd name="connsiteX0-411" fmla="*/ 61886 w 8230848"/>
              <a:gd name="connsiteY0-412" fmla="*/ 1557973 h 3038429"/>
              <a:gd name="connsiteX1-413" fmla="*/ 3328575 w 8230848"/>
              <a:gd name="connsiteY1-414" fmla="*/ 1038178 h 3038429"/>
              <a:gd name="connsiteX2-415" fmla="*/ 7004608 w 8230848"/>
              <a:gd name="connsiteY2-416" fmla="*/ 245638 h 3038429"/>
              <a:gd name="connsiteX3-417" fmla="*/ 7930767 w 8230848"/>
              <a:gd name="connsiteY3-418" fmla="*/ 150085 h 3038429"/>
              <a:gd name="connsiteX4-419" fmla="*/ 8230848 w 8230848"/>
              <a:gd name="connsiteY4-420" fmla="*/ 1485399 h 3038429"/>
              <a:gd name="connsiteX5-421" fmla="*/ 0 w 8230848"/>
              <a:gd name="connsiteY5-422" fmla="*/ 3038429 h 3038429"/>
              <a:gd name="connsiteX6-423" fmla="*/ 61886 w 8230848"/>
              <a:gd name="connsiteY6-424" fmla="*/ 1557973 h 3038429"/>
              <a:gd name="connsiteX0-425" fmla="*/ 61886 w 8230848"/>
              <a:gd name="connsiteY0-426" fmla="*/ 1565259 h 3045715"/>
              <a:gd name="connsiteX1-427" fmla="*/ 3328575 w 8230848"/>
              <a:gd name="connsiteY1-428" fmla="*/ 1045464 h 3045715"/>
              <a:gd name="connsiteX2-429" fmla="*/ 6992232 w 8230848"/>
              <a:gd name="connsiteY2-430" fmla="*/ 236574 h 3045715"/>
              <a:gd name="connsiteX3-431" fmla="*/ 7930767 w 8230848"/>
              <a:gd name="connsiteY3-432" fmla="*/ 157371 h 3045715"/>
              <a:gd name="connsiteX4-433" fmla="*/ 8230848 w 8230848"/>
              <a:gd name="connsiteY4-434" fmla="*/ 1492685 h 3045715"/>
              <a:gd name="connsiteX5-435" fmla="*/ 0 w 8230848"/>
              <a:gd name="connsiteY5-436" fmla="*/ 3045715 h 3045715"/>
              <a:gd name="connsiteX6-437" fmla="*/ 61886 w 8230848"/>
              <a:gd name="connsiteY6-438" fmla="*/ 1565259 h 3045715"/>
              <a:gd name="connsiteX0-439" fmla="*/ 61886 w 8230848"/>
              <a:gd name="connsiteY0-440" fmla="*/ 1528381 h 3008837"/>
              <a:gd name="connsiteX1-441" fmla="*/ 3328575 w 8230848"/>
              <a:gd name="connsiteY1-442" fmla="*/ 1008586 h 3008837"/>
              <a:gd name="connsiteX2-443" fmla="*/ 6992232 w 8230848"/>
              <a:gd name="connsiteY2-444" fmla="*/ 199696 h 3008837"/>
              <a:gd name="connsiteX3-445" fmla="*/ 7930767 w 8230848"/>
              <a:gd name="connsiteY3-446" fmla="*/ 120493 h 3008837"/>
              <a:gd name="connsiteX4-447" fmla="*/ 8230848 w 8230848"/>
              <a:gd name="connsiteY4-448" fmla="*/ 1455807 h 3008837"/>
              <a:gd name="connsiteX5-449" fmla="*/ 0 w 8230848"/>
              <a:gd name="connsiteY5-450" fmla="*/ 3008837 h 3008837"/>
              <a:gd name="connsiteX6-451" fmla="*/ 61886 w 8230848"/>
              <a:gd name="connsiteY6-452" fmla="*/ 1528381 h 3008837"/>
              <a:gd name="connsiteX0-453" fmla="*/ 61886 w 8230848"/>
              <a:gd name="connsiteY0-454" fmla="*/ 1519365 h 2999821"/>
              <a:gd name="connsiteX1-455" fmla="*/ 3328575 w 8230848"/>
              <a:gd name="connsiteY1-456" fmla="*/ 999570 h 2999821"/>
              <a:gd name="connsiteX2-457" fmla="*/ 6992232 w 8230848"/>
              <a:gd name="connsiteY2-458" fmla="*/ 190680 h 2999821"/>
              <a:gd name="connsiteX3-459" fmla="*/ 7930767 w 8230848"/>
              <a:gd name="connsiteY3-460" fmla="*/ 111477 h 2999821"/>
              <a:gd name="connsiteX4-461" fmla="*/ 8230848 w 8230848"/>
              <a:gd name="connsiteY4-462" fmla="*/ 1446791 h 2999821"/>
              <a:gd name="connsiteX5-463" fmla="*/ 0 w 8230848"/>
              <a:gd name="connsiteY5-464" fmla="*/ 2999821 h 2999821"/>
              <a:gd name="connsiteX6-465" fmla="*/ 61886 w 8230848"/>
              <a:gd name="connsiteY6-466" fmla="*/ 1519365 h 2999821"/>
              <a:gd name="connsiteX0-467" fmla="*/ 61886 w 8230848"/>
              <a:gd name="connsiteY0-468" fmla="*/ 1554484 h 3034940"/>
              <a:gd name="connsiteX1-469" fmla="*/ 3328575 w 8230848"/>
              <a:gd name="connsiteY1-470" fmla="*/ 1034689 h 3034940"/>
              <a:gd name="connsiteX2-471" fmla="*/ 6992232 w 8230848"/>
              <a:gd name="connsiteY2-472" fmla="*/ 225799 h 3034940"/>
              <a:gd name="connsiteX3-473" fmla="*/ 8005031 w 8230848"/>
              <a:gd name="connsiteY3-474" fmla="*/ 97546 h 3034940"/>
              <a:gd name="connsiteX4-475" fmla="*/ 8230848 w 8230848"/>
              <a:gd name="connsiteY4-476" fmla="*/ 1481910 h 3034940"/>
              <a:gd name="connsiteX5-477" fmla="*/ 0 w 8230848"/>
              <a:gd name="connsiteY5-478" fmla="*/ 3034940 h 3034940"/>
              <a:gd name="connsiteX6-479" fmla="*/ 61886 w 8230848"/>
              <a:gd name="connsiteY6-480" fmla="*/ 1554484 h 3034940"/>
              <a:gd name="connsiteX0-481" fmla="*/ 61886 w 8230848"/>
              <a:gd name="connsiteY0-482" fmla="*/ 1554484 h 3034940"/>
              <a:gd name="connsiteX1-483" fmla="*/ 3328575 w 8230848"/>
              <a:gd name="connsiteY1-484" fmla="*/ 1034689 h 3034940"/>
              <a:gd name="connsiteX2-485" fmla="*/ 6992232 w 8230848"/>
              <a:gd name="connsiteY2-486" fmla="*/ 225799 h 3034940"/>
              <a:gd name="connsiteX3-487" fmla="*/ 8005031 w 8230848"/>
              <a:gd name="connsiteY3-488" fmla="*/ 97546 h 3034940"/>
              <a:gd name="connsiteX4-489" fmla="*/ 8230848 w 8230848"/>
              <a:gd name="connsiteY4-490" fmla="*/ 1481910 h 3034940"/>
              <a:gd name="connsiteX5-491" fmla="*/ 0 w 8230848"/>
              <a:gd name="connsiteY5-492" fmla="*/ 3034940 h 3034940"/>
              <a:gd name="connsiteX6-493" fmla="*/ 61886 w 8230848"/>
              <a:gd name="connsiteY6-494" fmla="*/ 1554484 h 3034940"/>
              <a:gd name="connsiteX0-495" fmla="*/ 61886 w 8230848"/>
              <a:gd name="connsiteY0-496" fmla="*/ 1583547 h 3064003"/>
              <a:gd name="connsiteX1-497" fmla="*/ 3328575 w 8230848"/>
              <a:gd name="connsiteY1-498" fmla="*/ 1063752 h 3064003"/>
              <a:gd name="connsiteX2-499" fmla="*/ 6992232 w 8230848"/>
              <a:gd name="connsiteY2-500" fmla="*/ 254862 h 3064003"/>
              <a:gd name="connsiteX3-501" fmla="*/ 8005031 w 8230848"/>
              <a:gd name="connsiteY3-502" fmla="*/ 126609 h 3064003"/>
              <a:gd name="connsiteX4-503" fmla="*/ 8230848 w 8230848"/>
              <a:gd name="connsiteY4-504" fmla="*/ 1510973 h 3064003"/>
              <a:gd name="connsiteX5-505" fmla="*/ 0 w 8230848"/>
              <a:gd name="connsiteY5-506" fmla="*/ 3064003 h 3064003"/>
              <a:gd name="connsiteX6-507" fmla="*/ 61886 w 8230848"/>
              <a:gd name="connsiteY6-508" fmla="*/ 1583547 h 30640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31" y="connsiteY5-332"/>
              </a:cxn>
              <a:cxn ang="0">
                <a:pos x="connsiteX6-381" y="connsiteY6-382"/>
              </a:cxn>
            </a:cxnLst>
            <a:rect l="l" t="t" r="r" b="b"/>
            <a:pathLst>
              <a:path w="8230848" h="3064003">
                <a:moveTo>
                  <a:pt x="61886" y="1583547"/>
                </a:moveTo>
                <a:cubicBezTo>
                  <a:pt x="645529" y="1444536"/>
                  <a:pt x="2019158" y="1298400"/>
                  <a:pt x="3328575" y="1063752"/>
                </a:cubicBezTo>
                <a:cubicBezTo>
                  <a:pt x="4498072" y="839580"/>
                  <a:pt x="6126183" y="419227"/>
                  <a:pt x="6992232" y="254862"/>
                </a:cubicBezTo>
                <a:cubicBezTo>
                  <a:pt x="8081071" y="90495"/>
                  <a:pt x="7961561" y="-150868"/>
                  <a:pt x="8005031" y="126609"/>
                </a:cubicBezTo>
                <a:cubicBezTo>
                  <a:pt x="8278338" y="1423218"/>
                  <a:pt x="8182466" y="1230366"/>
                  <a:pt x="8230848" y="1510973"/>
                </a:cubicBezTo>
                <a:lnTo>
                  <a:pt x="0" y="3064003"/>
                </a:lnTo>
                <a:lnTo>
                  <a:pt x="61886" y="1583547"/>
                </a:lnTo>
                <a:close/>
              </a:path>
            </a:pathLst>
          </a:custGeom>
          <a:solidFill>
            <a:srgbClr val="0C1E2E">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54743" y="5390473"/>
            <a:ext cx="1386113" cy="645160"/>
          </a:xfrm>
          <a:prstGeom prst="rect">
            <a:avLst/>
          </a:prstGeom>
          <a:noFill/>
        </p:spPr>
        <p:txBody>
          <a:bodyPr wrap="square" rtlCol="0">
            <a:spAutoFit/>
          </a:bodyPr>
          <a:lstStyle/>
          <a:p>
            <a:pPr algn="ctr"/>
            <a:r>
              <a:rPr lang="en-US" altLang="zh-CN" sz="3600" b="1" dirty="0" smtClean="0">
                <a:solidFill>
                  <a:schemeClr val="bg1"/>
                </a:solidFill>
              </a:rPr>
              <a:t>Part</a:t>
            </a:r>
            <a:r>
              <a:rPr lang="en-US" altLang="zh-CN" b="1" dirty="0" smtClean="0">
                <a:solidFill>
                  <a:schemeClr val="bg1"/>
                </a:solidFill>
              </a:rPr>
              <a:t>   </a:t>
            </a:r>
            <a:r>
              <a:rPr lang="en-US" altLang="zh-CN" sz="3600" b="1" dirty="0">
                <a:solidFill>
                  <a:schemeClr val="bg1"/>
                </a:solidFill>
              </a:rPr>
              <a:t>3</a:t>
            </a:r>
            <a:endParaRPr lang="zh-CN" altLang="en-US" sz="3600" b="1" dirty="0">
              <a:solidFill>
                <a:schemeClr val="bg1"/>
              </a:solidFill>
            </a:endParaRPr>
          </a:p>
        </p:txBody>
      </p:sp>
      <p:sp>
        <p:nvSpPr>
          <p:cNvPr id="10" name="文本框 9"/>
          <p:cNvSpPr txBox="1"/>
          <p:nvPr/>
        </p:nvSpPr>
        <p:spPr>
          <a:xfrm>
            <a:off x="1742240" y="3039389"/>
            <a:ext cx="5065486" cy="830997"/>
          </a:xfrm>
          <a:prstGeom prst="rect">
            <a:avLst/>
          </a:prstGeom>
          <a:noFill/>
        </p:spPr>
        <p:txBody>
          <a:bodyPr wrap="square" rtlCol="0">
            <a:spAutoFit/>
          </a:bodyPr>
          <a:lstStyle/>
          <a:p>
            <a:pPr algn="ctr"/>
            <a:r>
              <a:rPr lang="zh-CN" altLang="en-US" sz="4800" b="1" dirty="0" smtClean="0">
                <a:solidFill>
                  <a:schemeClr val="bg1"/>
                </a:solidFill>
                <a:latin typeface="微软雅黑" panose="020B0503020204020204" pitchFamily="34" charset="-122"/>
                <a:ea typeface="微软雅黑" panose="020B0503020204020204" pitchFamily="34" charset="-122"/>
              </a:rPr>
              <a:t>项目简介</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 fill="hold"/>
                                        <p:tgtEl>
                                          <p:spTgt spid="5"/>
                                        </p:tgtEl>
                                        <p:attrNameLst>
                                          <p:attrName>ppt_x</p:attrName>
                                        </p:attrNameLst>
                                      </p:cBhvr>
                                      <p:tavLst>
                                        <p:tav tm="0">
                                          <p:val>
                                            <p:strVal val="#ppt_x"/>
                                          </p:val>
                                        </p:tav>
                                        <p:tav tm="100000">
                                          <p:val>
                                            <p:strVal val="#ppt_x"/>
                                          </p:val>
                                        </p:tav>
                                      </p:tavLst>
                                    </p:anim>
                                    <p:anim calcmode="lin" valueType="num">
                                      <p:cBhvr additive="base">
                                        <p:cTn id="8" dur="2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 fill="hold"/>
                                        <p:tgtEl>
                                          <p:spTgt spid="9"/>
                                        </p:tgtEl>
                                        <p:attrNameLst>
                                          <p:attrName>ppt_x</p:attrName>
                                        </p:attrNameLst>
                                      </p:cBhvr>
                                      <p:tavLst>
                                        <p:tav tm="0">
                                          <p:val>
                                            <p:strVal val="#ppt_x"/>
                                          </p:val>
                                        </p:tav>
                                        <p:tav tm="100000">
                                          <p:val>
                                            <p:strVal val="#ppt_x"/>
                                          </p:val>
                                        </p:tav>
                                      </p:tavLst>
                                    </p:anim>
                                    <p:anim calcmode="lin" valueType="num">
                                      <p:cBhvr additive="base">
                                        <p:cTn id="12" dur="2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9"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200" fill="hold"/>
                                        <p:tgtEl>
                                          <p:spTgt spid="6"/>
                                        </p:tgtEl>
                                        <p:attrNameLst>
                                          <p:attrName>ppt_x</p:attrName>
                                        </p:attrNameLst>
                                      </p:cBhvr>
                                      <p:tavLst>
                                        <p:tav tm="0">
                                          <p:val>
                                            <p:strVal val="0-#ppt_w/2"/>
                                          </p:val>
                                        </p:tav>
                                        <p:tav tm="100000">
                                          <p:val>
                                            <p:strVal val="#ppt_x"/>
                                          </p:val>
                                        </p:tav>
                                      </p:tavLst>
                                    </p:anim>
                                    <p:anim calcmode="lin" valueType="num">
                                      <p:cBhvr additive="base">
                                        <p:cTn id="17" dur="2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2"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200" fill="hold"/>
                                        <p:tgtEl>
                                          <p:spTgt spid="7"/>
                                        </p:tgtEl>
                                        <p:attrNameLst>
                                          <p:attrName>ppt_x</p:attrName>
                                        </p:attrNameLst>
                                      </p:cBhvr>
                                      <p:tavLst>
                                        <p:tav tm="0">
                                          <p:val>
                                            <p:strVal val="1+#ppt_w/2"/>
                                          </p:val>
                                        </p:tav>
                                        <p:tav tm="100000">
                                          <p:val>
                                            <p:strVal val="#ppt_x"/>
                                          </p:val>
                                        </p:tav>
                                      </p:tavLst>
                                    </p:anim>
                                    <p:anim calcmode="lin" valueType="num">
                                      <p:cBhvr additive="base">
                                        <p:cTn id="22" dur="2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6"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200" fill="hold"/>
                                        <p:tgtEl>
                                          <p:spTgt spid="8"/>
                                        </p:tgtEl>
                                        <p:attrNameLst>
                                          <p:attrName>ppt_x</p:attrName>
                                        </p:attrNameLst>
                                      </p:cBhvr>
                                      <p:tavLst>
                                        <p:tav tm="0">
                                          <p:val>
                                            <p:strVal val="1+#ppt_w/2"/>
                                          </p:val>
                                        </p:tav>
                                        <p:tav tm="100000">
                                          <p:val>
                                            <p:strVal val="#ppt_x"/>
                                          </p:val>
                                        </p:tav>
                                      </p:tavLst>
                                    </p:anim>
                                    <p:anim calcmode="lin" valueType="num">
                                      <p:cBhvr additive="base">
                                        <p:cTn id="27" dur="200" fill="hold"/>
                                        <p:tgtEl>
                                          <p:spTgt spid="8"/>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2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2"/>
            <a:ext cx="9144001" cy="6858000"/>
          </a:xfrm>
          <a:prstGeom prst="rect">
            <a:avLst/>
          </a:prstGeom>
        </p:spPr>
      </p:pic>
      <p:sp>
        <p:nvSpPr>
          <p:cNvPr id="5" name="矩形 4"/>
          <p:cNvSpPr/>
          <p:nvPr/>
        </p:nvSpPr>
        <p:spPr>
          <a:xfrm>
            <a:off x="0" y="0"/>
            <a:ext cx="9144000" cy="885371"/>
          </a:xfrm>
          <a:prstGeom prst="rect">
            <a:avLst/>
          </a:prstGeom>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流程图: 合并 5"/>
          <p:cNvSpPr/>
          <p:nvPr/>
        </p:nvSpPr>
        <p:spPr>
          <a:xfrm>
            <a:off x="232230" y="166913"/>
            <a:ext cx="682171" cy="551543"/>
          </a:xfrm>
          <a:prstGeom prst="flowChartMerge">
            <a:avLst/>
          </a:prstGeom>
          <a:solidFill>
            <a:schemeClr val="accent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073425" y="-2"/>
            <a:ext cx="3120571" cy="885371"/>
            <a:chOff x="1124860" y="-2"/>
            <a:chExt cx="3120571" cy="885371"/>
          </a:xfrm>
        </p:grpSpPr>
        <p:sp>
          <p:nvSpPr>
            <p:cNvPr id="8" name="圆角矩形 7"/>
            <p:cNvSpPr/>
            <p:nvPr/>
          </p:nvSpPr>
          <p:spPr>
            <a:xfrm>
              <a:off x="1124860" y="-2"/>
              <a:ext cx="3120571" cy="8853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矩形 9"/>
            <p:cNvSpPr/>
            <p:nvPr/>
          </p:nvSpPr>
          <p:spPr>
            <a:xfrm>
              <a:off x="1444173" y="217006"/>
              <a:ext cx="2481943" cy="521970"/>
            </a:xfrm>
            <a:prstGeom prst="rect">
              <a:avLst/>
            </a:prstGeom>
          </p:spPr>
          <p:txBody>
            <a:bodyPr wrap="squar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    项目</a:t>
              </a:r>
              <a:r>
                <a:rPr lang="zh-CN" altLang="en-US" sz="2800" b="1" dirty="0">
                  <a:solidFill>
                    <a:schemeClr val="bg1"/>
                  </a:solidFill>
                  <a:latin typeface="微软雅黑" panose="020B0503020204020204" pitchFamily="34" charset="-122"/>
                  <a:ea typeface="微软雅黑" panose="020B0503020204020204" pitchFamily="34" charset="-122"/>
                </a:rPr>
                <a:t>简介</a:t>
              </a:r>
              <a:r>
                <a:rPr lang="zh-CN" altLang="en-US" sz="2800" b="1" dirty="0">
                  <a:solidFill>
                    <a:schemeClr val="bg1"/>
                  </a:solidFill>
                  <a:latin typeface="微软雅黑" panose="020B0503020204020204" pitchFamily="34" charset="-122"/>
                  <a:ea typeface="微软雅黑" panose="020B0503020204020204" pitchFamily="34" charset="-122"/>
                </a:rPr>
                <a:t> </a:t>
              </a:r>
              <a:endParaRPr lang="zh-CN" altLang="en-US" sz="2800" dirty="0"/>
            </a:p>
          </p:txBody>
        </p:sp>
      </p:grpSp>
      <p:sp>
        <p:nvSpPr>
          <p:cNvPr id="20" name="矩形 19"/>
          <p:cNvSpPr/>
          <p:nvPr/>
        </p:nvSpPr>
        <p:spPr>
          <a:xfrm>
            <a:off x="0" y="6707995"/>
            <a:ext cx="9144000" cy="169054"/>
          </a:xfrm>
          <a:prstGeom prst="rect">
            <a:avLst/>
          </a:prstGeom>
          <a:solidFill>
            <a:schemeClr val="accent1">
              <a:lumMod val="5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78105" y="3195500"/>
            <a:ext cx="7714035" cy="180304"/>
          </a:xfrm>
          <a:prstGeom prst="rect">
            <a:avLst/>
          </a:prstGeom>
          <a:solidFill>
            <a:srgbClr val="00206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148558" y="3719948"/>
            <a:ext cx="5125796" cy="194010"/>
          </a:xfrm>
          <a:prstGeom prst="rect">
            <a:avLst/>
          </a:prstGeom>
          <a:solidFill>
            <a:srgbClr val="E74C2E">
              <a:alpha val="74902"/>
            </a:srgb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2" name="矩形 21"/>
          <p:cNvSpPr/>
          <p:nvPr/>
        </p:nvSpPr>
        <p:spPr>
          <a:xfrm>
            <a:off x="5128397" y="4097171"/>
            <a:ext cx="7714035" cy="183989"/>
          </a:xfrm>
          <a:prstGeom prst="rect">
            <a:avLst/>
          </a:prstGeom>
          <a:solidFill>
            <a:srgbClr val="548235">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同心圆 25"/>
          <p:cNvSpPr/>
          <p:nvPr/>
        </p:nvSpPr>
        <p:spPr>
          <a:xfrm>
            <a:off x="3315923" y="3719947"/>
            <a:ext cx="1322629" cy="1308806"/>
          </a:xfrm>
          <a:prstGeom prst="donut">
            <a:avLst>
              <a:gd name="adj" fmla="val 15602"/>
            </a:avLst>
          </a:prstGeom>
          <a:solidFill>
            <a:srgbClr val="E74C2E">
              <a:alpha val="8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p:nvSpPr>
        <p:spPr>
          <a:xfrm>
            <a:off x="4713692" y="4099072"/>
            <a:ext cx="1246278" cy="1191158"/>
          </a:xfrm>
          <a:prstGeom prst="donut">
            <a:avLst>
              <a:gd name="adj" fmla="val 16525"/>
            </a:avLst>
          </a:prstGeom>
          <a:solidFill>
            <a:srgbClr val="385723">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矩形 12"/>
          <p:cNvSpPr/>
          <p:nvPr/>
        </p:nvSpPr>
        <p:spPr>
          <a:xfrm>
            <a:off x="7443564" y="2196590"/>
            <a:ext cx="184730" cy="923330"/>
          </a:xfrm>
          <a:prstGeom prst="rect">
            <a:avLst/>
          </a:prstGeom>
          <a:noFill/>
          <a:ln>
            <a:noFill/>
          </a:ln>
        </p:spPr>
        <p:txBody>
          <a:bodyPr wrap="none" lIns="91440" tIns="45720" rIns="91440" bIns="45720">
            <a:spAutoFit/>
          </a:bodyPr>
          <a:lstStyle/>
          <a:p>
            <a:pPr algn="ctr"/>
            <a:endParaRPr lang="zh-CN" altLang="en-US" sz="5400" b="0" cap="none" spc="0" dirty="0">
              <a:ln w="0"/>
              <a:solidFill>
                <a:schemeClr val="accent1">
                  <a:lumMod val="50000"/>
                </a:schemeClr>
              </a:solidFill>
              <a:effectLst>
                <a:outerShdw blurRad="38100" dist="25400" dir="5400000" algn="ctr" rotWithShape="0">
                  <a:srgbClr val="6E747A">
                    <a:alpha val="43000"/>
                  </a:srgbClr>
                </a:outerShdw>
              </a:effectLst>
            </a:endParaRPr>
          </a:p>
        </p:txBody>
      </p:sp>
      <p:sp>
        <p:nvSpPr>
          <p:cNvPr id="14" name="矩形 13"/>
          <p:cNvSpPr/>
          <p:nvPr/>
        </p:nvSpPr>
        <p:spPr>
          <a:xfrm>
            <a:off x="3538452" y="3886426"/>
            <a:ext cx="877570" cy="922020"/>
          </a:xfrm>
          <a:prstGeom prst="rect">
            <a:avLst/>
          </a:prstGeom>
          <a:noFill/>
        </p:spPr>
        <p:txBody>
          <a:bodyPr wrap="none" lIns="91440" tIns="45720" rIns="91440" bIns="45720">
            <a:spAutoFit/>
          </a:bodyPr>
          <a:lstStyle/>
          <a:p>
            <a:pPr algn="ctr"/>
            <a:r>
              <a:rPr lang="en-US" altLang="zh-CN" sz="5400" b="0" cap="none" spc="0" dirty="0" smtClean="0">
                <a:ln w="0"/>
                <a:solidFill>
                  <a:srgbClr val="E74C2E"/>
                </a:solidFill>
                <a:effectLst>
                  <a:outerShdw blurRad="38100" dist="25400" dir="5400000" algn="ctr" rotWithShape="0">
                    <a:srgbClr val="6E747A">
                      <a:alpha val="43000"/>
                    </a:srgbClr>
                  </a:outerShdw>
                </a:effectLst>
              </a:rPr>
              <a:t>02</a:t>
            </a:r>
            <a:endParaRPr lang="zh-CN" altLang="en-US" sz="5400" b="0" cap="none" spc="0" dirty="0">
              <a:ln w="0"/>
              <a:solidFill>
                <a:srgbClr val="E74C2E"/>
              </a:solidFill>
              <a:effectLst>
                <a:outerShdw blurRad="38100" dist="25400" dir="5400000" algn="ctr" rotWithShape="0">
                  <a:srgbClr val="6E747A">
                    <a:alpha val="43000"/>
                  </a:srgbClr>
                </a:outerShdw>
              </a:effectLst>
            </a:endParaRPr>
          </a:p>
        </p:txBody>
      </p:sp>
      <p:sp>
        <p:nvSpPr>
          <p:cNvPr id="40" name="矩形 39"/>
          <p:cNvSpPr/>
          <p:nvPr/>
        </p:nvSpPr>
        <p:spPr>
          <a:xfrm>
            <a:off x="4935923" y="4296486"/>
            <a:ext cx="801370" cy="829945"/>
          </a:xfrm>
          <a:prstGeom prst="rect">
            <a:avLst/>
          </a:prstGeom>
          <a:noFill/>
        </p:spPr>
        <p:txBody>
          <a:bodyPr wrap="none" lIns="91440" tIns="45720" rIns="91440" bIns="45720">
            <a:spAutoFit/>
          </a:bodyPr>
          <a:lstStyle/>
          <a:p>
            <a:pPr algn="ctr"/>
            <a:r>
              <a:rPr lang="en-US" altLang="zh-CN" sz="4800" b="0" cap="none" spc="0" dirty="0" smtClean="0">
                <a:ln w="0"/>
                <a:solidFill>
                  <a:srgbClr val="548235"/>
                </a:solidFill>
                <a:effectLst>
                  <a:outerShdw blurRad="38100" dist="25400" dir="5400000" algn="ctr" rotWithShape="0">
                    <a:srgbClr val="6E747A">
                      <a:alpha val="43000"/>
                    </a:srgbClr>
                  </a:outerShdw>
                </a:effectLst>
              </a:rPr>
              <a:t>03</a:t>
            </a:r>
            <a:endParaRPr lang="zh-CN" altLang="en-US" sz="4800" b="0" cap="none" spc="0" dirty="0">
              <a:ln w="0"/>
              <a:solidFill>
                <a:srgbClr val="548235"/>
              </a:solidFill>
              <a:effectLst>
                <a:outerShdw blurRad="38100" dist="25400" dir="5400000" algn="ctr" rotWithShape="0">
                  <a:srgbClr val="6E747A">
                    <a:alpha val="43000"/>
                  </a:srgbClr>
                </a:outerShdw>
              </a:effectLst>
            </a:endParaRPr>
          </a:p>
        </p:txBody>
      </p:sp>
      <p:grpSp>
        <p:nvGrpSpPr>
          <p:cNvPr id="45" name="组合 44"/>
          <p:cNvGrpSpPr/>
          <p:nvPr/>
        </p:nvGrpSpPr>
        <p:grpSpPr>
          <a:xfrm>
            <a:off x="392407" y="1883164"/>
            <a:ext cx="6114410" cy="1234440"/>
            <a:chOff x="432164" y="1722783"/>
            <a:chExt cx="6114410" cy="1234440"/>
          </a:xfrm>
        </p:grpSpPr>
        <p:sp>
          <p:nvSpPr>
            <p:cNvPr id="15" name="文本框 14"/>
            <p:cNvSpPr txBox="1"/>
            <p:nvPr/>
          </p:nvSpPr>
          <p:spPr>
            <a:xfrm>
              <a:off x="432164" y="1758343"/>
              <a:ext cx="5920105" cy="1198880"/>
            </a:xfrm>
            <a:prstGeom prst="rect">
              <a:avLst/>
            </a:prstGeom>
            <a:noFill/>
          </p:spPr>
          <p:txBody>
            <a:bodyPr wrap="square" rtlCol="0">
              <a:spAutoFit/>
            </a:bodyPr>
            <a:lstStyle/>
            <a:p>
              <a:pPr algn="ctr"/>
              <a:r>
                <a:rPr dirty="0">
                  <a:latin typeface="幼圆" panose="02010509060101010101" pitchFamily="49" charset="-122"/>
                  <a:ea typeface="幼圆" panose="02010509060101010101" pitchFamily="49" charset="-122"/>
                </a:rPr>
                <a:t>卡尔曼滤波是一个算法，它适用于线性、离散和有限维系统。每一个有外部变量的自回归移动平均系统(ARMAX)或可用有理传递函数表示的系统都可以转换成用状态空间表示的系统，从而能用卡尔曼滤波进行计算。</a:t>
              </a:r>
              <a:endParaRPr dirty="0">
                <a:latin typeface="幼圆" panose="02010509060101010101" pitchFamily="49" charset="-122"/>
                <a:ea typeface="幼圆" panose="02010509060101010101" pitchFamily="49" charset="-122"/>
              </a:endParaRPr>
            </a:p>
          </p:txBody>
        </p:sp>
        <p:cxnSp>
          <p:nvCxnSpPr>
            <p:cNvPr id="17" name="直接连接符 16"/>
            <p:cNvCxnSpPr/>
            <p:nvPr/>
          </p:nvCxnSpPr>
          <p:spPr>
            <a:xfrm>
              <a:off x="2685144" y="1722783"/>
              <a:ext cx="386143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5247500" y="4453460"/>
            <a:ext cx="4155565" cy="2072005"/>
            <a:chOff x="5287257" y="4293079"/>
            <a:chExt cx="4155565" cy="2072005"/>
          </a:xfrm>
        </p:grpSpPr>
        <p:sp>
          <p:nvSpPr>
            <p:cNvPr id="42" name="文本框 41"/>
            <p:cNvSpPr txBox="1"/>
            <p:nvPr/>
          </p:nvSpPr>
          <p:spPr>
            <a:xfrm>
              <a:off x="5287257" y="4293079"/>
              <a:ext cx="3723640" cy="2072005"/>
            </a:xfrm>
            <a:prstGeom prst="rect">
              <a:avLst/>
            </a:prstGeom>
            <a:noFill/>
          </p:spPr>
          <p:txBody>
            <a:bodyPr wrap="square" rtlCol="0">
              <a:noAutofit/>
            </a:bodyPr>
            <a:lstStyle/>
            <a:p>
              <a:r>
                <a:rPr lang="zh-CN" altLang="en-US" dirty="0" smtClean="0">
                  <a:latin typeface="幼圆" panose="02010509060101010101" pitchFamily="49" charset="-122"/>
                  <a:ea typeface="幼圆" panose="02010509060101010101" pitchFamily="49" charset="-122"/>
                  <a:sym typeface="+mn-ea"/>
                </a:rPr>
                <a:t>当观测数据和状态联合服从高斯分布时用卡尔曼递归公式计算得到的是高斯随机变量的条件均值和条件方差，从而卡尔曼滤波公式给出了计算状态的条件概率密度的更新过程线性最小方差估计，也就是最小方差估计。</a:t>
              </a:r>
              <a:endParaRPr lang="zh-CN" altLang="en-US" dirty="0" smtClean="0">
                <a:latin typeface="幼圆" panose="02010509060101010101" pitchFamily="49" charset="-122"/>
                <a:ea typeface="幼圆" panose="02010509060101010101" pitchFamily="49" charset="-122"/>
                <a:sym typeface="+mn-ea"/>
              </a:endParaRPr>
            </a:p>
          </p:txBody>
        </p:sp>
        <p:cxnSp>
          <p:nvCxnSpPr>
            <p:cNvPr id="43" name="直接连接符 42"/>
            <p:cNvCxnSpPr/>
            <p:nvPr/>
          </p:nvCxnSpPr>
          <p:spPr>
            <a:xfrm>
              <a:off x="5999727" y="5517545"/>
              <a:ext cx="3443095" cy="13222"/>
            </a:xfrm>
            <a:prstGeom prst="line">
              <a:avLst/>
            </a:prstGeom>
          </p:spPr>
          <p:style>
            <a:lnRef idx="1">
              <a:schemeClr val="accent6"/>
            </a:lnRef>
            <a:fillRef idx="0">
              <a:schemeClr val="accent6"/>
            </a:fillRef>
            <a:effectRef idx="0">
              <a:schemeClr val="accent6"/>
            </a:effectRef>
            <a:fontRef idx="minor">
              <a:schemeClr val="tx1"/>
            </a:fontRef>
          </p:style>
        </p:cxnSp>
      </p:grpSp>
      <p:grpSp>
        <p:nvGrpSpPr>
          <p:cNvPr id="46" name="组合 45"/>
          <p:cNvGrpSpPr/>
          <p:nvPr/>
        </p:nvGrpSpPr>
        <p:grpSpPr>
          <a:xfrm>
            <a:off x="0" y="3914140"/>
            <a:ext cx="3376930" cy="1343865"/>
            <a:chOff x="39598" y="3781121"/>
            <a:chExt cx="3376961" cy="1452712"/>
          </a:xfrm>
        </p:grpSpPr>
        <p:sp>
          <p:nvSpPr>
            <p:cNvPr id="41" name="文本框 40"/>
            <p:cNvSpPr txBox="1"/>
            <p:nvPr/>
          </p:nvSpPr>
          <p:spPr>
            <a:xfrm>
              <a:off x="39598" y="3781121"/>
              <a:ext cx="3316000" cy="1429151"/>
            </a:xfrm>
            <a:prstGeom prst="rect">
              <a:avLst/>
            </a:prstGeom>
            <a:noFill/>
          </p:spPr>
          <p:txBody>
            <a:bodyPr wrap="square" rtlCol="0">
              <a:spAutoFit/>
            </a:bodyPr>
            <a:lstStyle/>
            <a:p>
              <a:r>
                <a:rPr lang="zh-CN" altLang="en-US" sz="2000" dirty="0">
                  <a:latin typeface="幼圆" panose="02010509060101010101" pitchFamily="49" charset="-122"/>
                  <a:ea typeface="幼圆" panose="02010509060101010101" pitchFamily="49" charset="-122"/>
                  <a:sym typeface="+mn-ea"/>
                </a:rPr>
                <a:t>任何一组观测数据都无助于消除x(t)的确定性。增益K(t)也同样地与观测数据无关。</a:t>
              </a:r>
              <a:endParaRPr lang="zh-CN" altLang="en-US" sz="2000" dirty="0">
                <a:latin typeface="幼圆" panose="02010509060101010101" pitchFamily="49" charset="-122"/>
                <a:ea typeface="幼圆" panose="02010509060101010101" pitchFamily="49" charset="-122"/>
                <a:sym typeface="+mn-ea"/>
              </a:endParaRPr>
            </a:p>
          </p:txBody>
        </p:sp>
        <p:cxnSp>
          <p:nvCxnSpPr>
            <p:cNvPr id="44" name="直接连接符 43"/>
            <p:cNvCxnSpPr/>
            <p:nvPr/>
          </p:nvCxnSpPr>
          <p:spPr>
            <a:xfrm>
              <a:off x="60878" y="5233833"/>
              <a:ext cx="3355681" cy="0"/>
            </a:xfrm>
            <a:prstGeom prst="line">
              <a:avLst/>
            </a:prstGeom>
          </p:spPr>
          <p:style>
            <a:lnRef idx="1">
              <a:schemeClr val="accent2"/>
            </a:lnRef>
            <a:fillRef idx="0">
              <a:schemeClr val="accent2"/>
            </a:fillRef>
            <a:effectRef idx="0">
              <a:schemeClr val="accent2"/>
            </a:effectRef>
            <a:fontRef idx="minor">
              <a:schemeClr val="tx1"/>
            </a:fontRef>
          </p:style>
        </p:cxnSp>
      </p:grpSp>
      <p:sp>
        <p:nvSpPr>
          <p:cNvPr id="50" name="流程图: 联系 49"/>
          <p:cNvSpPr/>
          <p:nvPr/>
        </p:nvSpPr>
        <p:spPr>
          <a:xfrm>
            <a:off x="6822383" y="2064557"/>
            <a:ext cx="1378226" cy="1312336"/>
          </a:xfrm>
          <a:prstGeom prst="flowChartConnector">
            <a:avLst/>
          </a:prstGeom>
          <a:solidFill>
            <a:srgbClr val="203864">
              <a:alpha val="94902"/>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a:t>01</a:t>
            </a:r>
            <a:endParaRPr lang="en-US" sz="5400"/>
          </a:p>
        </p:txBody>
      </p:sp>
      <p:sp>
        <p:nvSpPr>
          <p:cNvPr id="3" name="文本框 2"/>
          <p:cNvSpPr txBox="1"/>
          <p:nvPr/>
        </p:nvSpPr>
        <p:spPr>
          <a:xfrm>
            <a:off x="393065" y="1174115"/>
            <a:ext cx="1878965" cy="583565"/>
          </a:xfrm>
          <a:prstGeom prst="rect">
            <a:avLst/>
          </a:prstGeom>
          <a:noFill/>
        </p:spPr>
        <p:txBody>
          <a:bodyPr wrap="square" rtlCol="0">
            <a:spAutoFit/>
          </a:bodyPr>
          <a:p>
            <a:r>
              <a:rPr lang="zh-CN" altLang="en-US" sz="3200"/>
              <a:t>性质</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 fill="hold"/>
                                        <p:tgtEl>
                                          <p:spTgt spid="2"/>
                                        </p:tgtEl>
                                        <p:attrNameLst>
                                          <p:attrName>ppt_x</p:attrName>
                                        </p:attrNameLst>
                                      </p:cBhvr>
                                      <p:tavLst>
                                        <p:tav tm="0">
                                          <p:val>
                                            <p:strVal val="0-#ppt_w/2"/>
                                          </p:val>
                                        </p:tav>
                                        <p:tav tm="100000">
                                          <p:val>
                                            <p:strVal val="#ppt_x"/>
                                          </p:val>
                                        </p:tav>
                                      </p:tavLst>
                                    </p:anim>
                                    <p:anim calcmode="lin" valueType="num">
                                      <p:cBhvr additive="base">
                                        <p:cTn id="8" dur="3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40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300" fill="hold"/>
                                        <p:tgtEl>
                                          <p:spTgt spid="21"/>
                                        </p:tgtEl>
                                        <p:attrNameLst>
                                          <p:attrName>ppt_x</p:attrName>
                                        </p:attrNameLst>
                                      </p:cBhvr>
                                      <p:tavLst>
                                        <p:tav tm="0">
                                          <p:val>
                                            <p:strVal val="0-#ppt_w/2"/>
                                          </p:val>
                                        </p:tav>
                                        <p:tav tm="100000">
                                          <p:val>
                                            <p:strVal val="#ppt_x"/>
                                          </p:val>
                                        </p:tav>
                                      </p:tavLst>
                                    </p:anim>
                                    <p:anim calcmode="lin" valueType="num">
                                      <p:cBhvr additive="base">
                                        <p:cTn id="12" dur="3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7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300" fill="hold"/>
                                        <p:tgtEl>
                                          <p:spTgt spid="22"/>
                                        </p:tgtEl>
                                        <p:attrNameLst>
                                          <p:attrName>ppt_x</p:attrName>
                                        </p:attrNameLst>
                                      </p:cBhvr>
                                      <p:tavLst>
                                        <p:tav tm="0">
                                          <p:val>
                                            <p:strVal val="1+#ppt_w/2"/>
                                          </p:val>
                                        </p:tav>
                                        <p:tav tm="100000">
                                          <p:val>
                                            <p:strVal val="#ppt_x"/>
                                          </p:val>
                                        </p:tav>
                                      </p:tavLst>
                                    </p:anim>
                                    <p:anim calcmode="lin" valueType="num">
                                      <p:cBhvr additive="base">
                                        <p:cTn id="16" dur="300" fill="hold"/>
                                        <p:tgtEl>
                                          <p:spTgt spid="2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5" presetClass="entr" presetSubtype="0" fill="hold" grpId="0"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anim calcmode="lin" valueType="num">
                                      <p:cBhvr>
                                        <p:cTn id="21" dur="500" fill="hold"/>
                                        <p:tgtEl>
                                          <p:spTgt spid="50"/>
                                        </p:tgtEl>
                                        <p:attrNameLst>
                                          <p:attrName>ppt_w</p:attrName>
                                        </p:attrNameLst>
                                      </p:cBhvr>
                                      <p:tavLst>
                                        <p:tav tm="0" fmla="#ppt_w*sin(2.5*pi*$)">
                                          <p:val>
                                            <p:fltVal val="0"/>
                                          </p:val>
                                        </p:tav>
                                        <p:tav tm="100000">
                                          <p:val>
                                            <p:fltVal val="1"/>
                                          </p:val>
                                        </p:tav>
                                      </p:tavLst>
                                    </p:anim>
                                    <p:anim calcmode="lin" valueType="num">
                                      <p:cBhvr>
                                        <p:cTn id="22" dur="500" fill="hold"/>
                                        <p:tgtEl>
                                          <p:spTgt spid="50"/>
                                        </p:tgtEl>
                                        <p:attrNameLst>
                                          <p:attrName>ppt_h</p:attrName>
                                        </p:attrNameLst>
                                      </p:cBhvr>
                                      <p:tavLst>
                                        <p:tav tm="0">
                                          <p:val>
                                            <p:strVal val="#ppt_h"/>
                                          </p:val>
                                        </p:tav>
                                        <p:tav tm="100000">
                                          <p:val>
                                            <p:strVal val="#ppt_h"/>
                                          </p:val>
                                        </p:tav>
                                      </p:tavLst>
                                    </p:anim>
                                  </p:childTnLst>
                                </p:cTn>
                              </p:par>
                              <p:par>
                                <p:cTn id="23" presetID="45"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anim calcmode="lin" valueType="num">
                                      <p:cBhvr>
                                        <p:cTn id="26" dur="500" fill="hold"/>
                                        <p:tgtEl>
                                          <p:spTgt spid="26"/>
                                        </p:tgtEl>
                                        <p:attrNameLst>
                                          <p:attrName>ppt_w</p:attrName>
                                        </p:attrNameLst>
                                      </p:cBhvr>
                                      <p:tavLst>
                                        <p:tav tm="0" fmla="#ppt_w*sin(2.5*pi*$)">
                                          <p:val>
                                            <p:fltVal val="0"/>
                                          </p:val>
                                        </p:tav>
                                        <p:tav tm="100000">
                                          <p:val>
                                            <p:fltVal val="1"/>
                                          </p:val>
                                        </p:tav>
                                      </p:tavLst>
                                    </p:anim>
                                    <p:anim calcmode="lin" valueType="num">
                                      <p:cBhvr>
                                        <p:cTn id="27" dur="500" fill="hold"/>
                                        <p:tgtEl>
                                          <p:spTgt spid="26"/>
                                        </p:tgtEl>
                                        <p:attrNameLst>
                                          <p:attrName>ppt_h</p:attrName>
                                        </p:attrNameLst>
                                      </p:cBhvr>
                                      <p:tavLst>
                                        <p:tav tm="0">
                                          <p:val>
                                            <p:strVal val="#ppt_h"/>
                                          </p:val>
                                        </p:tav>
                                        <p:tav tm="100000">
                                          <p:val>
                                            <p:strVal val="#ppt_h"/>
                                          </p:val>
                                        </p:tav>
                                      </p:tavLst>
                                    </p:anim>
                                  </p:childTnLst>
                                </p:cTn>
                              </p:par>
                              <p:par>
                                <p:cTn id="28" presetID="45"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anim calcmode="lin" valueType="num">
                                      <p:cBhvr>
                                        <p:cTn id="31" dur="500" fill="hold"/>
                                        <p:tgtEl>
                                          <p:spTgt spid="38"/>
                                        </p:tgtEl>
                                        <p:attrNameLst>
                                          <p:attrName>ppt_w</p:attrName>
                                        </p:attrNameLst>
                                      </p:cBhvr>
                                      <p:tavLst>
                                        <p:tav tm="0" fmla="#ppt_w*sin(2.5*pi*$)">
                                          <p:val>
                                            <p:fltVal val="0"/>
                                          </p:val>
                                        </p:tav>
                                        <p:tav tm="100000">
                                          <p:val>
                                            <p:fltVal val="1"/>
                                          </p:val>
                                        </p:tav>
                                      </p:tavLst>
                                    </p:anim>
                                    <p:anim calcmode="lin" valueType="num">
                                      <p:cBhvr>
                                        <p:cTn id="32" dur="500" fill="hold"/>
                                        <p:tgtEl>
                                          <p:spTgt spid="38"/>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nodePh="1">
                                  <p:stCondLst>
                                    <p:cond delay="500"/>
                                  </p:stCondLst>
                                  <p:endCondLst>
                                    <p:cond evt="begin" delay="0">
                                      <p:tn val="33"/>
                                    </p:cond>
                                  </p:end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22" presetClass="entr" presetSubtype="1" fill="hold" nodeType="withEffect">
                                  <p:stCondLst>
                                    <p:cond delay="500"/>
                                  </p:stCondLst>
                                  <p:childTnLst>
                                    <p:set>
                                      <p:cBhvr>
                                        <p:cTn id="43" dur="1" fill="hold">
                                          <p:stCondLst>
                                            <p:cond delay="0"/>
                                          </p:stCondLst>
                                        </p:cTn>
                                        <p:tgtEl>
                                          <p:spTgt spid="45"/>
                                        </p:tgtEl>
                                        <p:attrNameLst>
                                          <p:attrName>style.visibility</p:attrName>
                                        </p:attrNameLst>
                                      </p:cBhvr>
                                      <p:to>
                                        <p:strVal val="visible"/>
                                      </p:to>
                                    </p:set>
                                    <p:animEffect transition="in" filter="wipe(up)">
                                      <p:cBhvr>
                                        <p:cTn id="44" dur="500"/>
                                        <p:tgtEl>
                                          <p:spTgt spid="45"/>
                                        </p:tgtEl>
                                      </p:cBhvr>
                                    </p:animEffect>
                                  </p:childTnLst>
                                </p:cTn>
                              </p:par>
                              <p:par>
                                <p:cTn id="45" presetID="22" presetClass="entr" presetSubtype="8" fill="hold" nodeType="withEffect">
                                  <p:stCondLst>
                                    <p:cond delay="50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500"/>
                                        <p:tgtEl>
                                          <p:spTgt spid="46"/>
                                        </p:tgtEl>
                                      </p:cBhvr>
                                    </p:animEffect>
                                  </p:childTnLst>
                                </p:cTn>
                              </p:par>
                              <p:par>
                                <p:cTn id="48" presetID="22" presetClass="entr" presetSubtype="2" fill="hold" nodeType="withEffect">
                                  <p:stCondLst>
                                    <p:cond delay="500"/>
                                  </p:stCondLst>
                                  <p:childTnLst>
                                    <p:set>
                                      <p:cBhvr>
                                        <p:cTn id="49" dur="1" fill="hold">
                                          <p:stCondLst>
                                            <p:cond delay="0"/>
                                          </p:stCondLst>
                                        </p:cTn>
                                        <p:tgtEl>
                                          <p:spTgt spid="47"/>
                                        </p:tgtEl>
                                        <p:attrNameLst>
                                          <p:attrName>style.visibility</p:attrName>
                                        </p:attrNameLst>
                                      </p:cBhvr>
                                      <p:to>
                                        <p:strVal val="visible"/>
                                      </p:to>
                                    </p:set>
                                    <p:animEffect transition="in" filter="wipe(right)">
                                      <p:cBhvr>
                                        <p:cTn id="5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1" grpId="0" bldLvl="0" animBg="1"/>
      <p:bldP spid="22" grpId="0" bldLvl="0" animBg="1"/>
      <p:bldP spid="26" grpId="0" bldLvl="0" animBg="1"/>
      <p:bldP spid="38" grpId="0" bldLvl="0" animBg="1"/>
      <p:bldP spid="13" grpId="0"/>
      <p:bldP spid="14" grpId="0"/>
      <p:bldP spid="40" grpId="0"/>
      <p:bldP spid="5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2"/>
            <a:ext cx="9144001" cy="6858000"/>
          </a:xfrm>
          <a:prstGeom prst="rect">
            <a:avLst/>
          </a:prstGeom>
        </p:spPr>
      </p:pic>
      <p:sp>
        <p:nvSpPr>
          <p:cNvPr id="5" name="矩形 4"/>
          <p:cNvSpPr/>
          <p:nvPr/>
        </p:nvSpPr>
        <p:spPr>
          <a:xfrm>
            <a:off x="0" y="0"/>
            <a:ext cx="9144000" cy="885371"/>
          </a:xfrm>
          <a:prstGeom prst="rect">
            <a:avLst/>
          </a:prstGeom>
          <a:ln>
            <a:noFill/>
          </a:ln>
          <a:effectLst>
            <a:outerShdw blurRad="50800" dist="38100" dir="5400000" algn="t"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流程图: 合并 5"/>
          <p:cNvSpPr/>
          <p:nvPr/>
        </p:nvSpPr>
        <p:spPr>
          <a:xfrm>
            <a:off x="232230" y="166913"/>
            <a:ext cx="682171" cy="551543"/>
          </a:xfrm>
          <a:prstGeom prst="flowChartMerge">
            <a:avLst/>
          </a:prstGeom>
          <a:solidFill>
            <a:schemeClr val="accent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124860" y="-2"/>
            <a:ext cx="3120571" cy="885371"/>
            <a:chOff x="1124860" y="-2"/>
            <a:chExt cx="3120571" cy="885371"/>
          </a:xfrm>
        </p:grpSpPr>
        <p:sp>
          <p:nvSpPr>
            <p:cNvPr id="8" name="圆角矩形 7"/>
            <p:cNvSpPr/>
            <p:nvPr/>
          </p:nvSpPr>
          <p:spPr>
            <a:xfrm>
              <a:off x="1124860" y="-2"/>
              <a:ext cx="3120571" cy="8853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矩形 9"/>
            <p:cNvSpPr/>
            <p:nvPr/>
          </p:nvSpPr>
          <p:spPr>
            <a:xfrm>
              <a:off x="1444173" y="217006"/>
              <a:ext cx="2481943" cy="521970"/>
            </a:xfrm>
            <a:prstGeom prst="rect">
              <a:avLst/>
            </a:prstGeom>
          </p:spPr>
          <p:txBody>
            <a:bodyPr wrap="squar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项目简介</a:t>
              </a:r>
              <a:r>
                <a:rPr lang="zh-CN" altLang="en-US" sz="2800" b="1" dirty="0">
                  <a:solidFill>
                    <a:schemeClr val="bg1"/>
                  </a:solidFill>
                  <a:latin typeface="微软雅黑" panose="020B0503020204020204" pitchFamily="34" charset="-122"/>
                  <a:ea typeface="微软雅黑" panose="020B0503020204020204" pitchFamily="34" charset="-122"/>
                </a:rPr>
                <a:t> </a:t>
              </a:r>
              <a:endParaRPr lang="zh-CN" altLang="en-US" sz="2800" dirty="0"/>
            </a:p>
          </p:txBody>
        </p:sp>
      </p:grpSp>
      <p:sp>
        <p:nvSpPr>
          <p:cNvPr id="20" name="矩形 19"/>
          <p:cNvSpPr/>
          <p:nvPr/>
        </p:nvSpPr>
        <p:spPr>
          <a:xfrm>
            <a:off x="0" y="6707995"/>
            <a:ext cx="9144000" cy="169054"/>
          </a:xfrm>
          <a:prstGeom prst="rect">
            <a:avLst/>
          </a:prstGeom>
          <a:solidFill>
            <a:schemeClr val="accent1">
              <a:lumMod val="5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443564" y="2196590"/>
            <a:ext cx="184730" cy="923330"/>
          </a:xfrm>
          <a:prstGeom prst="rect">
            <a:avLst/>
          </a:prstGeom>
          <a:noFill/>
          <a:ln>
            <a:noFill/>
          </a:ln>
        </p:spPr>
        <p:txBody>
          <a:bodyPr wrap="none" lIns="91440" tIns="45720" rIns="91440" bIns="45720">
            <a:spAutoFit/>
          </a:bodyPr>
          <a:lstStyle/>
          <a:p>
            <a:pPr algn="ctr"/>
            <a:endParaRPr lang="zh-CN" altLang="en-US" sz="5400" b="0" cap="none" spc="0" dirty="0">
              <a:ln w="0"/>
              <a:solidFill>
                <a:schemeClr val="accent1">
                  <a:lumMod val="50000"/>
                </a:schemeClr>
              </a:solidFill>
              <a:effectLst>
                <a:outerShdw blurRad="38100" dist="25400" dir="5400000" algn="ctr" rotWithShape="0">
                  <a:srgbClr val="6E747A">
                    <a:alpha val="43000"/>
                  </a:srgbClr>
                </a:outerShdw>
              </a:effectLst>
            </a:endParaRPr>
          </a:p>
        </p:txBody>
      </p:sp>
      <p:grpSp>
        <p:nvGrpSpPr>
          <p:cNvPr id="45" name="组合 44"/>
          <p:cNvGrpSpPr/>
          <p:nvPr/>
        </p:nvGrpSpPr>
        <p:grpSpPr>
          <a:xfrm>
            <a:off x="232387" y="1295789"/>
            <a:ext cx="3861430" cy="403922"/>
            <a:chOff x="2685144" y="1722783"/>
            <a:chExt cx="3861430" cy="403922"/>
          </a:xfrm>
        </p:grpSpPr>
        <p:sp>
          <p:nvSpPr>
            <p:cNvPr id="15" name="文本框 14"/>
            <p:cNvSpPr txBox="1"/>
            <p:nvPr/>
          </p:nvSpPr>
          <p:spPr>
            <a:xfrm>
              <a:off x="2710930" y="1758405"/>
              <a:ext cx="3640840" cy="368300"/>
            </a:xfrm>
            <a:prstGeom prst="rect">
              <a:avLst/>
            </a:prstGeom>
            <a:noFill/>
          </p:spPr>
          <p:txBody>
            <a:bodyPr wrap="square" rtlCol="0">
              <a:spAutoFit/>
            </a:bodyPr>
            <a:lstStyle/>
            <a:p>
              <a:pPr algn="ctr"/>
              <a:r>
                <a:rPr lang="zh-CN" dirty="0">
                  <a:latin typeface="幼圆" panose="02010509060101010101" pitchFamily="49" charset="-122"/>
                  <a:ea typeface="幼圆" panose="02010509060101010101" pitchFamily="49" charset="-122"/>
                </a:rPr>
                <a:t>卡尔曼滤波的存在形式</a:t>
              </a:r>
              <a:endParaRPr lang="zh-CN" dirty="0">
                <a:latin typeface="幼圆" panose="02010509060101010101" pitchFamily="49" charset="-122"/>
                <a:ea typeface="幼圆" panose="02010509060101010101" pitchFamily="49" charset="-122"/>
              </a:endParaRPr>
            </a:p>
          </p:txBody>
        </p:sp>
        <p:cxnSp>
          <p:nvCxnSpPr>
            <p:cNvPr id="17" name="直接连接符 16"/>
            <p:cNvCxnSpPr/>
            <p:nvPr/>
          </p:nvCxnSpPr>
          <p:spPr>
            <a:xfrm>
              <a:off x="2685144" y="1722783"/>
              <a:ext cx="386143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5054460" y="40210"/>
            <a:ext cx="3872819" cy="1237688"/>
            <a:chOff x="5999727" y="4293079"/>
            <a:chExt cx="3872819" cy="1237688"/>
          </a:xfrm>
        </p:grpSpPr>
        <p:sp>
          <p:nvSpPr>
            <p:cNvPr id="42" name="文本框 41"/>
            <p:cNvSpPr txBox="1"/>
            <p:nvPr/>
          </p:nvSpPr>
          <p:spPr>
            <a:xfrm>
              <a:off x="6231706" y="4293079"/>
              <a:ext cx="3640840" cy="368300"/>
            </a:xfrm>
            <a:prstGeom prst="rect">
              <a:avLst/>
            </a:prstGeom>
            <a:noFill/>
          </p:spPr>
          <p:txBody>
            <a:bodyPr wrap="square" rtlCol="0">
              <a:spAutoFit/>
            </a:bodyPr>
            <a:lstStyle/>
            <a:p>
              <a:endParaRPr lang="zh-CN" altLang="en-US" dirty="0">
                <a:latin typeface="幼圆" panose="02010509060101010101" pitchFamily="49" charset="-122"/>
                <a:ea typeface="幼圆" panose="02010509060101010101" pitchFamily="49" charset="-122"/>
              </a:endParaRPr>
            </a:p>
          </p:txBody>
        </p:sp>
        <p:cxnSp>
          <p:nvCxnSpPr>
            <p:cNvPr id="43" name="直接连接符 42"/>
            <p:cNvCxnSpPr/>
            <p:nvPr/>
          </p:nvCxnSpPr>
          <p:spPr>
            <a:xfrm>
              <a:off x="5999727" y="5517545"/>
              <a:ext cx="3443095" cy="13222"/>
            </a:xfrm>
            <a:prstGeom prst="line">
              <a:avLst/>
            </a:prstGeom>
          </p:spPr>
          <p:style>
            <a:lnRef idx="1">
              <a:schemeClr val="accent6"/>
            </a:lnRef>
            <a:fillRef idx="0">
              <a:schemeClr val="accent6"/>
            </a:fillRef>
            <a:effectRef idx="0">
              <a:schemeClr val="accent6"/>
            </a:effectRef>
            <a:fontRef idx="minor">
              <a:schemeClr val="tx1"/>
            </a:fontRef>
          </p:style>
        </p:cxnSp>
      </p:grpSp>
      <p:grpSp>
        <p:nvGrpSpPr>
          <p:cNvPr id="46" name="组合 45"/>
          <p:cNvGrpSpPr/>
          <p:nvPr/>
        </p:nvGrpSpPr>
        <p:grpSpPr>
          <a:xfrm>
            <a:off x="379095" y="3376295"/>
            <a:ext cx="3376930" cy="1343865"/>
            <a:chOff x="39598" y="3781121"/>
            <a:chExt cx="3376961" cy="1452712"/>
          </a:xfrm>
        </p:grpSpPr>
        <p:sp>
          <p:nvSpPr>
            <p:cNvPr id="41" name="文本框 40"/>
            <p:cNvSpPr txBox="1"/>
            <p:nvPr/>
          </p:nvSpPr>
          <p:spPr>
            <a:xfrm>
              <a:off x="39598" y="3781121"/>
              <a:ext cx="3316000" cy="431079"/>
            </a:xfrm>
            <a:prstGeom prst="rect">
              <a:avLst/>
            </a:prstGeom>
            <a:noFill/>
          </p:spPr>
          <p:txBody>
            <a:bodyPr wrap="square" rtlCol="0">
              <a:spAutoFit/>
            </a:bodyPr>
            <a:lstStyle/>
            <a:p>
              <a:endParaRPr lang="zh-CN" altLang="en-US" sz="2000" b="1" dirty="0" smtClean="0">
                <a:latin typeface="幼圆" panose="02010509060101010101" pitchFamily="49" charset="-122"/>
                <a:ea typeface="幼圆" panose="02010509060101010101" pitchFamily="49" charset="-122"/>
              </a:endParaRPr>
            </a:p>
          </p:txBody>
        </p:sp>
        <p:cxnSp>
          <p:nvCxnSpPr>
            <p:cNvPr id="44" name="直接连接符 43"/>
            <p:cNvCxnSpPr/>
            <p:nvPr/>
          </p:nvCxnSpPr>
          <p:spPr>
            <a:xfrm>
              <a:off x="60878" y="5233833"/>
              <a:ext cx="3355681" cy="0"/>
            </a:xfrm>
            <a:prstGeom prst="line">
              <a:avLst/>
            </a:prstGeom>
          </p:spPr>
          <p:style>
            <a:lnRef idx="1">
              <a:schemeClr val="accent2"/>
            </a:lnRef>
            <a:fillRef idx="0">
              <a:schemeClr val="accent2"/>
            </a:fillRef>
            <a:effectRef idx="0">
              <a:schemeClr val="accent2"/>
            </a:effectRef>
            <a:fontRef idx="minor">
              <a:schemeClr val="tx1"/>
            </a:fontRef>
          </p:style>
        </p:cxnSp>
      </p:grpSp>
      <p:sp>
        <p:nvSpPr>
          <p:cNvPr id="2" name="文本框 1"/>
          <p:cNvSpPr txBox="1"/>
          <p:nvPr/>
        </p:nvSpPr>
        <p:spPr>
          <a:xfrm>
            <a:off x="86360" y="1976120"/>
            <a:ext cx="4840605" cy="2467610"/>
          </a:xfrm>
          <a:prstGeom prst="rect">
            <a:avLst/>
          </a:prstGeom>
          <a:noFill/>
        </p:spPr>
        <p:txBody>
          <a:bodyPr wrap="square" rtlCol="0" anchor="t">
            <a:noAutofit/>
          </a:bodyPr>
          <a:p>
            <a:r>
              <a:rPr lang="zh-CN" altLang="en-US"/>
              <a:t>卡尔曼滤波已经有很多不同的实现，卡尔曼最初提出的形式一般称为简单卡尔曼滤波器。除此以外，还有施密特扩展滤波器、信息滤波器以及很多Bierman, Thornton 开发的平方根滤波器的变种。最常见的卡尔曼滤波器是锁相环，它在收音机、计算机和几乎任何视频或通讯设备中广泛存在。</a:t>
            </a:r>
            <a:endParaRPr lang="zh-CN" altLang="en-US"/>
          </a:p>
        </p:txBody>
      </p:sp>
      <p:grpSp>
        <p:nvGrpSpPr>
          <p:cNvPr id="16" name="组合 15"/>
          <p:cNvGrpSpPr/>
          <p:nvPr/>
        </p:nvGrpSpPr>
        <p:grpSpPr>
          <a:xfrm>
            <a:off x="5120640" y="3533140"/>
            <a:ext cx="3376930" cy="1343865"/>
            <a:chOff x="39598" y="3781121"/>
            <a:chExt cx="3376961" cy="1452712"/>
          </a:xfrm>
        </p:grpSpPr>
        <p:sp>
          <p:nvSpPr>
            <p:cNvPr id="18" name="文本框 17"/>
            <p:cNvSpPr txBox="1"/>
            <p:nvPr/>
          </p:nvSpPr>
          <p:spPr>
            <a:xfrm>
              <a:off x="39598" y="3781121"/>
              <a:ext cx="3316000" cy="431079"/>
            </a:xfrm>
            <a:prstGeom prst="rect">
              <a:avLst/>
            </a:prstGeom>
            <a:noFill/>
          </p:spPr>
          <p:txBody>
            <a:bodyPr wrap="square" rtlCol="0">
              <a:spAutoFit/>
            </a:bodyPr>
            <a:p>
              <a:endParaRPr lang="zh-CN" altLang="en-US" sz="2000" b="1" dirty="0" smtClean="0">
                <a:latin typeface="幼圆" panose="02010509060101010101" pitchFamily="49" charset="-122"/>
                <a:ea typeface="幼圆" panose="02010509060101010101" pitchFamily="49" charset="-122"/>
              </a:endParaRPr>
            </a:p>
          </p:txBody>
        </p:sp>
        <p:cxnSp>
          <p:nvCxnSpPr>
            <p:cNvPr id="19" name="直接连接符 18"/>
            <p:cNvCxnSpPr/>
            <p:nvPr/>
          </p:nvCxnSpPr>
          <p:spPr>
            <a:xfrm>
              <a:off x="60878" y="5233833"/>
              <a:ext cx="3355681" cy="0"/>
            </a:xfrm>
            <a:prstGeom prst="line">
              <a:avLst/>
            </a:prstGeom>
          </p:spPr>
          <p:style>
            <a:lnRef idx="1">
              <a:schemeClr val="accent2"/>
            </a:lnRef>
            <a:fillRef idx="0">
              <a:schemeClr val="accent2"/>
            </a:fillRef>
            <a:effectRef idx="0">
              <a:schemeClr val="accent2"/>
            </a:effectRef>
            <a:fontRef idx="minor">
              <a:schemeClr val="tx1"/>
            </a:fontRef>
          </p:style>
        </p:cxnSp>
      </p:grpSp>
      <p:sp>
        <p:nvSpPr>
          <p:cNvPr id="21" name="文本框 20"/>
          <p:cNvSpPr txBox="1"/>
          <p:nvPr/>
        </p:nvSpPr>
        <p:spPr>
          <a:xfrm>
            <a:off x="5286375" y="1403985"/>
            <a:ext cx="3223260" cy="368300"/>
          </a:xfrm>
          <a:prstGeom prst="rect">
            <a:avLst/>
          </a:prstGeom>
          <a:noFill/>
        </p:spPr>
        <p:txBody>
          <a:bodyPr wrap="square" rtlCol="0">
            <a:spAutoFit/>
          </a:bodyPr>
          <a:p>
            <a:r>
              <a:rPr lang="zh-CN" altLang="en-US"/>
              <a:t>一些卡尔曼滤波应用的实例</a:t>
            </a:r>
            <a:endParaRPr lang="zh-CN" altLang="en-US"/>
          </a:p>
        </p:txBody>
      </p:sp>
      <p:sp>
        <p:nvSpPr>
          <p:cNvPr id="22" name="文本框 21"/>
          <p:cNvSpPr txBox="1"/>
          <p:nvPr/>
        </p:nvSpPr>
        <p:spPr>
          <a:xfrm>
            <a:off x="4855845" y="1866265"/>
            <a:ext cx="4084320" cy="2351405"/>
          </a:xfrm>
          <a:prstGeom prst="rect">
            <a:avLst/>
          </a:prstGeom>
          <a:noFill/>
        </p:spPr>
        <p:txBody>
          <a:bodyPr wrap="square" rtlCol="0" anchor="t">
            <a:noAutofit/>
          </a:bodyPr>
          <a:p>
            <a:r>
              <a:rPr lang="zh-CN" altLang="en-US"/>
              <a:t>卡尔曼滤波的一个典型实例是从一组有限的，对物体位置的，包含噪声的观察序列中预测出物体的坐标位置及速度。在很多工程应用(雷达、计算机视觉)中都可以找到它的身影。同时，卡尔曼滤波也是控制理论以及控制系统工程中的一个重要话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50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22" presetClass="entr" presetSubtype="1" fill="hold" nodeType="withEffect">
                                  <p:stCondLst>
                                    <p:cond delay="500"/>
                                  </p:stCondLst>
                                  <p:childTnLst>
                                    <p:set>
                                      <p:cBhvr>
                                        <p:cTn id="9" dur="1" fill="hold">
                                          <p:stCondLst>
                                            <p:cond delay="0"/>
                                          </p:stCondLst>
                                        </p:cTn>
                                        <p:tgtEl>
                                          <p:spTgt spid="45"/>
                                        </p:tgtEl>
                                        <p:attrNameLst>
                                          <p:attrName>style.visibility</p:attrName>
                                        </p:attrNameLst>
                                      </p:cBhvr>
                                      <p:to>
                                        <p:strVal val="visible"/>
                                      </p:to>
                                    </p:set>
                                    <p:animEffect transition="in" filter="wipe(up)">
                                      <p:cBhvr>
                                        <p:cTn id="10" dur="500"/>
                                        <p:tgtEl>
                                          <p:spTgt spid="45"/>
                                        </p:tgtEl>
                                      </p:cBhvr>
                                    </p:animEffect>
                                  </p:childTnLst>
                                </p:cTn>
                              </p:par>
                              <p:par>
                                <p:cTn id="11" presetID="22" presetClass="entr" presetSubtype="8" fill="hold" nodeType="withEffect">
                                  <p:stCondLst>
                                    <p:cond delay="500"/>
                                  </p:stCondLst>
                                  <p:childTnLst>
                                    <p:set>
                                      <p:cBhvr>
                                        <p:cTn id="12" dur="1" fill="hold">
                                          <p:stCondLst>
                                            <p:cond delay="0"/>
                                          </p:stCondLst>
                                        </p:cTn>
                                        <p:tgtEl>
                                          <p:spTgt spid="46"/>
                                        </p:tgtEl>
                                        <p:attrNameLst>
                                          <p:attrName>style.visibility</p:attrName>
                                        </p:attrNameLst>
                                      </p:cBhvr>
                                      <p:to>
                                        <p:strVal val="visible"/>
                                      </p:to>
                                    </p:set>
                                    <p:animEffect transition="in" filter="wipe(left)">
                                      <p:cBhvr>
                                        <p:cTn id="13" dur="500"/>
                                        <p:tgtEl>
                                          <p:spTgt spid="46"/>
                                        </p:tgtEl>
                                      </p:cBhvr>
                                    </p:animEffect>
                                  </p:childTnLst>
                                </p:cTn>
                              </p:par>
                              <p:par>
                                <p:cTn id="14" presetID="22" presetClass="entr" presetSubtype="2" fill="hold" nodeType="withEffect">
                                  <p:stCondLst>
                                    <p:cond delay="500"/>
                                  </p:stCondLst>
                                  <p:childTnLst>
                                    <p:set>
                                      <p:cBhvr>
                                        <p:cTn id="15" dur="1" fill="hold">
                                          <p:stCondLst>
                                            <p:cond delay="0"/>
                                          </p:stCondLst>
                                        </p:cTn>
                                        <p:tgtEl>
                                          <p:spTgt spid="47"/>
                                        </p:tgtEl>
                                        <p:attrNameLst>
                                          <p:attrName>style.visibility</p:attrName>
                                        </p:attrNameLst>
                                      </p:cBhvr>
                                      <p:to>
                                        <p:strVal val="visible"/>
                                      </p:to>
                                    </p:set>
                                    <p:animEffect transition="in" filter="wipe(right)">
                                      <p:cBhvr>
                                        <p:cTn id="16" dur="500"/>
                                        <p:tgtEl>
                                          <p:spTgt spid="47"/>
                                        </p:tgtEl>
                                      </p:cBhvr>
                                    </p:animEffect>
                                  </p:childTnLst>
                                </p:cTn>
                              </p:par>
                              <p:par>
                                <p:cTn id="17" presetID="22" presetClass="entr" presetSubtype="8" fill="hold" nodeType="withEffect">
                                  <p:stCondLst>
                                    <p:cond delay="50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ags/tag1.xml><?xml version="1.0" encoding="utf-8"?>
<p:tagLst xmlns:p="http://schemas.openxmlformats.org/presentationml/2006/main">
  <p:tag name="KSO_WM_UNIT_PLACING_PICTURE_USER_VIEWPORT" val="{&quot;height&quot;:10800,&quot;width&quot;:17927.68818897638}"/>
</p:tagLst>
</file>

<file path=ppt/tags/tag2.xml><?xml version="1.0" encoding="utf-8"?>
<p:tagLst xmlns:p="http://schemas.openxmlformats.org/presentationml/2006/main">
  <p:tag name="KSO_WPP_MARK_KEY" val="156c5c15-3d45-40d4-937c-565b19442b7b"/>
  <p:tag name="COMMONDATA" val="eyJoZGlkIjoiNzFhZTkwOTMxYjc3ODk2NTVhYjk0OTViMzM0YmU0ZWE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5246</Words>
  <Application>WPS 演示</Application>
  <PresentationFormat>全屏显示(4:3)</PresentationFormat>
  <Paragraphs>365</Paragraphs>
  <Slides>16</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16</vt:i4>
      </vt:variant>
    </vt:vector>
  </HeadingPairs>
  <TitlesOfParts>
    <vt:vector size="32" baseType="lpstr">
      <vt:lpstr>Arial</vt:lpstr>
      <vt:lpstr>宋体</vt:lpstr>
      <vt:lpstr>Wingdings</vt:lpstr>
      <vt:lpstr>幼圆</vt:lpstr>
      <vt:lpstr>华文琥珀</vt:lpstr>
      <vt:lpstr>Batang</vt:lpstr>
      <vt:lpstr>Constantia</vt:lpstr>
      <vt:lpstr>微软雅黑</vt:lpstr>
      <vt:lpstr>Calibri</vt:lpstr>
      <vt:lpstr>华文新魏</vt:lpstr>
      <vt:lpstr>Times New Roman</vt:lpstr>
      <vt:lpstr>隶书</vt:lpstr>
      <vt:lpstr>黑体</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寅关</cp:lastModifiedBy>
  <cp:revision>384</cp:revision>
  <dcterms:created xsi:type="dcterms:W3CDTF">2015-05-14T04:11:00Z</dcterms:created>
  <dcterms:modified xsi:type="dcterms:W3CDTF">2023-01-29T12:18:21Z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2767F743F4C14DBAB6568FF6AE2EE72C</vt:lpwstr>
  </property>
</Properties>
</file>