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88" d="100"/>
          <a:sy n="88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9A616CC-0F2D-A755-4752-79B042158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XDDDDDDDDDDDDDDDDDDDDDDDDDDDDD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81C9FE-2A0E-33F9-1454-DC2DF47227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47073-DE1E-4024-9782-197B7DD22B4B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3287AD-EBC5-985F-2FAB-73F1BA3DA3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573B60-F646-34A9-81FB-3A878FFA6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95515-2F6A-4B43-9083-04CE86FDA2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846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XDDDDDDDDDDDDDDDDDDDDDDDDDDDDD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EE35C-7F76-42F2-AEB6-3D5D5A4D4FD7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6EF03-FE02-440F-BF3E-05A5CB23F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8043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XDDDDDDDDDDDDDDDDDDDDDDDDDDDDD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8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05D77-FEAE-0301-2039-A62DF56D3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B0CF0B-9327-025B-507F-CC7EC642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1E47B-9184-043B-9D01-750C14B4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20B6-B111-464A-9B32-4C7E94DBA48D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26FEF-177B-C50B-08FD-EDEF85E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FBB13-9492-1C0F-013B-FDD51165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9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F29DB-066F-1CD2-D28D-E3934ACB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6B0A5D-EC12-73C7-685F-B5857EEE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2BD21-DF00-0E7E-C135-7CC1BEB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7C0-8260-4F64-AE9F-3AB23561BA9E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86BC8-255B-7DFB-D8CA-8DF9BD56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07ACDA-8456-761C-4549-CEF6D8ED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98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72F056-9FED-CEAA-4256-72BCFA22A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C8F7D7-5B72-E23D-6BFB-E1CFA7C1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06A65-CB54-AD60-6AEF-AD7D37B2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5F7C-339D-4506-A1E3-3FD61280ACDA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146C5-A716-D43E-6A96-99D64616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A1B327-C70C-3340-98E2-8B011D77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3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7DA15-8816-2E98-C598-AF2E5C61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D1C70-6A56-5A91-8DAF-C551DAC2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65490-8EF4-D452-D661-9F326B0D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315ED-53FB-45EB-B556-D3342D7EF7A7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0BD3C9-51F4-49D6-08AE-09306010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7EA80-92ED-453D-B40A-D9B99AE0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9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9215-4F3C-0F62-C442-0B816866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3E1190-297C-3CBC-D4A9-E8755035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C381F-0805-F819-19FA-FF7EC05C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CC86-6B29-4B2A-BE32-6D71ECF997A3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B4E2F-7F7D-00C8-B534-283EB252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C8DAA-72B0-D778-A0C1-E7EB75CA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3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23AA-CD44-13F6-AD65-1409B02F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92722-C850-5B33-B8CA-A5F36626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56AF75-131C-4994-C604-026FEA35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4A222E-B5D4-833D-6655-D71CE4BB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76C-2472-40E0-86A0-99E63E37ACC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0C8A0E-F615-44D4-2803-A1C2C084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45FB9-34E1-E03E-FF59-8446D18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35A6-E52C-DFF3-38E6-343F5E92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9F9ADB-EE08-409B-9756-9185D4D3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D0A445-2FD3-EE60-5960-F68873EF5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D0AE3B-697E-ADCF-D335-9878149ED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28F08C-7C0D-0DB2-63E0-0861CF4C4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EB38A1-4671-FA2F-366C-5547B10C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167E-DF5D-4E27-AFCF-17F14D23B76A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E020E8-C48C-8FB5-56CB-A5F204F9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0EDB6B-B8EB-9C9C-49DD-BE944D4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3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E72DD-5708-1BED-2671-2EBB2BC4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FBCE95-9398-8F43-D23E-7B8A4752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FDA5-A8A7-4156-AFEB-A6DCEEA84BF1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A40AF9-3E80-E87C-79C7-6F3DE993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B78751-4E6B-CF37-F237-C9F318D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1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39D77A-41EE-0C36-742F-F04AFDE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F10B-24C3-4DA4-B5AD-6686E422C952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45C9AF-C137-79F7-DD88-9AE80E3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4F061-726E-6AC4-7D1D-94564C3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78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A1D80-9544-FE6E-E220-9486F0E9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371B2-FCF0-49CE-321A-3A4E7FB9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800AB-E82E-130A-8A6F-8C2823A5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6F5B2-004D-5096-63B1-8FB31982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AC7D-047C-4985-9996-56EF40E1BA0D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73241-73C5-1C03-ED55-C5C91C55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A231F-1B8E-0EC8-9DEF-5678B708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73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78204-7923-8F0B-2640-A68256B5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CFDDEB-2B3B-C2E8-23B8-0BFEF5140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CD744-BE11-2436-5A6D-2734E8FC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88F6D8-F29F-EDEC-A787-2C7FDC92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DF35-F54C-4B8D-BDA2-5DB08BBCB3E0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405CE7-79EC-5F7E-BDA9-C7DF4A15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29FE5-E759-4A63-92CD-F44A3EF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3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6034-B550-C4FC-9081-339AEF4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9B2B-00C2-7D1C-6B0C-9BB0871D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10C13-305B-B0B0-FB44-0E6236A5F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A74C-6992-4F00-B746-F53AEA41FED6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84D00-3FB8-B06B-8948-D896D451A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xdddddddd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7F4AB-5728-A342-E446-192CB3645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F458-8D09-4278-94E2-1B836E733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01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CF8AE-81A6-4D73-904F-EBB4DA2E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8870"/>
            <a:ext cx="9144000" cy="23876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E43DD-318C-683D-93D1-CB6DEBC5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8545"/>
            <a:ext cx="9144000" cy="1655762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2AD30-1662-3530-B928-D6173862C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F9695E-18C1-564B-3EF0-188ACE24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06" y="1474108"/>
            <a:ext cx="6096000" cy="4876800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60188C-333A-96B9-53FA-1952E4F7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 flipV="1">
            <a:off x="7245577" y="5675992"/>
            <a:ext cx="444046" cy="87087"/>
          </a:xfrm>
        </p:spPr>
        <p:txBody>
          <a:bodyPr/>
          <a:lstStyle/>
          <a:p>
            <a:r>
              <a:rPr lang="en-US" sz="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_n0t_</a:t>
            </a:r>
          </a:p>
        </p:txBody>
      </p:sp>
    </p:spTree>
    <p:extLst>
      <p:ext uri="{BB962C8B-B14F-4D97-AF65-F5344CB8AC3E}">
        <p14:creationId xmlns:p14="http://schemas.microsoft.com/office/powerpoint/2010/main" val="2161375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GottaGetA Dexered</dc:creator>
  <cp:lastModifiedBy>GottaGetA Dexered</cp:lastModifiedBy>
  <cp:revision>10</cp:revision>
  <dcterms:created xsi:type="dcterms:W3CDTF">2024-03-12T08:35:31Z</dcterms:created>
  <dcterms:modified xsi:type="dcterms:W3CDTF">2024-03-13T07:40:20Z</dcterms:modified>
</cp:coreProperties>
</file>