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Lst>
  <p:sldSz cx="43891200" cy="32918400"/>
  <p:notesSz cx="7010400" cy="92964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446"/>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C360FD-D371-75BF-55EA-36C8D0B4359B}" v="40" dt="2024-04-15T16:21:30.060"/>
    <p1510:client id="{27C469EA-1F06-B939-42EC-A8D62CCCA26F}" v="2" dt="2024-04-15T16:18:21.119"/>
    <p1510:client id="{2E2651F5-8F43-18F8-1407-991D7F1AF37E}" v="297" dt="2024-04-15T13:12:45.865"/>
    <p1510:client id="{3825BAAA-9274-5413-9E8D-83D491E633DD}" v="2" dt="2024-04-15T16:22:58.495"/>
    <p1510:client id="{61C94AC3-8BBE-B61E-5102-C3F3CA4E49E5}" v="2" dt="2024-04-15T16:24:04.917"/>
    <p1510:client id="{7C5BF58B-E906-E45C-DC6B-5264567CD132}" v="573" dt="2024-04-15T13:35:54.437"/>
    <p1510:client id="{88D0A1CE-525B-3B34-9E2A-1E2648F12AA0}" v="630" dt="2024-04-15T16:20:50.375"/>
    <p1510:client id="{916C3C1D-5BBC-7AC9-A7AC-2BB4F45D5B92}" v="143" dt="2024-04-15T01:08:01.170"/>
    <p1510:client id="{9BF50833-B579-BC8E-2174-E6BEF6B6FC43}" v="9" dt="2024-04-15T16:35:23.033"/>
    <p1510:client id="{A1BAC746-14E4-4284-3628-EFA550CFB6D9}" v="17" dt="2024-04-15T16:31:21.550"/>
    <p1510:client id="{CF16E6D6-1385-4AF1-9C9C-AD0C7F76AAF7}" v="3" dt="2024-04-15T16:28:33.828"/>
    <p1510:client id="{EBE1D5C5-7386-4ADC-95F2-25C608B832E2}" v="4" dt="2024-04-15T16:29:31.5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en, Jeremy P" userId="S::jpallen@albany.edu::a0267d59-9f62-44a4-a6e5-293552e8166f" providerId="AD" clId="Web-{3825BAAA-9274-5413-9E8D-83D491E633DD}"/>
    <pc:docChg chg="modSld">
      <pc:chgData name="Allen, Jeremy P" userId="S::jpallen@albany.edu::a0267d59-9f62-44a4-a6e5-293552e8166f" providerId="AD" clId="Web-{3825BAAA-9274-5413-9E8D-83D491E633DD}" dt="2024-04-15T16:22:58.495" v="1" actId="1076"/>
      <pc:docMkLst>
        <pc:docMk/>
      </pc:docMkLst>
      <pc:sldChg chg="modSp">
        <pc:chgData name="Allen, Jeremy P" userId="S::jpallen@albany.edu::a0267d59-9f62-44a4-a6e5-293552e8166f" providerId="AD" clId="Web-{3825BAAA-9274-5413-9E8D-83D491E633DD}" dt="2024-04-15T16:22:58.495" v="1" actId="1076"/>
        <pc:sldMkLst>
          <pc:docMk/>
          <pc:sldMk cId="3934377970" sldId="257"/>
        </pc:sldMkLst>
        <pc:spChg chg="mod">
          <ac:chgData name="Allen, Jeremy P" userId="S::jpallen@albany.edu::a0267d59-9f62-44a4-a6e5-293552e8166f" providerId="AD" clId="Web-{3825BAAA-9274-5413-9E8D-83D491E633DD}" dt="2024-04-15T16:22:58.495" v="1" actId="1076"/>
          <ac:spMkLst>
            <pc:docMk/>
            <pc:sldMk cId="3934377970" sldId="257"/>
            <ac:spMk id="15" creationId="{FC78DAF2-4B5F-78FA-48AB-0C1E6473F5D3}"/>
          </ac:spMkLst>
        </pc:spChg>
        <pc:picChg chg="mod">
          <ac:chgData name="Allen, Jeremy P" userId="S::jpallen@albany.edu::a0267d59-9f62-44a4-a6e5-293552e8166f" providerId="AD" clId="Web-{3825BAAA-9274-5413-9E8D-83D491E633DD}" dt="2024-04-15T16:22:33.384" v="0" actId="1076"/>
          <ac:picMkLst>
            <pc:docMk/>
            <pc:sldMk cId="3934377970" sldId="257"/>
            <ac:picMk id="24" creationId="{5120BF5E-6853-471D-282B-547028732E23}"/>
          </ac:picMkLst>
        </pc:picChg>
      </pc:sldChg>
    </pc:docChg>
  </pc:docChgLst>
  <pc:docChgLst>
    <pc:chgData name="Kiszka, David P" userId="c6928761-419c-4ffe-9af3-28489b8590f1" providerId="ADAL" clId="{EBE1D5C5-7386-4ADC-95F2-25C608B832E2}"/>
    <pc:docChg chg="modSld">
      <pc:chgData name="Kiszka, David P" userId="c6928761-419c-4ffe-9af3-28489b8590f1" providerId="ADAL" clId="{EBE1D5C5-7386-4ADC-95F2-25C608B832E2}" dt="2024-04-15T16:29:31.574" v="3" actId="14100"/>
      <pc:docMkLst>
        <pc:docMk/>
      </pc:docMkLst>
      <pc:sldChg chg="modSp mod">
        <pc:chgData name="Kiszka, David P" userId="c6928761-419c-4ffe-9af3-28489b8590f1" providerId="ADAL" clId="{EBE1D5C5-7386-4ADC-95F2-25C608B832E2}" dt="2024-04-15T16:29:31.574" v="3" actId="14100"/>
        <pc:sldMkLst>
          <pc:docMk/>
          <pc:sldMk cId="3934377970" sldId="257"/>
        </pc:sldMkLst>
        <pc:spChg chg="mod">
          <ac:chgData name="Kiszka, David P" userId="c6928761-419c-4ffe-9af3-28489b8590f1" providerId="ADAL" clId="{EBE1D5C5-7386-4ADC-95F2-25C608B832E2}" dt="2024-04-15T16:28:50.147" v="1" actId="14100"/>
          <ac:spMkLst>
            <pc:docMk/>
            <pc:sldMk cId="3934377970" sldId="257"/>
            <ac:spMk id="12" creationId="{2F306ECD-ED66-4C90-A1DE-AE32E1AF460C}"/>
          </ac:spMkLst>
        </pc:spChg>
        <pc:spChg chg="mod">
          <ac:chgData name="Kiszka, David P" userId="c6928761-419c-4ffe-9af3-28489b8590f1" providerId="ADAL" clId="{EBE1D5C5-7386-4ADC-95F2-25C608B832E2}" dt="2024-04-15T16:29:31.574" v="3" actId="14100"/>
          <ac:spMkLst>
            <pc:docMk/>
            <pc:sldMk cId="3934377970" sldId="257"/>
            <ac:spMk id="13" creationId="{7B2F7391-2765-4D0D-908B-2270852441E7}"/>
          </ac:spMkLst>
        </pc:spChg>
      </pc:sldChg>
    </pc:docChg>
  </pc:docChgLst>
  <pc:docChgLst>
    <pc:chgData name="Kiszka, David P" userId="S::dkiszka@albany.edu::c6928761-419c-4ffe-9af3-28489b8590f1" providerId="AD" clId="Web-{88D0A1CE-525B-3B34-9E2A-1E2648F12AA0}"/>
    <pc:docChg chg="addSld modSld">
      <pc:chgData name="Kiszka, David P" userId="S::dkiszka@albany.edu::c6928761-419c-4ffe-9af3-28489b8590f1" providerId="AD" clId="Web-{88D0A1CE-525B-3B34-9E2A-1E2648F12AA0}" dt="2024-04-15T16:18:22.058" v="413"/>
      <pc:docMkLst>
        <pc:docMk/>
      </pc:docMkLst>
      <pc:sldChg chg="addSp delSp modSp">
        <pc:chgData name="Kiszka, David P" userId="S::dkiszka@albany.edu::c6928761-419c-4ffe-9af3-28489b8590f1" providerId="AD" clId="Web-{88D0A1CE-525B-3B34-9E2A-1E2648F12AA0}" dt="2024-04-15T16:16:05.273" v="412" actId="20577"/>
        <pc:sldMkLst>
          <pc:docMk/>
          <pc:sldMk cId="3934377970" sldId="257"/>
        </pc:sldMkLst>
        <pc:spChg chg="add mod">
          <ac:chgData name="Kiszka, David P" userId="S::dkiszka@albany.edu::c6928761-419c-4ffe-9af3-28489b8590f1" providerId="AD" clId="Web-{88D0A1CE-525B-3B34-9E2A-1E2648F12AA0}" dt="2024-04-15T16:16:05.273" v="412" actId="20577"/>
          <ac:spMkLst>
            <pc:docMk/>
            <pc:sldMk cId="3934377970" sldId="257"/>
            <ac:spMk id="11" creationId="{89DC54E7-D592-6AE4-FFD5-6FBF060E7D99}"/>
          </ac:spMkLst>
        </pc:spChg>
        <pc:spChg chg="mod">
          <ac:chgData name="Kiszka, David P" userId="S::dkiszka@albany.edu::c6928761-419c-4ffe-9af3-28489b8590f1" providerId="AD" clId="Web-{88D0A1CE-525B-3B34-9E2A-1E2648F12AA0}" dt="2024-04-15T15:57:33.083" v="221" actId="20577"/>
          <ac:spMkLst>
            <pc:docMk/>
            <pc:sldMk cId="3934377970" sldId="257"/>
            <ac:spMk id="15" creationId="{FC78DAF2-4B5F-78FA-48AB-0C1E6473F5D3}"/>
          </ac:spMkLst>
        </pc:spChg>
        <pc:spChg chg="add del mod">
          <ac:chgData name="Kiszka, David P" userId="S::dkiszka@albany.edu::c6928761-419c-4ffe-9af3-28489b8590f1" providerId="AD" clId="Web-{88D0A1CE-525B-3B34-9E2A-1E2648F12AA0}" dt="2024-04-15T16:13:17.393" v="319"/>
          <ac:spMkLst>
            <pc:docMk/>
            <pc:sldMk cId="3934377970" sldId="257"/>
            <ac:spMk id="25" creationId="{4954243D-E2B1-A509-E93E-7141ECD22C76}"/>
          </ac:spMkLst>
        </pc:spChg>
        <pc:spChg chg="mod">
          <ac:chgData name="Kiszka, David P" userId="S::dkiszka@albany.edu::c6928761-419c-4ffe-9af3-28489b8590f1" providerId="AD" clId="Web-{88D0A1CE-525B-3B34-9E2A-1E2648F12AA0}" dt="2024-04-15T13:39:31.134" v="15" actId="20577"/>
          <ac:spMkLst>
            <pc:docMk/>
            <pc:sldMk cId="3934377970" sldId="257"/>
            <ac:spMk id="56" creationId="{B9398024-EA94-491A-A23F-50F4CAD946E7}"/>
          </ac:spMkLst>
        </pc:spChg>
        <pc:graphicFrameChg chg="mod modGraphic">
          <ac:chgData name="Kiszka, David P" userId="S::dkiszka@albany.edu::c6928761-419c-4ffe-9af3-28489b8590f1" providerId="AD" clId="Web-{88D0A1CE-525B-3B34-9E2A-1E2648F12AA0}" dt="2024-04-15T15:51:35.916" v="189"/>
          <ac:graphicFrameMkLst>
            <pc:docMk/>
            <pc:sldMk cId="3934377970" sldId="257"/>
            <ac:graphicFrameMk id="14" creationId="{3AFB6EE7-A4CA-4D25-975D-D3BD5877DFE4}"/>
          </ac:graphicFrameMkLst>
        </pc:graphicFrameChg>
        <pc:picChg chg="add mod">
          <ac:chgData name="Kiszka, David P" userId="S::dkiszka@albany.edu::c6928761-419c-4ffe-9af3-28489b8590f1" providerId="AD" clId="Web-{88D0A1CE-525B-3B34-9E2A-1E2648F12AA0}" dt="2024-04-15T16:13:21.736" v="320" actId="1076"/>
          <ac:picMkLst>
            <pc:docMk/>
            <pc:sldMk cId="3934377970" sldId="257"/>
            <ac:picMk id="8" creationId="{9E70F200-1C5A-9FAE-B92D-1D09EC1C017A}"/>
          </ac:picMkLst>
        </pc:picChg>
        <pc:picChg chg="del">
          <ac:chgData name="Kiszka, David P" userId="S::dkiszka@albany.edu::c6928761-419c-4ffe-9af3-28489b8590f1" providerId="AD" clId="Web-{88D0A1CE-525B-3B34-9E2A-1E2648F12AA0}" dt="2024-04-15T15:56:27.722" v="192"/>
          <ac:picMkLst>
            <pc:docMk/>
            <pc:sldMk cId="3934377970" sldId="257"/>
            <ac:picMk id="23" creationId="{33BEB039-2FD7-F497-9DB5-0696C86DCB1F}"/>
          </ac:picMkLst>
        </pc:picChg>
        <pc:picChg chg="mod">
          <ac:chgData name="Kiszka, David P" userId="S::dkiszka@albany.edu::c6928761-419c-4ffe-9af3-28489b8590f1" providerId="AD" clId="Web-{88D0A1CE-525B-3B34-9E2A-1E2648F12AA0}" dt="2024-04-15T15:52:17.183" v="191" actId="14100"/>
          <ac:picMkLst>
            <pc:docMk/>
            <pc:sldMk cId="3934377970" sldId="257"/>
            <ac:picMk id="24" creationId="{5120BF5E-6853-471D-282B-547028732E23}"/>
          </ac:picMkLst>
        </pc:picChg>
      </pc:sldChg>
      <pc:sldChg chg="new">
        <pc:chgData name="Kiszka, David P" userId="S::dkiszka@albany.edu::c6928761-419c-4ffe-9af3-28489b8590f1" providerId="AD" clId="Web-{88D0A1CE-525B-3B34-9E2A-1E2648F12AA0}" dt="2024-04-15T16:18:22.058" v="413"/>
        <pc:sldMkLst>
          <pc:docMk/>
          <pc:sldMk cId="2981069631" sldId="258"/>
        </pc:sldMkLst>
      </pc:sldChg>
    </pc:docChg>
  </pc:docChgLst>
  <pc:docChgLst>
    <pc:chgData name="Allen, Jeremy P" userId="S::jpallen@albany.edu::a0267d59-9f62-44a4-a6e5-293552e8166f" providerId="AD" clId="Web-{9BF50833-B579-BC8E-2174-E6BEF6B6FC43}"/>
    <pc:docChg chg="modSld">
      <pc:chgData name="Allen, Jeremy P" userId="S::jpallen@albany.edu::a0267d59-9f62-44a4-a6e5-293552e8166f" providerId="AD" clId="Web-{9BF50833-B579-BC8E-2174-E6BEF6B6FC43}" dt="2024-04-15T16:35:23.033" v="6" actId="1076"/>
      <pc:docMkLst>
        <pc:docMk/>
      </pc:docMkLst>
      <pc:sldChg chg="modSp">
        <pc:chgData name="Allen, Jeremy P" userId="S::jpallen@albany.edu::a0267d59-9f62-44a4-a6e5-293552e8166f" providerId="AD" clId="Web-{9BF50833-B579-BC8E-2174-E6BEF6B6FC43}" dt="2024-04-15T16:35:23.033" v="6" actId="1076"/>
        <pc:sldMkLst>
          <pc:docMk/>
          <pc:sldMk cId="3934377970" sldId="257"/>
        </pc:sldMkLst>
        <pc:spChg chg="mod">
          <ac:chgData name="Allen, Jeremy P" userId="S::jpallen@albany.edu::a0267d59-9f62-44a4-a6e5-293552e8166f" providerId="AD" clId="Web-{9BF50833-B579-BC8E-2174-E6BEF6B6FC43}" dt="2024-04-15T16:35:23.033" v="6" actId="1076"/>
          <ac:spMkLst>
            <pc:docMk/>
            <pc:sldMk cId="3934377970" sldId="257"/>
            <ac:spMk id="11" creationId="{89DC54E7-D592-6AE4-FFD5-6FBF060E7D99}"/>
          </ac:spMkLst>
        </pc:spChg>
      </pc:sldChg>
    </pc:docChg>
  </pc:docChgLst>
  <pc:docChgLst>
    <pc:chgData clId="Web-{61C94AC3-8BBE-B61E-5102-C3F3CA4E49E5}"/>
    <pc:docChg chg="modSld">
      <pc:chgData name="" userId="" providerId="" clId="Web-{61C94AC3-8BBE-B61E-5102-C3F3CA4E49E5}" dt="2024-04-15T16:23:35.649" v="0" actId="1076"/>
      <pc:docMkLst>
        <pc:docMk/>
      </pc:docMkLst>
      <pc:sldChg chg="modSp">
        <pc:chgData name="" userId="" providerId="" clId="Web-{61C94AC3-8BBE-B61E-5102-C3F3CA4E49E5}" dt="2024-04-15T16:23:35.649" v="0" actId="1076"/>
        <pc:sldMkLst>
          <pc:docMk/>
          <pc:sldMk cId="3934377970" sldId="257"/>
        </pc:sldMkLst>
        <pc:spChg chg="mod">
          <ac:chgData name="" userId="" providerId="" clId="Web-{61C94AC3-8BBE-B61E-5102-C3F3CA4E49E5}" dt="2024-04-15T16:23:35.649" v="0" actId="1076"/>
          <ac:spMkLst>
            <pc:docMk/>
            <pc:sldMk cId="3934377970" sldId="257"/>
            <ac:spMk id="15" creationId="{FC78DAF2-4B5F-78FA-48AB-0C1E6473F5D3}"/>
          </ac:spMkLst>
        </pc:spChg>
      </pc:sldChg>
    </pc:docChg>
  </pc:docChgLst>
  <pc:docChgLst>
    <pc:chgData name="Allen, Jeremy P" userId="S::jpallen@albany.edu::a0267d59-9f62-44a4-a6e5-293552e8166f" providerId="AD" clId="Web-{2E2651F5-8F43-18F8-1407-991D7F1AF37E}"/>
    <pc:docChg chg="modSld">
      <pc:chgData name="Allen, Jeremy P" userId="S::jpallen@albany.edu::a0267d59-9f62-44a4-a6e5-293552e8166f" providerId="AD" clId="Web-{2E2651F5-8F43-18F8-1407-991D7F1AF37E}" dt="2024-04-15T13:12:45.865" v="156" actId="20577"/>
      <pc:docMkLst>
        <pc:docMk/>
      </pc:docMkLst>
      <pc:sldChg chg="modSp">
        <pc:chgData name="Allen, Jeremy P" userId="S::jpallen@albany.edu::a0267d59-9f62-44a4-a6e5-293552e8166f" providerId="AD" clId="Web-{2E2651F5-8F43-18F8-1407-991D7F1AF37E}" dt="2024-04-15T13:12:45.865" v="156" actId="20577"/>
        <pc:sldMkLst>
          <pc:docMk/>
          <pc:sldMk cId="3934377970" sldId="257"/>
        </pc:sldMkLst>
        <pc:spChg chg="mod">
          <ac:chgData name="Allen, Jeremy P" userId="S::jpallen@albany.edu::a0267d59-9f62-44a4-a6e5-293552e8166f" providerId="AD" clId="Web-{2E2651F5-8F43-18F8-1407-991D7F1AF37E}" dt="2024-04-15T13:12:45.865" v="156" actId="20577"/>
          <ac:spMkLst>
            <pc:docMk/>
            <pc:sldMk cId="3934377970" sldId="257"/>
            <ac:spMk id="60" creationId="{B0A3CE29-D98A-41C6-BC5D-0C7D239BF60F}"/>
          </ac:spMkLst>
        </pc:spChg>
        <pc:graphicFrameChg chg="mod modGraphic">
          <ac:chgData name="Allen, Jeremy P" userId="S::jpallen@albany.edu::a0267d59-9f62-44a4-a6e5-293552e8166f" providerId="AD" clId="Web-{2E2651F5-8F43-18F8-1407-991D7F1AF37E}" dt="2024-04-15T13:10:58.783" v="41"/>
          <ac:graphicFrameMkLst>
            <pc:docMk/>
            <pc:sldMk cId="3934377970" sldId="257"/>
            <ac:graphicFrameMk id="14" creationId="{3AFB6EE7-A4CA-4D25-975D-D3BD5877DFE4}"/>
          </ac:graphicFrameMkLst>
        </pc:graphicFrameChg>
      </pc:sldChg>
    </pc:docChg>
  </pc:docChgLst>
  <pc:docChgLst>
    <pc:chgData name="Allen, Jeremy P" userId="S::jpallen@albany.edu::a0267d59-9f62-44a4-a6e5-293552e8166f" providerId="AD" clId="Web-{61C94AC3-8BBE-B61E-5102-C3F3CA4E49E5}"/>
    <pc:docChg chg="modSld">
      <pc:chgData name="Allen, Jeremy P" userId="S::jpallen@albany.edu::a0267d59-9f62-44a4-a6e5-293552e8166f" providerId="AD" clId="Web-{61C94AC3-8BBE-B61E-5102-C3F3CA4E49E5}" dt="2024-04-15T16:24:04.917" v="0" actId="1076"/>
      <pc:docMkLst>
        <pc:docMk/>
      </pc:docMkLst>
      <pc:sldChg chg="modSp">
        <pc:chgData name="Allen, Jeremy P" userId="S::jpallen@albany.edu::a0267d59-9f62-44a4-a6e5-293552e8166f" providerId="AD" clId="Web-{61C94AC3-8BBE-B61E-5102-C3F3CA4E49E5}" dt="2024-04-15T16:24:04.917" v="0" actId="1076"/>
        <pc:sldMkLst>
          <pc:docMk/>
          <pc:sldMk cId="3934377970" sldId="257"/>
        </pc:sldMkLst>
        <pc:spChg chg="mod">
          <ac:chgData name="Allen, Jeremy P" userId="S::jpallen@albany.edu::a0267d59-9f62-44a4-a6e5-293552e8166f" providerId="AD" clId="Web-{61C94AC3-8BBE-B61E-5102-C3F3CA4E49E5}" dt="2024-04-15T16:24:04.917" v="0" actId="1076"/>
          <ac:spMkLst>
            <pc:docMk/>
            <pc:sldMk cId="3934377970" sldId="257"/>
            <ac:spMk id="6" creationId="{00000000-0000-0000-0000-000000000000}"/>
          </ac:spMkLst>
        </pc:spChg>
      </pc:sldChg>
    </pc:docChg>
  </pc:docChgLst>
  <pc:docChgLst>
    <pc:chgData name="Allen, Jeremy P" userId="S::jpallen@albany.edu::a0267d59-9f62-44a4-a6e5-293552e8166f" providerId="AD" clId="Web-{0AC360FD-D371-75BF-55EA-36C8D0B4359B}"/>
    <pc:docChg chg="modSld">
      <pc:chgData name="Allen, Jeremy P" userId="S::jpallen@albany.edu::a0267d59-9f62-44a4-a6e5-293552e8166f" providerId="AD" clId="Web-{0AC360FD-D371-75BF-55EA-36C8D0B4359B}" dt="2024-04-15T16:21:30.060" v="20" actId="20577"/>
      <pc:docMkLst>
        <pc:docMk/>
      </pc:docMkLst>
      <pc:sldChg chg="modSp">
        <pc:chgData name="Allen, Jeremy P" userId="S::jpallen@albany.edu::a0267d59-9f62-44a4-a6e5-293552e8166f" providerId="AD" clId="Web-{0AC360FD-D371-75BF-55EA-36C8D0B4359B}" dt="2024-04-15T16:21:30.060" v="20" actId="20577"/>
        <pc:sldMkLst>
          <pc:docMk/>
          <pc:sldMk cId="3934377970" sldId="257"/>
        </pc:sldMkLst>
        <pc:spChg chg="mod">
          <ac:chgData name="Allen, Jeremy P" userId="S::jpallen@albany.edu::a0267d59-9f62-44a4-a6e5-293552e8166f" providerId="AD" clId="Web-{0AC360FD-D371-75BF-55EA-36C8D0B4359B}" dt="2024-04-15T16:21:30.060" v="20" actId="20577"/>
          <ac:spMkLst>
            <pc:docMk/>
            <pc:sldMk cId="3934377970" sldId="257"/>
            <ac:spMk id="11" creationId="{89DC54E7-D592-6AE4-FFD5-6FBF060E7D99}"/>
          </ac:spMkLst>
        </pc:spChg>
      </pc:sldChg>
    </pc:docChg>
  </pc:docChgLst>
  <pc:docChgLst>
    <pc:chgData name="Ahmed, Shakib" userId="1bdbac1b-c44b-47b1-8987-b218b149f160" providerId="ADAL" clId="{CF16E6D6-1385-4AF1-9C9C-AD0C7F76AAF7}"/>
    <pc:docChg chg="undo custSel modSld">
      <pc:chgData name="Ahmed, Shakib" userId="1bdbac1b-c44b-47b1-8987-b218b149f160" providerId="ADAL" clId="{CF16E6D6-1385-4AF1-9C9C-AD0C7F76AAF7}" dt="2024-04-15T16:28:33.828" v="27" actId="14100"/>
      <pc:docMkLst>
        <pc:docMk/>
      </pc:docMkLst>
      <pc:sldChg chg="delSp modSp mod">
        <pc:chgData name="Ahmed, Shakib" userId="1bdbac1b-c44b-47b1-8987-b218b149f160" providerId="ADAL" clId="{CF16E6D6-1385-4AF1-9C9C-AD0C7F76AAF7}" dt="2024-04-15T16:28:33.828" v="27" actId="14100"/>
        <pc:sldMkLst>
          <pc:docMk/>
          <pc:sldMk cId="3934377970" sldId="257"/>
        </pc:sldMkLst>
        <pc:spChg chg="mod">
          <ac:chgData name="Ahmed, Shakib" userId="1bdbac1b-c44b-47b1-8987-b218b149f160" providerId="ADAL" clId="{CF16E6D6-1385-4AF1-9C9C-AD0C7F76AAF7}" dt="2024-04-14T22:23:48.263" v="24" actId="2711"/>
          <ac:spMkLst>
            <pc:docMk/>
            <pc:sldMk cId="3934377970" sldId="257"/>
            <ac:spMk id="5" creationId="{00000000-0000-0000-0000-000000000000}"/>
          </ac:spMkLst>
        </pc:spChg>
        <pc:spChg chg="mod">
          <ac:chgData name="Ahmed, Shakib" userId="1bdbac1b-c44b-47b1-8987-b218b149f160" providerId="ADAL" clId="{CF16E6D6-1385-4AF1-9C9C-AD0C7F76AAF7}" dt="2024-04-14T22:23:48.263" v="24" actId="2711"/>
          <ac:spMkLst>
            <pc:docMk/>
            <pc:sldMk cId="3934377970" sldId="257"/>
            <ac:spMk id="6" creationId="{00000000-0000-0000-0000-000000000000}"/>
          </ac:spMkLst>
        </pc:spChg>
        <pc:spChg chg="mod">
          <ac:chgData name="Ahmed, Shakib" userId="1bdbac1b-c44b-47b1-8987-b218b149f160" providerId="ADAL" clId="{CF16E6D6-1385-4AF1-9C9C-AD0C7F76AAF7}" dt="2024-04-14T22:23:48.263" v="24" actId="2711"/>
          <ac:spMkLst>
            <pc:docMk/>
            <pc:sldMk cId="3934377970" sldId="257"/>
            <ac:spMk id="7" creationId="{00000000-0000-0000-0000-000000000000}"/>
          </ac:spMkLst>
        </pc:spChg>
        <pc:spChg chg="mod">
          <ac:chgData name="Ahmed, Shakib" userId="1bdbac1b-c44b-47b1-8987-b218b149f160" providerId="ADAL" clId="{CF16E6D6-1385-4AF1-9C9C-AD0C7F76AAF7}" dt="2024-04-15T16:28:33.828" v="27" actId="14100"/>
          <ac:spMkLst>
            <pc:docMk/>
            <pc:sldMk cId="3934377970" sldId="257"/>
            <ac:spMk id="12" creationId="{2F306ECD-ED66-4C90-A1DE-AE32E1AF460C}"/>
          </ac:spMkLst>
        </pc:spChg>
        <pc:spChg chg="mod">
          <ac:chgData name="Ahmed, Shakib" userId="1bdbac1b-c44b-47b1-8987-b218b149f160" providerId="ADAL" clId="{CF16E6D6-1385-4AF1-9C9C-AD0C7F76AAF7}" dt="2024-04-14T22:23:48.263" v="24" actId="2711"/>
          <ac:spMkLst>
            <pc:docMk/>
            <pc:sldMk cId="3934377970" sldId="257"/>
            <ac:spMk id="13" creationId="{7B2F7391-2765-4D0D-908B-2270852441E7}"/>
          </ac:spMkLst>
        </pc:spChg>
        <pc:spChg chg="mod">
          <ac:chgData name="Ahmed, Shakib" userId="1bdbac1b-c44b-47b1-8987-b218b149f160" providerId="ADAL" clId="{CF16E6D6-1385-4AF1-9C9C-AD0C7F76AAF7}" dt="2024-04-14T22:23:48.263" v="24" actId="2711"/>
          <ac:spMkLst>
            <pc:docMk/>
            <pc:sldMk cId="3934377970" sldId="257"/>
            <ac:spMk id="15" creationId="{FC78DAF2-4B5F-78FA-48AB-0C1E6473F5D3}"/>
          </ac:spMkLst>
        </pc:spChg>
        <pc:spChg chg="mod">
          <ac:chgData name="Ahmed, Shakib" userId="1bdbac1b-c44b-47b1-8987-b218b149f160" providerId="ADAL" clId="{CF16E6D6-1385-4AF1-9C9C-AD0C7F76AAF7}" dt="2024-04-14T22:23:48.263" v="24" actId="2711"/>
          <ac:spMkLst>
            <pc:docMk/>
            <pc:sldMk cId="3934377970" sldId="257"/>
            <ac:spMk id="16" creationId="{00000000-0000-0000-0000-000000000000}"/>
          </ac:spMkLst>
        </pc:spChg>
        <pc:spChg chg="mod">
          <ac:chgData name="Ahmed, Shakib" userId="1bdbac1b-c44b-47b1-8987-b218b149f160" providerId="ADAL" clId="{CF16E6D6-1385-4AF1-9C9C-AD0C7F76AAF7}" dt="2024-04-14T22:23:48.263" v="24" actId="2711"/>
          <ac:spMkLst>
            <pc:docMk/>
            <pc:sldMk cId="3934377970" sldId="257"/>
            <ac:spMk id="17" creationId="{00000000-0000-0000-0000-000000000000}"/>
          </ac:spMkLst>
        </pc:spChg>
        <pc:spChg chg="mod">
          <ac:chgData name="Ahmed, Shakib" userId="1bdbac1b-c44b-47b1-8987-b218b149f160" providerId="ADAL" clId="{CF16E6D6-1385-4AF1-9C9C-AD0C7F76AAF7}" dt="2024-04-14T22:23:48.263" v="24" actId="2711"/>
          <ac:spMkLst>
            <pc:docMk/>
            <pc:sldMk cId="3934377970" sldId="257"/>
            <ac:spMk id="18" creationId="{00000000-0000-0000-0000-000000000000}"/>
          </ac:spMkLst>
        </pc:spChg>
        <pc:spChg chg="mod">
          <ac:chgData name="Ahmed, Shakib" userId="1bdbac1b-c44b-47b1-8987-b218b149f160" providerId="ADAL" clId="{CF16E6D6-1385-4AF1-9C9C-AD0C7F76AAF7}" dt="2024-04-14T22:23:48.263" v="24" actId="2711"/>
          <ac:spMkLst>
            <pc:docMk/>
            <pc:sldMk cId="3934377970" sldId="257"/>
            <ac:spMk id="19" creationId="{00000000-0000-0000-0000-000000000000}"/>
          </ac:spMkLst>
        </pc:spChg>
        <pc:spChg chg="mod">
          <ac:chgData name="Ahmed, Shakib" userId="1bdbac1b-c44b-47b1-8987-b218b149f160" providerId="ADAL" clId="{CF16E6D6-1385-4AF1-9C9C-AD0C7F76AAF7}" dt="2024-04-14T22:23:48.263" v="24" actId="2711"/>
          <ac:spMkLst>
            <pc:docMk/>
            <pc:sldMk cId="3934377970" sldId="257"/>
            <ac:spMk id="20" creationId="{00000000-0000-0000-0000-000000000000}"/>
          </ac:spMkLst>
        </pc:spChg>
        <pc:spChg chg="mod">
          <ac:chgData name="Ahmed, Shakib" userId="1bdbac1b-c44b-47b1-8987-b218b149f160" providerId="ADAL" clId="{CF16E6D6-1385-4AF1-9C9C-AD0C7F76AAF7}" dt="2024-04-14T22:23:48.263" v="24" actId="2711"/>
          <ac:spMkLst>
            <pc:docMk/>
            <pc:sldMk cId="3934377970" sldId="257"/>
            <ac:spMk id="21" creationId="{03C38798-0490-200E-44BB-FD32CD0FADAB}"/>
          </ac:spMkLst>
        </pc:spChg>
        <pc:spChg chg="mod">
          <ac:chgData name="Ahmed, Shakib" userId="1bdbac1b-c44b-47b1-8987-b218b149f160" providerId="ADAL" clId="{CF16E6D6-1385-4AF1-9C9C-AD0C7F76AAF7}" dt="2024-04-14T22:23:48.263" v="24" actId="2711"/>
          <ac:spMkLst>
            <pc:docMk/>
            <pc:sldMk cId="3934377970" sldId="257"/>
            <ac:spMk id="22" creationId="{4FE3E257-238A-24E9-DA01-25EC66E9CE23}"/>
          </ac:spMkLst>
        </pc:spChg>
        <pc:spChg chg="mod">
          <ac:chgData name="Ahmed, Shakib" userId="1bdbac1b-c44b-47b1-8987-b218b149f160" providerId="ADAL" clId="{CF16E6D6-1385-4AF1-9C9C-AD0C7F76AAF7}" dt="2024-04-14T22:23:48.263" v="24" actId="2711"/>
          <ac:spMkLst>
            <pc:docMk/>
            <pc:sldMk cId="3934377970" sldId="257"/>
            <ac:spMk id="32" creationId="{00000000-0000-0000-0000-000000000000}"/>
          </ac:spMkLst>
        </pc:spChg>
        <pc:spChg chg="mod">
          <ac:chgData name="Ahmed, Shakib" userId="1bdbac1b-c44b-47b1-8987-b218b149f160" providerId="ADAL" clId="{CF16E6D6-1385-4AF1-9C9C-AD0C7F76AAF7}" dt="2024-04-14T22:23:48.263" v="24" actId="2711"/>
          <ac:spMkLst>
            <pc:docMk/>
            <pc:sldMk cId="3934377970" sldId="257"/>
            <ac:spMk id="33" creationId="{00000000-0000-0000-0000-000000000000}"/>
          </ac:spMkLst>
        </pc:spChg>
        <pc:spChg chg="mod">
          <ac:chgData name="Ahmed, Shakib" userId="1bdbac1b-c44b-47b1-8987-b218b149f160" providerId="ADAL" clId="{CF16E6D6-1385-4AF1-9C9C-AD0C7F76AAF7}" dt="2024-04-14T22:23:48.263" v="24" actId="2711"/>
          <ac:spMkLst>
            <pc:docMk/>
            <pc:sldMk cId="3934377970" sldId="257"/>
            <ac:spMk id="35" creationId="{00000000-0000-0000-0000-000000000000}"/>
          </ac:spMkLst>
        </pc:spChg>
        <pc:spChg chg="mod">
          <ac:chgData name="Ahmed, Shakib" userId="1bdbac1b-c44b-47b1-8987-b218b149f160" providerId="ADAL" clId="{CF16E6D6-1385-4AF1-9C9C-AD0C7F76AAF7}" dt="2024-04-14T22:23:48.263" v="24" actId="2711"/>
          <ac:spMkLst>
            <pc:docMk/>
            <pc:sldMk cId="3934377970" sldId="257"/>
            <ac:spMk id="36" creationId="{00000000-0000-0000-0000-000000000000}"/>
          </ac:spMkLst>
        </pc:spChg>
        <pc:spChg chg="mod">
          <ac:chgData name="Ahmed, Shakib" userId="1bdbac1b-c44b-47b1-8987-b218b149f160" providerId="ADAL" clId="{CF16E6D6-1385-4AF1-9C9C-AD0C7F76AAF7}" dt="2024-04-14T22:23:48.263" v="24" actId="2711"/>
          <ac:spMkLst>
            <pc:docMk/>
            <pc:sldMk cId="3934377970" sldId="257"/>
            <ac:spMk id="41" creationId="{00000000-0000-0000-0000-000000000000}"/>
          </ac:spMkLst>
        </pc:spChg>
        <pc:spChg chg="mod">
          <ac:chgData name="Ahmed, Shakib" userId="1bdbac1b-c44b-47b1-8987-b218b149f160" providerId="ADAL" clId="{CF16E6D6-1385-4AF1-9C9C-AD0C7F76AAF7}" dt="2024-04-14T22:23:48.263" v="24" actId="2711"/>
          <ac:spMkLst>
            <pc:docMk/>
            <pc:sldMk cId="3934377970" sldId="257"/>
            <ac:spMk id="43" creationId="{00000000-0000-0000-0000-000000000000}"/>
          </ac:spMkLst>
        </pc:spChg>
        <pc:spChg chg="mod">
          <ac:chgData name="Ahmed, Shakib" userId="1bdbac1b-c44b-47b1-8987-b218b149f160" providerId="ADAL" clId="{CF16E6D6-1385-4AF1-9C9C-AD0C7F76AAF7}" dt="2024-04-14T22:23:48.263" v="24" actId="2711"/>
          <ac:spMkLst>
            <pc:docMk/>
            <pc:sldMk cId="3934377970" sldId="257"/>
            <ac:spMk id="44" creationId="{00000000-0000-0000-0000-000000000000}"/>
          </ac:spMkLst>
        </pc:spChg>
        <pc:spChg chg="mod">
          <ac:chgData name="Ahmed, Shakib" userId="1bdbac1b-c44b-47b1-8987-b218b149f160" providerId="ADAL" clId="{CF16E6D6-1385-4AF1-9C9C-AD0C7F76AAF7}" dt="2024-04-14T22:23:48.263" v="24" actId="2711"/>
          <ac:spMkLst>
            <pc:docMk/>
            <pc:sldMk cId="3934377970" sldId="257"/>
            <ac:spMk id="45" creationId="{CDD7D5A2-2F3F-4D20-9622-F3E61531AF67}"/>
          </ac:spMkLst>
        </pc:spChg>
        <pc:spChg chg="mod">
          <ac:chgData name="Ahmed, Shakib" userId="1bdbac1b-c44b-47b1-8987-b218b149f160" providerId="ADAL" clId="{CF16E6D6-1385-4AF1-9C9C-AD0C7F76AAF7}" dt="2024-04-14T22:23:48.263" v="24" actId="2711"/>
          <ac:spMkLst>
            <pc:docMk/>
            <pc:sldMk cId="3934377970" sldId="257"/>
            <ac:spMk id="56" creationId="{B9398024-EA94-491A-A23F-50F4CAD946E7}"/>
          </ac:spMkLst>
        </pc:spChg>
        <pc:spChg chg="mod">
          <ac:chgData name="Ahmed, Shakib" userId="1bdbac1b-c44b-47b1-8987-b218b149f160" providerId="ADAL" clId="{CF16E6D6-1385-4AF1-9C9C-AD0C7F76AAF7}" dt="2024-04-14T22:23:48.263" v="24" actId="2711"/>
          <ac:spMkLst>
            <pc:docMk/>
            <pc:sldMk cId="3934377970" sldId="257"/>
            <ac:spMk id="58" creationId="{56DD0ABD-48CD-40B6-BD56-DE5688B37FF3}"/>
          </ac:spMkLst>
        </pc:spChg>
        <pc:spChg chg="mod">
          <ac:chgData name="Ahmed, Shakib" userId="1bdbac1b-c44b-47b1-8987-b218b149f160" providerId="ADAL" clId="{CF16E6D6-1385-4AF1-9C9C-AD0C7F76AAF7}" dt="2024-04-14T22:23:48.263" v="24" actId="2711"/>
          <ac:spMkLst>
            <pc:docMk/>
            <pc:sldMk cId="3934377970" sldId="257"/>
            <ac:spMk id="59" creationId="{1D2002BA-C0EE-4032-BCDD-8F6E1630D612}"/>
          </ac:spMkLst>
        </pc:spChg>
        <pc:spChg chg="mod">
          <ac:chgData name="Ahmed, Shakib" userId="1bdbac1b-c44b-47b1-8987-b218b149f160" providerId="ADAL" clId="{CF16E6D6-1385-4AF1-9C9C-AD0C7F76AAF7}" dt="2024-04-14T22:23:48.263" v="24" actId="2711"/>
          <ac:spMkLst>
            <pc:docMk/>
            <pc:sldMk cId="3934377970" sldId="257"/>
            <ac:spMk id="60" creationId="{B0A3CE29-D98A-41C6-BC5D-0C7D239BF60F}"/>
          </ac:spMkLst>
        </pc:spChg>
        <pc:graphicFrameChg chg="mod modGraphic">
          <ac:chgData name="Ahmed, Shakib" userId="1bdbac1b-c44b-47b1-8987-b218b149f160" providerId="ADAL" clId="{CF16E6D6-1385-4AF1-9C9C-AD0C7F76AAF7}" dt="2024-04-10T16:54:47.911" v="23" actId="1076"/>
          <ac:graphicFrameMkLst>
            <pc:docMk/>
            <pc:sldMk cId="3934377970" sldId="257"/>
            <ac:graphicFrameMk id="14" creationId="{3AFB6EE7-A4CA-4D25-975D-D3BD5877DFE4}"/>
          </ac:graphicFrameMkLst>
        </pc:graphicFrameChg>
        <pc:picChg chg="mod">
          <ac:chgData name="Ahmed, Shakib" userId="1bdbac1b-c44b-47b1-8987-b218b149f160" providerId="ADAL" clId="{CF16E6D6-1385-4AF1-9C9C-AD0C7F76AAF7}" dt="2024-04-10T16:31:52.727" v="11" actId="14100"/>
          <ac:picMkLst>
            <pc:docMk/>
            <pc:sldMk cId="3934377970" sldId="257"/>
            <ac:picMk id="2" creationId="{5AABCAB5-1B13-E402-CC4E-BC35A5D7B4C8}"/>
          </ac:picMkLst>
        </pc:picChg>
        <pc:picChg chg="del">
          <ac:chgData name="Ahmed, Shakib" userId="1bdbac1b-c44b-47b1-8987-b218b149f160" providerId="ADAL" clId="{CF16E6D6-1385-4AF1-9C9C-AD0C7F76AAF7}" dt="2024-04-10T16:32:35.791" v="14" actId="478"/>
          <ac:picMkLst>
            <pc:docMk/>
            <pc:sldMk cId="3934377970" sldId="257"/>
            <ac:picMk id="22" creationId="{31207FC3-E257-C80D-72BE-7FF675077666}"/>
          </ac:picMkLst>
        </pc:picChg>
        <pc:picChg chg="mod">
          <ac:chgData name="Ahmed, Shakib" userId="1bdbac1b-c44b-47b1-8987-b218b149f160" providerId="ADAL" clId="{CF16E6D6-1385-4AF1-9C9C-AD0C7F76AAF7}" dt="2024-04-10T16:32:24.924" v="13" actId="1076"/>
          <ac:picMkLst>
            <pc:docMk/>
            <pc:sldMk cId="3934377970" sldId="257"/>
            <ac:picMk id="23" creationId="{33BEB039-2FD7-F497-9DB5-0696C86DCB1F}"/>
          </ac:picMkLst>
        </pc:picChg>
        <pc:picChg chg="mod">
          <ac:chgData name="Ahmed, Shakib" userId="1bdbac1b-c44b-47b1-8987-b218b149f160" providerId="ADAL" clId="{CF16E6D6-1385-4AF1-9C9C-AD0C7F76AAF7}" dt="2024-04-10T16:32:53.957" v="20" actId="14100"/>
          <ac:picMkLst>
            <pc:docMk/>
            <pc:sldMk cId="3934377970" sldId="257"/>
            <ac:picMk id="24" creationId="{5120BF5E-6853-471D-282B-547028732E23}"/>
          </ac:picMkLst>
        </pc:picChg>
        <pc:cxnChg chg="del mod">
          <ac:chgData name="Ahmed, Shakib" userId="1bdbac1b-c44b-47b1-8987-b218b149f160" providerId="ADAL" clId="{CF16E6D6-1385-4AF1-9C9C-AD0C7F76AAF7}" dt="2024-04-10T16:31:32.214" v="4" actId="478"/>
          <ac:cxnSpMkLst>
            <pc:docMk/>
            <pc:sldMk cId="3934377970" sldId="257"/>
            <ac:cxnSpMk id="8" creationId="{00000000-0000-0000-0000-000000000000}"/>
          </ac:cxnSpMkLst>
        </pc:cxnChg>
        <pc:cxnChg chg="del">
          <ac:chgData name="Ahmed, Shakib" userId="1bdbac1b-c44b-47b1-8987-b218b149f160" providerId="ADAL" clId="{CF16E6D6-1385-4AF1-9C9C-AD0C7F76AAF7}" dt="2024-04-10T16:31:59.529" v="12" actId="478"/>
          <ac:cxnSpMkLst>
            <pc:docMk/>
            <pc:sldMk cId="3934377970" sldId="257"/>
            <ac:cxnSpMk id="39" creationId="{00000000-0000-0000-0000-000000000000}"/>
          </ac:cxnSpMkLst>
        </pc:cxnChg>
      </pc:sldChg>
    </pc:docChg>
  </pc:docChgLst>
  <pc:docChgLst>
    <pc:chgData name="Kiszka, David P" userId="S::dkiszka@albany.edu::c6928761-419c-4ffe-9af3-28489b8590f1" providerId="AD" clId="Web-{29BC4540-F8C9-6A7F-3D7A-40C65261D88D}"/>
    <pc:docChg chg="modSld">
      <pc:chgData name="Kiszka, David P" userId="S::dkiszka@albany.edu::c6928761-419c-4ffe-9af3-28489b8590f1" providerId="AD" clId="Web-{29BC4540-F8C9-6A7F-3D7A-40C65261D88D}" dt="2024-04-12T15:23:20.882" v="407" actId="20577"/>
      <pc:docMkLst>
        <pc:docMk/>
      </pc:docMkLst>
      <pc:sldChg chg="addSp delSp modSp">
        <pc:chgData name="Kiszka, David P" userId="S::dkiszka@albany.edu::c6928761-419c-4ffe-9af3-28489b8590f1" providerId="AD" clId="Web-{29BC4540-F8C9-6A7F-3D7A-40C65261D88D}" dt="2024-04-12T15:23:20.882" v="407" actId="20577"/>
        <pc:sldMkLst>
          <pc:docMk/>
          <pc:sldMk cId="3934377970" sldId="257"/>
        </pc:sldMkLst>
        <pc:spChg chg="add del mod">
          <ac:chgData name="Kiszka, David P" userId="S::dkiszka@albany.edu::c6928761-419c-4ffe-9af3-28489b8590f1" providerId="AD" clId="Web-{29BC4540-F8C9-6A7F-3D7A-40C65261D88D}" dt="2024-04-12T14:36:19.538" v="33"/>
          <ac:spMkLst>
            <pc:docMk/>
            <pc:sldMk cId="3934377970" sldId="257"/>
            <ac:spMk id="8" creationId="{BC2A01AF-F237-B81C-C9CC-1866493714B8}"/>
          </ac:spMkLst>
        </pc:spChg>
        <pc:spChg chg="add del mod">
          <ac:chgData name="Kiszka, David P" userId="S::dkiszka@albany.edu::c6928761-419c-4ffe-9af3-28489b8590f1" providerId="AD" clId="Web-{29BC4540-F8C9-6A7F-3D7A-40C65261D88D}" dt="2024-04-12T14:36:32.882" v="37"/>
          <ac:spMkLst>
            <pc:docMk/>
            <pc:sldMk cId="3934377970" sldId="257"/>
            <ac:spMk id="11" creationId="{D24F2519-43FB-B3E7-6226-3351CC4CF0DB}"/>
          </ac:spMkLst>
        </pc:spChg>
        <pc:spChg chg="mod">
          <ac:chgData name="Kiszka, David P" userId="S::dkiszka@albany.edu::c6928761-419c-4ffe-9af3-28489b8590f1" providerId="AD" clId="Web-{29BC4540-F8C9-6A7F-3D7A-40C65261D88D}" dt="2024-04-12T14:34:44.519" v="29" actId="1076"/>
          <ac:spMkLst>
            <pc:docMk/>
            <pc:sldMk cId="3934377970" sldId="257"/>
            <ac:spMk id="15" creationId="{FC78DAF2-4B5F-78FA-48AB-0C1E6473F5D3}"/>
          </ac:spMkLst>
        </pc:spChg>
        <pc:spChg chg="mod">
          <ac:chgData name="Kiszka, David P" userId="S::dkiszka@albany.edu::c6928761-419c-4ffe-9af3-28489b8590f1" providerId="AD" clId="Web-{29BC4540-F8C9-6A7F-3D7A-40C65261D88D}" dt="2024-04-12T14:34:41.316" v="27" actId="1076"/>
          <ac:spMkLst>
            <pc:docMk/>
            <pc:sldMk cId="3934377970" sldId="257"/>
            <ac:spMk id="16" creationId="{00000000-0000-0000-0000-000000000000}"/>
          </ac:spMkLst>
        </pc:spChg>
        <pc:spChg chg="mod">
          <ac:chgData name="Kiszka, David P" userId="S::dkiszka@albany.edu::c6928761-419c-4ffe-9af3-28489b8590f1" providerId="AD" clId="Web-{29BC4540-F8C9-6A7F-3D7A-40C65261D88D}" dt="2024-04-12T14:54:42.368" v="366" actId="1076"/>
          <ac:spMkLst>
            <pc:docMk/>
            <pc:sldMk cId="3934377970" sldId="257"/>
            <ac:spMk id="21" creationId="{03C38798-0490-200E-44BB-FD32CD0FADAB}"/>
          </ac:spMkLst>
        </pc:spChg>
        <pc:spChg chg="add del mod">
          <ac:chgData name="Kiszka, David P" userId="S::dkiszka@albany.edu::c6928761-419c-4ffe-9af3-28489b8590f1" providerId="AD" clId="Web-{29BC4540-F8C9-6A7F-3D7A-40C65261D88D}" dt="2024-04-12T15:23:20.882" v="407" actId="20577"/>
          <ac:spMkLst>
            <pc:docMk/>
            <pc:sldMk cId="3934377970" sldId="257"/>
            <ac:spMk id="22" creationId="{4FE3E257-238A-24E9-DA01-25EC66E9CE23}"/>
          </ac:spMkLst>
        </pc:spChg>
        <pc:spChg chg="mod">
          <ac:chgData name="Kiszka, David P" userId="S::dkiszka@albany.edu::c6928761-419c-4ffe-9af3-28489b8590f1" providerId="AD" clId="Web-{29BC4540-F8C9-6A7F-3D7A-40C65261D88D}" dt="2024-04-12T15:22:37.053" v="397" actId="20577"/>
          <ac:spMkLst>
            <pc:docMk/>
            <pc:sldMk cId="3934377970" sldId="257"/>
            <ac:spMk id="56" creationId="{B9398024-EA94-491A-A23F-50F4CAD946E7}"/>
          </ac:spMkLst>
        </pc:spChg>
        <pc:spChg chg="mod">
          <ac:chgData name="Kiszka, David P" userId="S::dkiszka@albany.edu::c6928761-419c-4ffe-9af3-28489b8590f1" providerId="AD" clId="Web-{29BC4540-F8C9-6A7F-3D7A-40C65261D88D}" dt="2024-04-12T14:34:41.316" v="26" actId="1076"/>
          <ac:spMkLst>
            <pc:docMk/>
            <pc:sldMk cId="3934377970" sldId="257"/>
            <ac:spMk id="58" creationId="{56DD0ABD-48CD-40B6-BD56-DE5688B37FF3}"/>
          </ac:spMkLst>
        </pc:spChg>
        <pc:spChg chg="mod">
          <ac:chgData name="Kiszka, David P" userId="S::dkiszka@albany.edu::c6928761-419c-4ffe-9af3-28489b8590f1" providerId="AD" clId="Web-{29BC4540-F8C9-6A7F-3D7A-40C65261D88D}" dt="2024-04-12T14:56:41.637" v="388" actId="20577"/>
          <ac:spMkLst>
            <pc:docMk/>
            <pc:sldMk cId="3934377970" sldId="257"/>
            <ac:spMk id="60" creationId="{B0A3CE29-D98A-41C6-BC5D-0C7D239BF60F}"/>
          </ac:spMkLst>
        </pc:spChg>
        <pc:picChg chg="mod">
          <ac:chgData name="Kiszka, David P" userId="S::dkiszka@albany.edu::c6928761-419c-4ffe-9af3-28489b8590f1" providerId="AD" clId="Web-{29BC4540-F8C9-6A7F-3D7A-40C65261D88D}" dt="2024-04-12T14:34:44.519" v="28" actId="1076"/>
          <ac:picMkLst>
            <pc:docMk/>
            <pc:sldMk cId="3934377970" sldId="257"/>
            <ac:picMk id="23" creationId="{33BEB039-2FD7-F497-9DB5-0696C86DCB1F}"/>
          </ac:picMkLst>
        </pc:picChg>
        <pc:picChg chg="mod">
          <ac:chgData name="Kiszka, David P" userId="S::dkiszka@albany.edu::c6928761-419c-4ffe-9af3-28489b8590f1" providerId="AD" clId="Web-{29BC4540-F8C9-6A7F-3D7A-40C65261D88D}" dt="2024-04-12T14:54:42.415" v="367" actId="1076"/>
          <ac:picMkLst>
            <pc:docMk/>
            <pc:sldMk cId="3934377970" sldId="257"/>
            <ac:picMk id="24" creationId="{5120BF5E-6853-471D-282B-547028732E23}"/>
          </ac:picMkLst>
        </pc:picChg>
      </pc:sldChg>
    </pc:docChg>
  </pc:docChgLst>
  <pc:docChgLst>
    <pc:chgData name="Allen, Jeremy P" userId="S::jpallen@albany.edu::a0267d59-9f62-44a4-a6e5-293552e8166f" providerId="AD" clId="Web-{27C469EA-1F06-B939-42EC-A8D62CCCA26F}"/>
    <pc:docChg chg="modSld">
      <pc:chgData name="Allen, Jeremy P" userId="S::jpallen@albany.edu::a0267d59-9f62-44a4-a6e5-293552e8166f" providerId="AD" clId="Web-{27C469EA-1F06-B939-42EC-A8D62CCCA26F}" dt="2024-04-15T16:18:21.119" v="0" actId="20577"/>
      <pc:docMkLst>
        <pc:docMk/>
      </pc:docMkLst>
      <pc:sldChg chg="modSp">
        <pc:chgData name="Allen, Jeremy P" userId="S::jpallen@albany.edu::a0267d59-9f62-44a4-a6e5-293552e8166f" providerId="AD" clId="Web-{27C469EA-1F06-B939-42EC-A8D62CCCA26F}" dt="2024-04-15T16:18:21.119" v="0" actId="20577"/>
        <pc:sldMkLst>
          <pc:docMk/>
          <pc:sldMk cId="3934377970" sldId="257"/>
        </pc:sldMkLst>
        <pc:spChg chg="mod">
          <ac:chgData name="Allen, Jeremy P" userId="S::jpallen@albany.edu::a0267d59-9f62-44a4-a6e5-293552e8166f" providerId="AD" clId="Web-{27C469EA-1F06-B939-42EC-A8D62CCCA26F}" dt="2024-04-15T16:18:21.119" v="0" actId="20577"/>
          <ac:spMkLst>
            <pc:docMk/>
            <pc:sldMk cId="3934377970" sldId="257"/>
            <ac:spMk id="11" creationId="{89DC54E7-D592-6AE4-FFD5-6FBF060E7D99}"/>
          </ac:spMkLst>
        </pc:spChg>
      </pc:sldChg>
    </pc:docChg>
  </pc:docChgLst>
  <pc:docChgLst>
    <pc:chgData name="Kiszka, David P" userId="S::dkiszka@albany.edu::c6928761-419c-4ffe-9af3-28489b8590f1" providerId="AD" clId="Web-{916C3C1D-5BBC-7AC9-A7AC-2BB4F45D5B92}"/>
    <pc:docChg chg="modSld">
      <pc:chgData name="Kiszka, David P" userId="S::dkiszka@albany.edu::c6928761-419c-4ffe-9af3-28489b8590f1" providerId="AD" clId="Web-{916C3C1D-5BBC-7AC9-A7AC-2BB4F45D5B92}" dt="2024-04-15T01:08:01.170" v="142"/>
      <pc:docMkLst>
        <pc:docMk/>
      </pc:docMkLst>
      <pc:sldChg chg="modSp">
        <pc:chgData name="Kiszka, David P" userId="S::dkiszka@albany.edu::c6928761-419c-4ffe-9af3-28489b8590f1" providerId="AD" clId="Web-{916C3C1D-5BBC-7AC9-A7AC-2BB4F45D5B92}" dt="2024-04-15T01:08:01.170" v="142"/>
        <pc:sldMkLst>
          <pc:docMk/>
          <pc:sldMk cId="3934377970" sldId="257"/>
        </pc:sldMkLst>
        <pc:graphicFrameChg chg="mod modGraphic">
          <ac:chgData name="Kiszka, David P" userId="S::dkiszka@albany.edu::c6928761-419c-4ffe-9af3-28489b8590f1" providerId="AD" clId="Web-{916C3C1D-5BBC-7AC9-A7AC-2BB4F45D5B92}" dt="2024-04-15T01:08:01.170" v="142"/>
          <ac:graphicFrameMkLst>
            <pc:docMk/>
            <pc:sldMk cId="3934377970" sldId="257"/>
            <ac:graphicFrameMk id="14" creationId="{3AFB6EE7-A4CA-4D25-975D-D3BD5877DFE4}"/>
          </ac:graphicFrameMkLst>
        </pc:graphicFrameChg>
      </pc:sldChg>
    </pc:docChg>
  </pc:docChgLst>
  <pc:docChgLst>
    <pc:chgData name="Allen, Jeremy P" userId="S::jpallen@albany.edu::a0267d59-9f62-44a4-a6e5-293552e8166f" providerId="AD" clId="Web-{7C5BF58B-E906-E45C-DC6B-5264567CD132}"/>
    <pc:docChg chg="modSld">
      <pc:chgData name="Allen, Jeremy P" userId="S::jpallen@albany.edu::a0267d59-9f62-44a4-a6e5-293552e8166f" providerId="AD" clId="Web-{7C5BF58B-E906-E45C-DC6B-5264567CD132}" dt="2024-04-15T13:35:54.437" v="274" actId="20577"/>
      <pc:docMkLst>
        <pc:docMk/>
      </pc:docMkLst>
      <pc:sldChg chg="modSp">
        <pc:chgData name="Allen, Jeremy P" userId="S::jpallen@albany.edu::a0267d59-9f62-44a4-a6e5-293552e8166f" providerId="AD" clId="Web-{7C5BF58B-E906-E45C-DC6B-5264567CD132}" dt="2024-04-15T13:35:54.437" v="274" actId="20577"/>
        <pc:sldMkLst>
          <pc:docMk/>
          <pc:sldMk cId="3934377970" sldId="257"/>
        </pc:sldMkLst>
        <pc:spChg chg="mod">
          <ac:chgData name="Allen, Jeremy P" userId="S::jpallen@albany.edu::a0267d59-9f62-44a4-a6e5-293552e8166f" providerId="AD" clId="Web-{7C5BF58B-E906-E45C-DC6B-5264567CD132}" dt="2024-04-15T13:18:28.722" v="68" actId="1076"/>
          <ac:spMkLst>
            <pc:docMk/>
            <pc:sldMk cId="3934377970" sldId="257"/>
            <ac:spMk id="6" creationId="{00000000-0000-0000-0000-000000000000}"/>
          </ac:spMkLst>
        </pc:spChg>
        <pc:spChg chg="mod">
          <ac:chgData name="Allen, Jeremy P" userId="S::jpallen@albany.edu::a0267d59-9f62-44a4-a6e5-293552e8166f" providerId="AD" clId="Web-{7C5BF58B-E906-E45C-DC6B-5264567CD132}" dt="2024-04-15T13:17:22.905" v="59" actId="1076"/>
          <ac:spMkLst>
            <pc:docMk/>
            <pc:sldMk cId="3934377970" sldId="257"/>
            <ac:spMk id="12" creationId="{2F306ECD-ED66-4C90-A1DE-AE32E1AF460C}"/>
          </ac:spMkLst>
        </pc:spChg>
        <pc:spChg chg="mod">
          <ac:chgData name="Allen, Jeremy P" userId="S::jpallen@albany.edu::a0267d59-9f62-44a4-a6e5-293552e8166f" providerId="AD" clId="Web-{7C5BF58B-E906-E45C-DC6B-5264567CD132}" dt="2024-04-15T13:17:35.016" v="60" actId="1076"/>
          <ac:spMkLst>
            <pc:docMk/>
            <pc:sldMk cId="3934377970" sldId="257"/>
            <ac:spMk id="13" creationId="{7B2F7391-2765-4D0D-908B-2270852441E7}"/>
          </ac:spMkLst>
        </pc:spChg>
        <pc:spChg chg="mod">
          <ac:chgData name="Allen, Jeremy P" userId="S::jpallen@albany.edu::a0267d59-9f62-44a4-a6e5-293552e8166f" providerId="AD" clId="Web-{7C5BF58B-E906-E45C-DC6B-5264567CD132}" dt="2024-04-15T13:34:37.432" v="258" actId="1076"/>
          <ac:spMkLst>
            <pc:docMk/>
            <pc:sldMk cId="3934377970" sldId="257"/>
            <ac:spMk id="15" creationId="{FC78DAF2-4B5F-78FA-48AB-0C1E6473F5D3}"/>
          </ac:spMkLst>
        </pc:spChg>
        <pc:spChg chg="mod">
          <ac:chgData name="Allen, Jeremy P" userId="S::jpallen@albany.edu::a0267d59-9f62-44a4-a6e5-293552e8166f" providerId="AD" clId="Web-{7C5BF58B-E906-E45C-DC6B-5264567CD132}" dt="2024-04-15T13:27:20.432" v="162" actId="20577"/>
          <ac:spMkLst>
            <pc:docMk/>
            <pc:sldMk cId="3934377970" sldId="257"/>
            <ac:spMk id="19" creationId="{00000000-0000-0000-0000-000000000000}"/>
          </ac:spMkLst>
        </pc:spChg>
        <pc:spChg chg="mod">
          <ac:chgData name="Allen, Jeremy P" userId="S::jpallen@albany.edu::a0267d59-9f62-44a4-a6e5-293552e8166f" providerId="AD" clId="Web-{7C5BF58B-E906-E45C-DC6B-5264567CD132}" dt="2024-04-15T13:35:54.437" v="274" actId="20577"/>
          <ac:spMkLst>
            <pc:docMk/>
            <pc:sldMk cId="3934377970" sldId="257"/>
            <ac:spMk id="22" creationId="{4FE3E257-238A-24E9-DA01-25EC66E9CE23}"/>
          </ac:spMkLst>
        </pc:spChg>
        <pc:spChg chg="mod">
          <ac:chgData name="Allen, Jeremy P" userId="S::jpallen@albany.edu::a0267d59-9f62-44a4-a6e5-293552e8166f" providerId="AD" clId="Web-{7C5BF58B-E906-E45C-DC6B-5264567CD132}" dt="2024-04-15T13:26:53.961" v="152" actId="20577"/>
          <ac:spMkLst>
            <pc:docMk/>
            <pc:sldMk cId="3934377970" sldId="257"/>
            <ac:spMk id="56" creationId="{B9398024-EA94-491A-A23F-50F4CAD946E7}"/>
          </ac:spMkLst>
        </pc:spChg>
        <pc:spChg chg="mod">
          <ac:chgData name="Allen, Jeremy P" userId="S::jpallen@albany.edu::a0267d59-9f62-44a4-a6e5-293552e8166f" providerId="AD" clId="Web-{7C5BF58B-E906-E45C-DC6B-5264567CD132}" dt="2024-04-15T13:16:30.402" v="54" actId="20577"/>
          <ac:spMkLst>
            <pc:docMk/>
            <pc:sldMk cId="3934377970" sldId="257"/>
            <ac:spMk id="60" creationId="{B0A3CE29-D98A-41C6-BC5D-0C7D239BF60F}"/>
          </ac:spMkLst>
        </pc:spChg>
        <pc:graphicFrameChg chg="mod modGraphic">
          <ac:chgData name="Allen, Jeremy P" userId="S::jpallen@albany.edu::a0267d59-9f62-44a4-a6e5-293552e8166f" providerId="AD" clId="Web-{7C5BF58B-E906-E45C-DC6B-5264567CD132}" dt="2024-04-15T13:17:06.639" v="57" actId="1076"/>
          <ac:graphicFrameMkLst>
            <pc:docMk/>
            <pc:sldMk cId="3934377970" sldId="257"/>
            <ac:graphicFrameMk id="14" creationId="{3AFB6EE7-A4CA-4D25-975D-D3BD5877DFE4}"/>
          </ac:graphicFrameMkLst>
        </pc:graphicFrameChg>
        <pc:picChg chg="mod">
          <ac:chgData name="Allen, Jeremy P" userId="S::jpallen@albany.edu::a0267d59-9f62-44a4-a6e5-293552e8166f" providerId="AD" clId="Web-{7C5BF58B-E906-E45C-DC6B-5264567CD132}" dt="2024-04-15T13:34:43.745" v="259" actId="1076"/>
          <ac:picMkLst>
            <pc:docMk/>
            <pc:sldMk cId="3934377970" sldId="257"/>
            <ac:picMk id="23" creationId="{33BEB039-2FD7-F497-9DB5-0696C86DCB1F}"/>
          </ac:picMkLst>
        </pc:picChg>
        <pc:picChg chg="mod">
          <ac:chgData name="Allen, Jeremy P" userId="S::jpallen@albany.edu::a0267d59-9f62-44a4-a6e5-293552e8166f" providerId="AD" clId="Web-{7C5BF58B-E906-E45C-DC6B-5264567CD132}" dt="2024-04-15T13:17:40.438" v="61" actId="1076"/>
          <ac:picMkLst>
            <pc:docMk/>
            <pc:sldMk cId="3934377970" sldId="257"/>
            <ac:picMk id="24" creationId="{5120BF5E-6853-471D-282B-547028732E23}"/>
          </ac:picMkLst>
        </pc:picChg>
      </pc:sldChg>
    </pc:docChg>
  </pc:docChgLst>
  <pc:docChgLst>
    <pc:chgData name="Kiszka, David P" userId="S::dkiszka@albany.edu::c6928761-419c-4ffe-9af3-28489b8590f1" providerId="AD" clId="Web-{F205A982-6AD0-E38B-58AC-BD9D7F18E389}"/>
    <pc:docChg chg="modSld">
      <pc:chgData name="Kiszka, David P" userId="S::dkiszka@albany.edu::c6928761-419c-4ffe-9af3-28489b8590f1" providerId="AD" clId="Web-{F205A982-6AD0-E38B-58AC-BD9D7F18E389}" dt="2024-04-10T16:54:14.232" v="897" actId="20577"/>
      <pc:docMkLst>
        <pc:docMk/>
      </pc:docMkLst>
      <pc:sldChg chg="addSp delSp modSp">
        <pc:chgData name="Kiszka, David P" userId="S::dkiszka@albany.edu::c6928761-419c-4ffe-9af3-28489b8590f1" providerId="AD" clId="Web-{F205A982-6AD0-E38B-58AC-BD9D7F18E389}" dt="2024-04-10T16:54:14.232" v="897" actId="20577"/>
        <pc:sldMkLst>
          <pc:docMk/>
          <pc:sldMk cId="3934377970" sldId="257"/>
        </pc:sldMkLst>
        <pc:spChg chg="mod">
          <ac:chgData name="Kiszka, David P" userId="S::dkiszka@albany.edu::c6928761-419c-4ffe-9af3-28489b8590f1" providerId="AD" clId="Web-{F205A982-6AD0-E38B-58AC-BD9D7F18E389}" dt="2024-04-10T15:41:19.888" v="52" actId="20577"/>
          <ac:spMkLst>
            <pc:docMk/>
            <pc:sldMk cId="3934377970" sldId="257"/>
            <ac:spMk id="6" creationId="{00000000-0000-0000-0000-000000000000}"/>
          </ac:spMkLst>
        </pc:spChg>
        <pc:spChg chg="mod">
          <ac:chgData name="Kiszka, David P" userId="S::dkiszka@albany.edu::c6928761-419c-4ffe-9af3-28489b8590f1" providerId="AD" clId="Web-{F205A982-6AD0-E38B-58AC-BD9D7F18E389}" dt="2024-04-10T16:18:15.272" v="518" actId="20577"/>
          <ac:spMkLst>
            <pc:docMk/>
            <pc:sldMk cId="3934377970" sldId="257"/>
            <ac:spMk id="15" creationId="{FC78DAF2-4B5F-78FA-48AB-0C1E6473F5D3}"/>
          </ac:spMkLst>
        </pc:spChg>
        <pc:spChg chg="mod">
          <ac:chgData name="Kiszka, David P" userId="S::dkiszka@albany.edu::c6928761-419c-4ffe-9af3-28489b8590f1" providerId="AD" clId="Web-{F205A982-6AD0-E38B-58AC-BD9D7F18E389}" dt="2024-04-10T15:46:53.760" v="64"/>
          <ac:spMkLst>
            <pc:docMk/>
            <pc:sldMk cId="3934377970" sldId="257"/>
            <ac:spMk id="19" creationId="{00000000-0000-0000-0000-000000000000}"/>
          </ac:spMkLst>
        </pc:spChg>
        <pc:spChg chg="mod">
          <ac:chgData name="Kiszka, David P" userId="S::dkiszka@albany.edu::c6928761-419c-4ffe-9af3-28489b8590f1" providerId="AD" clId="Web-{F205A982-6AD0-E38B-58AC-BD9D7F18E389}" dt="2024-04-10T16:36:48.175" v="806" actId="20577"/>
          <ac:spMkLst>
            <pc:docMk/>
            <pc:sldMk cId="3934377970" sldId="257"/>
            <ac:spMk id="21" creationId="{03C38798-0490-200E-44BB-FD32CD0FADAB}"/>
          </ac:spMkLst>
        </pc:spChg>
        <pc:spChg chg="mod">
          <ac:chgData name="Kiszka, David P" userId="S::dkiszka@albany.edu::c6928761-419c-4ffe-9af3-28489b8590f1" providerId="AD" clId="Web-{F205A982-6AD0-E38B-58AC-BD9D7F18E389}" dt="2024-04-10T16:17:29.582" v="508" actId="20577"/>
          <ac:spMkLst>
            <pc:docMk/>
            <pc:sldMk cId="3934377970" sldId="257"/>
            <ac:spMk id="45" creationId="{CDD7D5A2-2F3F-4D20-9622-F3E61531AF67}"/>
          </ac:spMkLst>
        </pc:spChg>
        <pc:spChg chg="mod">
          <ac:chgData name="Kiszka, David P" userId="S::dkiszka@albany.edu::c6928761-419c-4ffe-9af3-28489b8590f1" providerId="AD" clId="Web-{F205A982-6AD0-E38B-58AC-BD9D7F18E389}" dt="2024-04-10T16:06:48.151" v="471" actId="20577"/>
          <ac:spMkLst>
            <pc:docMk/>
            <pc:sldMk cId="3934377970" sldId="257"/>
            <ac:spMk id="56" creationId="{B9398024-EA94-491A-A23F-50F4CAD946E7}"/>
          </ac:spMkLst>
        </pc:spChg>
        <pc:spChg chg="mod">
          <ac:chgData name="Kiszka, David P" userId="S::dkiszka@albany.edu::c6928761-419c-4ffe-9af3-28489b8590f1" providerId="AD" clId="Web-{F205A982-6AD0-E38B-58AC-BD9D7F18E389}" dt="2024-04-10T16:54:14.232" v="897" actId="20577"/>
          <ac:spMkLst>
            <pc:docMk/>
            <pc:sldMk cId="3934377970" sldId="257"/>
            <ac:spMk id="60" creationId="{B0A3CE29-D98A-41C6-BC5D-0C7D239BF60F}"/>
          </ac:spMkLst>
        </pc:spChg>
        <pc:graphicFrameChg chg="mod modGraphic">
          <ac:chgData name="Kiszka, David P" userId="S::dkiszka@albany.edu::c6928761-419c-4ffe-9af3-28489b8590f1" providerId="AD" clId="Web-{F205A982-6AD0-E38B-58AC-BD9D7F18E389}" dt="2024-04-10T16:40:06.698" v="820"/>
          <ac:graphicFrameMkLst>
            <pc:docMk/>
            <pc:sldMk cId="3934377970" sldId="257"/>
            <ac:graphicFrameMk id="14" creationId="{3AFB6EE7-A4CA-4D25-975D-D3BD5877DFE4}"/>
          </ac:graphicFrameMkLst>
        </pc:graphicFrameChg>
        <pc:picChg chg="add mod">
          <ac:chgData name="Kiszka, David P" userId="S::dkiszka@albany.edu::c6928761-419c-4ffe-9af3-28489b8590f1" providerId="AD" clId="Web-{F205A982-6AD0-E38B-58AC-BD9D7F18E389}" dt="2024-04-10T16:46:52.480" v="847" actId="1076"/>
          <ac:picMkLst>
            <pc:docMk/>
            <pc:sldMk cId="3934377970" sldId="257"/>
            <ac:picMk id="2" creationId="{5AABCAB5-1B13-E402-CC4E-BC35A5D7B4C8}"/>
          </ac:picMkLst>
        </pc:picChg>
        <pc:picChg chg="add del">
          <ac:chgData name="Kiszka, David P" userId="S::dkiszka@albany.edu::c6928761-419c-4ffe-9af3-28489b8590f1" providerId="AD" clId="Web-{F205A982-6AD0-E38B-58AC-BD9D7F18E389}" dt="2024-04-10T16:15:34.641" v="481"/>
          <ac:picMkLst>
            <pc:docMk/>
            <pc:sldMk cId="3934377970" sldId="257"/>
            <ac:picMk id="4" creationId="{438A9809-7F02-49ED-1888-70FBCE17FF15}"/>
          </ac:picMkLst>
        </pc:picChg>
        <pc:picChg chg="del">
          <ac:chgData name="Kiszka, David P" userId="S::dkiszka@albany.edu::c6928761-419c-4ffe-9af3-28489b8590f1" providerId="AD" clId="Web-{F205A982-6AD0-E38B-58AC-BD9D7F18E389}" dt="2024-04-10T16:18:47.538" v="524"/>
          <ac:picMkLst>
            <pc:docMk/>
            <pc:sldMk cId="3934377970" sldId="257"/>
            <ac:picMk id="11" creationId="{5605D72C-8752-B8AE-C8A6-1178D336461A}"/>
          </ac:picMkLst>
        </pc:picChg>
        <pc:picChg chg="add mod">
          <ac:chgData name="Kiszka, David P" userId="S::dkiszka@albany.edu::c6928761-419c-4ffe-9af3-28489b8590f1" providerId="AD" clId="Web-{F205A982-6AD0-E38B-58AC-BD9D7F18E389}" dt="2024-04-10T16:18:53.023" v="525" actId="14100"/>
          <ac:picMkLst>
            <pc:docMk/>
            <pc:sldMk cId="3934377970" sldId="257"/>
            <ac:picMk id="23" creationId="{33BEB039-2FD7-F497-9DB5-0696C86DCB1F}"/>
          </ac:picMkLst>
        </pc:picChg>
        <pc:picChg chg="add mod">
          <ac:chgData name="Kiszka, David P" userId="S::dkiszka@albany.edu::c6928761-419c-4ffe-9af3-28489b8590f1" providerId="AD" clId="Web-{F205A982-6AD0-E38B-58AC-BD9D7F18E389}" dt="2024-04-10T16:54:07.810" v="895" actId="1076"/>
          <ac:picMkLst>
            <pc:docMk/>
            <pc:sldMk cId="3934377970" sldId="257"/>
            <ac:picMk id="24" creationId="{5120BF5E-6853-471D-282B-547028732E23}"/>
          </ac:picMkLst>
        </pc:picChg>
      </pc:sldChg>
    </pc:docChg>
  </pc:docChgLst>
  <pc:docChgLst>
    <pc:chgData name="Allen, Jeremy P" userId="S::jpallen@albany.edu::a0267d59-9f62-44a4-a6e5-293552e8166f" providerId="AD" clId="Web-{A1BAC746-14E4-4284-3628-EFA550CFB6D9}"/>
    <pc:docChg chg="modSld">
      <pc:chgData name="Allen, Jeremy P" userId="S::jpallen@albany.edu::a0267d59-9f62-44a4-a6e5-293552e8166f" providerId="AD" clId="Web-{A1BAC746-14E4-4284-3628-EFA550CFB6D9}" dt="2024-04-15T16:31:21.550" v="7" actId="20577"/>
      <pc:docMkLst>
        <pc:docMk/>
      </pc:docMkLst>
      <pc:sldChg chg="modSp">
        <pc:chgData name="Allen, Jeremy P" userId="S::jpallen@albany.edu::a0267d59-9f62-44a4-a6e5-293552e8166f" providerId="AD" clId="Web-{A1BAC746-14E4-4284-3628-EFA550CFB6D9}" dt="2024-04-15T16:31:21.550" v="7" actId="20577"/>
        <pc:sldMkLst>
          <pc:docMk/>
          <pc:sldMk cId="3934377970" sldId="257"/>
        </pc:sldMkLst>
        <pc:spChg chg="mod">
          <ac:chgData name="Allen, Jeremy P" userId="S::jpallen@albany.edu::a0267d59-9f62-44a4-a6e5-293552e8166f" providerId="AD" clId="Web-{A1BAC746-14E4-4284-3628-EFA550CFB6D9}" dt="2024-04-15T16:31:21.550" v="7" actId="20577"/>
          <ac:spMkLst>
            <pc:docMk/>
            <pc:sldMk cId="3934377970" sldId="257"/>
            <ac:spMk id="19"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7CA5DCE3-AC11-42FE-9BF9-27A9ABDF5F20}"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176493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A5DCE3-AC11-42FE-9BF9-27A9ABDF5F20}"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3041316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A5DCE3-AC11-42FE-9BF9-27A9ABDF5F20}"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88029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A5DCE3-AC11-42FE-9BF9-27A9ABDF5F20}"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65667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5DCE3-AC11-42FE-9BF9-27A9ABDF5F20}"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372602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A5DCE3-AC11-42FE-9BF9-27A9ABDF5F20}"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324278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A5DCE3-AC11-42FE-9BF9-27A9ABDF5F20}"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181923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A5DCE3-AC11-42FE-9BF9-27A9ABDF5F20}"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216484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5DCE3-AC11-42FE-9BF9-27A9ABDF5F20}"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436785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CA5DCE3-AC11-42FE-9BF9-27A9ABDF5F20}"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2967663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CA5DCE3-AC11-42FE-9BF9-27A9ABDF5F20}"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164164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7CA5DCE3-AC11-42FE-9BF9-27A9ABDF5F20}" type="datetimeFigureOut">
              <a:rPr lang="en-US" smtClean="0"/>
              <a:t>4/15/2024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31C9EF5-FD88-4859-9AD7-2B1B56210741}" type="slidenum">
              <a:rPr lang="en-US" smtClean="0"/>
              <a:t>‹#›</a:t>
            </a:fld>
            <a:endParaRPr lang="en-US"/>
          </a:p>
        </p:txBody>
      </p:sp>
    </p:spTree>
    <p:extLst>
      <p:ext uri="{BB962C8B-B14F-4D97-AF65-F5344CB8AC3E}">
        <p14:creationId xmlns:p14="http://schemas.microsoft.com/office/powerpoint/2010/main" val="440363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ame 4"/>
          <p:cNvSpPr/>
          <p:nvPr/>
        </p:nvSpPr>
        <p:spPr>
          <a:xfrm>
            <a:off x="522372" y="4991100"/>
            <a:ext cx="14154150" cy="27446037"/>
          </a:xfrm>
          <a:prstGeom prst="frame">
            <a:avLst>
              <a:gd name="adj1" fmla="val 156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82185" y="1114247"/>
            <a:ext cx="41643300" cy="3046988"/>
          </a:xfrm>
          <a:prstGeom prst="rect">
            <a:avLst/>
          </a:prstGeom>
          <a:noFill/>
        </p:spPr>
        <p:txBody>
          <a:bodyPr wrap="square" lIns="91440" tIns="45720" rIns="91440" bIns="45720" rtlCol="0" anchor="t">
            <a:spAutoFit/>
          </a:bodyPr>
          <a:lstStyle/>
          <a:p>
            <a:pPr algn="ctr" defTabSz="513248"/>
            <a:r>
              <a:rPr lang="en-US" sz="7200" b="1">
                <a:latin typeface="Times New Roman"/>
                <a:ea typeface="Calibri"/>
                <a:cs typeface="Times New Roman"/>
              </a:rPr>
              <a:t>Microclimate Soil Monitoring System</a:t>
            </a:r>
            <a:br>
              <a:rPr lang="en-US" sz="7200" b="1">
                <a:latin typeface="Times New Roman" panose="02020603050405020304" pitchFamily="18" charset="0"/>
                <a:cs typeface="Times New Roman" panose="02020603050405020304" pitchFamily="18" charset="0"/>
              </a:rPr>
            </a:br>
            <a:r>
              <a:rPr lang="en-US" sz="6600">
                <a:latin typeface="Times New Roman"/>
                <a:ea typeface="Calibri"/>
                <a:cs typeface="Times New Roman"/>
              </a:rPr>
              <a:t>Shakib Ahmed, Jeremy Allen, David Kiszka, and Alex Pilkey</a:t>
            </a:r>
            <a:br>
              <a:rPr lang="en-US" sz="6600">
                <a:latin typeface="Times New Roman" panose="02020603050405020304" pitchFamily="18" charset="0"/>
                <a:cs typeface="Times New Roman" panose="02020603050405020304" pitchFamily="18" charset="0"/>
              </a:rPr>
            </a:br>
            <a:r>
              <a:rPr lang="en-US" sz="5400">
                <a:latin typeface="Times New Roman"/>
                <a:ea typeface="Calibri"/>
                <a:cs typeface="Times New Roman"/>
              </a:rPr>
              <a:t>Department of Electrical &amp; Computer Engineering, University at Albany</a:t>
            </a:r>
            <a:endParaRPr lang="en-US" sz="5400" i="1">
              <a:latin typeface="Times New Roman"/>
              <a:ea typeface="Calibri"/>
              <a:cs typeface="Times New Roman"/>
            </a:endParaRPr>
          </a:p>
        </p:txBody>
      </p:sp>
      <p:sp>
        <p:nvSpPr>
          <p:cNvPr id="7" name="Frame 6"/>
          <p:cNvSpPr/>
          <p:nvPr/>
        </p:nvSpPr>
        <p:spPr>
          <a:xfrm>
            <a:off x="503322" y="609600"/>
            <a:ext cx="42862500" cy="4191000"/>
          </a:xfrm>
          <a:prstGeom prst="frame">
            <a:avLst>
              <a:gd name="adj1" fmla="val 545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6" name="Frame 15"/>
          <p:cNvSpPr/>
          <p:nvPr/>
        </p:nvSpPr>
        <p:spPr>
          <a:xfrm>
            <a:off x="14876547" y="4991099"/>
            <a:ext cx="14154150" cy="27446038"/>
          </a:xfrm>
          <a:prstGeom prst="frame">
            <a:avLst>
              <a:gd name="adj1" fmla="val 156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7" name="Frame 16"/>
          <p:cNvSpPr/>
          <p:nvPr/>
        </p:nvSpPr>
        <p:spPr>
          <a:xfrm>
            <a:off x="29230722" y="4991099"/>
            <a:ext cx="14154150" cy="27446038"/>
          </a:xfrm>
          <a:prstGeom prst="frame">
            <a:avLst>
              <a:gd name="adj1" fmla="val 156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32" name="Rectangle 31"/>
          <p:cNvSpPr/>
          <p:nvPr/>
        </p:nvSpPr>
        <p:spPr>
          <a:xfrm>
            <a:off x="1175395" y="5634355"/>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TextBox 17"/>
          <p:cNvSpPr txBox="1"/>
          <p:nvPr/>
        </p:nvSpPr>
        <p:spPr>
          <a:xfrm>
            <a:off x="3677152" y="5538103"/>
            <a:ext cx="7844589" cy="923330"/>
          </a:xfrm>
          <a:prstGeom prst="rect">
            <a:avLst/>
          </a:prstGeom>
          <a:noFill/>
        </p:spPr>
        <p:txBody>
          <a:bodyPr wrap="square" rtlCol="0">
            <a:spAutoFit/>
          </a:bodyPr>
          <a:lstStyle/>
          <a:p>
            <a:pPr algn="ctr"/>
            <a:r>
              <a:rPr lang="en-US" sz="5400" b="1">
                <a:solidFill>
                  <a:srgbClr val="F8F8F8"/>
                </a:solidFill>
                <a:latin typeface="Times New Roman" panose="02020603050405020304" pitchFamily="18" charset="0"/>
                <a:cs typeface="Times New Roman" panose="02020603050405020304" pitchFamily="18" charset="0"/>
              </a:rPr>
              <a:t>Problem Statement</a:t>
            </a:r>
          </a:p>
        </p:txBody>
      </p:sp>
      <p:sp>
        <p:nvSpPr>
          <p:cNvPr id="19" name="TextBox 18"/>
          <p:cNvSpPr txBox="1"/>
          <p:nvPr/>
        </p:nvSpPr>
        <p:spPr>
          <a:xfrm>
            <a:off x="1100261" y="6488875"/>
            <a:ext cx="12861380" cy="7571303"/>
          </a:xfrm>
          <a:prstGeom prst="rect">
            <a:avLst/>
          </a:prstGeom>
          <a:noFill/>
        </p:spPr>
        <p:txBody>
          <a:bodyPr wrap="square" lIns="91440" tIns="45720" rIns="91440" bIns="45720" rtlCol="0" anchor="t">
            <a:spAutoFit/>
          </a:bodyPr>
          <a:lstStyle/>
          <a:p>
            <a:pPr algn="just"/>
            <a:r>
              <a:rPr lang="en-US" sz="5400">
                <a:solidFill>
                  <a:srgbClr val="000000"/>
                </a:solidFill>
                <a:latin typeface="Times New Roman"/>
                <a:ea typeface="Calibri"/>
                <a:cs typeface="Times New Roman"/>
              </a:rPr>
              <a:t> The New York State Department of Environmental Conservation (NYSDEC) needs a better understanding of the possible impact of global changes in the climate on the microclimates within New York State so that appropriate plans may be developed to both take advantage of the positive effects and mitigate any adverse effects</a:t>
            </a:r>
            <a:r>
              <a:rPr lang="en-US" sz="5400" b="0" i="0">
                <a:solidFill>
                  <a:srgbClr val="000000"/>
                </a:solidFill>
                <a:effectLst/>
                <a:latin typeface="Times New Roman"/>
                <a:ea typeface="Calibri"/>
                <a:cs typeface="Times New Roman"/>
              </a:rPr>
              <a:t>.</a:t>
            </a:r>
            <a:endParaRPr lang="en-US" sz="5400">
              <a:solidFill>
                <a:srgbClr val="000000"/>
              </a:solidFill>
              <a:latin typeface="Times New Roman" panose="02020603050405020304" pitchFamily="18" charset="0"/>
              <a:ea typeface="Calibri"/>
              <a:cs typeface="Times New Roman" panose="02020603050405020304" pitchFamily="18" charset="0"/>
            </a:endParaRPr>
          </a:p>
          <a:p>
            <a:pPr algn="just"/>
            <a:endParaRPr lang="en-US" sz="540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9" name="Group 8">
            <a:extLst>
              <a:ext uri="{FF2B5EF4-FFF2-40B4-BE49-F238E27FC236}">
                <a16:creationId xmlns:a16="http://schemas.microsoft.com/office/drawing/2014/main" id="{6CB0C291-4663-4EAE-862B-42B1DB04D56B}"/>
              </a:ext>
            </a:extLst>
          </p:cNvPr>
          <p:cNvGrpSpPr/>
          <p:nvPr/>
        </p:nvGrpSpPr>
        <p:grpSpPr>
          <a:xfrm>
            <a:off x="1105526" y="13139794"/>
            <a:ext cx="12856115" cy="923330"/>
            <a:chOff x="1178027" y="18323132"/>
            <a:chExt cx="12856115" cy="923330"/>
          </a:xfrm>
        </p:grpSpPr>
        <p:sp>
          <p:nvSpPr>
            <p:cNvPr id="33" name="Rectangle 32"/>
            <p:cNvSpPr/>
            <p:nvPr/>
          </p:nvSpPr>
          <p:spPr>
            <a:xfrm>
              <a:off x="1178027" y="18453463"/>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TextBox 19"/>
            <p:cNvSpPr txBox="1"/>
            <p:nvPr/>
          </p:nvSpPr>
          <p:spPr>
            <a:xfrm>
              <a:off x="3677152" y="18323132"/>
              <a:ext cx="7844589" cy="923330"/>
            </a:xfrm>
            <a:prstGeom prst="rect">
              <a:avLst/>
            </a:prstGeom>
            <a:noFill/>
          </p:spPr>
          <p:txBody>
            <a:bodyPr wrap="square" rtlCol="0">
              <a:spAutoFit/>
            </a:bodyPr>
            <a:lstStyle/>
            <a:p>
              <a:pPr algn="ctr"/>
              <a:r>
                <a:rPr lang="en-US" sz="5400" b="1">
                  <a:solidFill>
                    <a:srgbClr val="F8F8F8"/>
                  </a:solidFill>
                  <a:latin typeface="Times New Roman" panose="02020603050405020304" pitchFamily="18" charset="0"/>
                  <a:cs typeface="Times New Roman" panose="02020603050405020304" pitchFamily="18" charset="0"/>
                </a:rPr>
                <a:t>System Requirements</a:t>
              </a:r>
            </a:p>
          </p:txBody>
        </p:sp>
      </p:grpSp>
      <p:sp>
        <p:nvSpPr>
          <p:cNvPr id="35" name="Rectangle 34"/>
          <p:cNvSpPr/>
          <p:nvPr/>
        </p:nvSpPr>
        <p:spPr>
          <a:xfrm>
            <a:off x="15473923" y="5694990"/>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6" name="TextBox 35"/>
          <p:cNvSpPr txBox="1"/>
          <p:nvPr/>
        </p:nvSpPr>
        <p:spPr>
          <a:xfrm>
            <a:off x="17975680" y="5598738"/>
            <a:ext cx="7844589" cy="923330"/>
          </a:xfrm>
          <a:prstGeom prst="rect">
            <a:avLst/>
          </a:prstGeom>
          <a:noFill/>
        </p:spPr>
        <p:txBody>
          <a:bodyPr wrap="square" rtlCol="0">
            <a:spAutoFit/>
          </a:bodyPr>
          <a:lstStyle/>
          <a:p>
            <a:pPr algn="ctr"/>
            <a:r>
              <a:rPr lang="en-US" sz="5400" b="1">
                <a:solidFill>
                  <a:srgbClr val="F8F8F8"/>
                </a:solidFill>
                <a:latin typeface="Times New Roman" panose="02020603050405020304" pitchFamily="18" charset="0"/>
                <a:cs typeface="Times New Roman" panose="02020603050405020304" pitchFamily="18" charset="0"/>
              </a:rPr>
              <a:t>System Design</a:t>
            </a:r>
          </a:p>
        </p:txBody>
      </p:sp>
      <p:sp>
        <p:nvSpPr>
          <p:cNvPr id="41" name="TextBox 40"/>
          <p:cNvSpPr txBox="1"/>
          <p:nvPr/>
        </p:nvSpPr>
        <p:spPr>
          <a:xfrm>
            <a:off x="3602018" y="27517688"/>
            <a:ext cx="7844589" cy="923330"/>
          </a:xfrm>
          <a:prstGeom prst="rect">
            <a:avLst/>
          </a:prstGeom>
          <a:noFill/>
        </p:spPr>
        <p:txBody>
          <a:bodyPr wrap="square" rtlCol="0">
            <a:spAutoFit/>
          </a:bodyPr>
          <a:lstStyle/>
          <a:p>
            <a:pPr algn="ctr"/>
            <a:r>
              <a:rPr lang="en-US" sz="5400" b="1">
                <a:solidFill>
                  <a:srgbClr val="F8F8F8"/>
                </a:solidFill>
                <a:latin typeface="Times New Roman" panose="02020603050405020304" pitchFamily="18" charset="0"/>
                <a:cs typeface="Times New Roman" panose="02020603050405020304" pitchFamily="18" charset="0"/>
              </a:rPr>
              <a:t>Project Partners</a:t>
            </a:r>
          </a:p>
        </p:txBody>
      </p:sp>
      <p:sp>
        <p:nvSpPr>
          <p:cNvPr id="43" name="Rectangle 42"/>
          <p:cNvSpPr/>
          <p:nvPr/>
        </p:nvSpPr>
        <p:spPr>
          <a:xfrm>
            <a:off x="29778587" y="5722432"/>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4" name="TextBox 43"/>
          <p:cNvSpPr txBox="1"/>
          <p:nvPr/>
        </p:nvSpPr>
        <p:spPr>
          <a:xfrm>
            <a:off x="32280344" y="5626180"/>
            <a:ext cx="7844589" cy="923330"/>
          </a:xfrm>
          <a:prstGeom prst="rect">
            <a:avLst/>
          </a:prstGeom>
          <a:noFill/>
        </p:spPr>
        <p:txBody>
          <a:bodyPr wrap="square" rtlCol="0">
            <a:spAutoFit/>
          </a:bodyPr>
          <a:lstStyle/>
          <a:p>
            <a:pPr algn="ctr"/>
            <a:r>
              <a:rPr lang="en-US" sz="5400" b="1">
                <a:solidFill>
                  <a:srgbClr val="F8F8F8"/>
                </a:solidFill>
                <a:latin typeface="Times New Roman" panose="02020603050405020304" pitchFamily="18" charset="0"/>
                <a:cs typeface="Times New Roman" panose="02020603050405020304" pitchFamily="18" charset="0"/>
              </a:rPr>
              <a:t>System Design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1016" y="1217618"/>
            <a:ext cx="3877868" cy="2871176"/>
          </a:xfrm>
          <a:prstGeom prst="rect">
            <a:avLst/>
          </a:prstGeom>
        </p:spPr>
      </p:pic>
      <p:sp>
        <p:nvSpPr>
          <p:cNvPr id="56" name="TextBox 55">
            <a:extLst>
              <a:ext uri="{FF2B5EF4-FFF2-40B4-BE49-F238E27FC236}">
                <a16:creationId xmlns:a16="http://schemas.microsoft.com/office/drawing/2014/main" id="{B9398024-EA94-491A-A23F-50F4CAD946E7}"/>
              </a:ext>
            </a:extLst>
          </p:cNvPr>
          <p:cNvSpPr txBox="1"/>
          <p:nvPr/>
        </p:nvSpPr>
        <p:spPr>
          <a:xfrm>
            <a:off x="960522" y="14547978"/>
            <a:ext cx="12861380" cy="15604272"/>
          </a:xfrm>
          <a:prstGeom prst="rect">
            <a:avLst/>
          </a:prstGeom>
          <a:noFill/>
        </p:spPr>
        <p:txBody>
          <a:bodyPr wrap="square" lIns="91440" tIns="45720" rIns="91440" bIns="45720" rtlCol="0" anchor="t">
            <a:spAutoFit/>
          </a:bodyPr>
          <a:lstStyle/>
          <a:p>
            <a:pPr marL="571500" indent="-571500" algn="just">
              <a:buFont typeface="Arial" panose="020B0604020202020204" pitchFamily="34" charset="0"/>
              <a:buChar char="•"/>
            </a:pPr>
            <a:r>
              <a:rPr lang="en-US" sz="4800" b="1">
                <a:latin typeface="Times New Roman"/>
                <a:ea typeface="Calibri"/>
                <a:cs typeface="Times New Roman"/>
              </a:rPr>
              <a:t>Environmental Sensing:  </a:t>
            </a:r>
            <a:r>
              <a:rPr lang="en-US" sz="4800">
                <a:solidFill>
                  <a:srgbClr val="000000"/>
                </a:solidFill>
                <a:latin typeface="Times New Roman"/>
                <a:cs typeface="Times New Roman"/>
              </a:rPr>
              <a:t>The system will be collecting pH readings from a sensor placed in the ground.</a:t>
            </a:r>
            <a:endParaRPr lang="en-US" sz="4800">
              <a:latin typeface="Times New Roman"/>
              <a:ea typeface="Calibri" panose="020F0502020204030204" pitchFamily="34" charset="0"/>
              <a:cs typeface="Times New Roman"/>
            </a:endParaRPr>
          </a:p>
          <a:p>
            <a:pPr marL="571500" indent="-571500" algn="just">
              <a:buFont typeface="Arial" panose="020B0604020202020204" pitchFamily="34" charset="0"/>
              <a:buChar char="•"/>
            </a:pPr>
            <a:endParaRPr lang="en-US" sz="4800" b="1">
              <a:latin typeface="Times New Roman" panose="02020603050405020304" pitchFamily="18" charset="0"/>
              <a:ea typeface="Calibri" panose="020F0502020204030204" pitchFamily="34" charset="0"/>
              <a:cs typeface="Times New Roman" panose="02020603050405020304" pitchFamily="18" charset="0"/>
            </a:endParaRPr>
          </a:p>
          <a:p>
            <a:pPr marL="571500" indent="-571500" algn="just">
              <a:buFont typeface="Arial" panose="020B0604020202020204" pitchFamily="34" charset="0"/>
              <a:buChar char="•"/>
            </a:pPr>
            <a:r>
              <a:rPr lang="en-US" sz="4800" b="1">
                <a:latin typeface="Times New Roman"/>
                <a:ea typeface="Calibri"/>
                <a:cs typeface="Times New Roman"/>
              </a:rPr>
              <a:t>Collect Data: </a:t>
            </a:r>
            <a:r>
              <a:rPr lang="en-US" sz="4800">
                <a:solidFill>
                  <a:srgbClr val="000000"/>
                </a:solidFill>
                <a:latin typeface="Times New Roman"/>
                <a:cs typeface="Times New Roman"/>
              </a:rPr>
              <a:t>The pH readings will be collected four times per day. </a:t>
            </a:r>
            <a:endParaRPr lang="en-US" sz="4800">
              <a:latin typeface="Times New Roman"/>
              <a:ea typeface="Calibri" panose="020F0502020204030204" pitchFamily="34" charset="0"/>
              <a:cs typeface="Times New Roman"/>
            </a:endParaRPr>
          </a:p>
          <a:p>
            <a:pPr marL="571500" indent="-571500" algn="just">
              <a:buFont typeface="Arial" panose="020B0604020202020204" pitchFamily="34" charset="0"/>
              <a:buChar char="•"/>
            </a:pPr>
            <a:endParaRPr lang="en-US" sz="4800" b="1">
              <a:latin typeface="Times New Roman" panose="02020603050405020304" pitchFamily="18" charset="0"/>
              <a:ea typeface="Calibri" panose="020F0502020204030204" pitchFamily="34" charset="0"/>
              <a:cs typeface="Times New Roman" panose="02020603050405020304" pitchFamily="18" charset="0"/>
            </a:endParaRPr>
          </a:p>
          <a:p>
            <a:pPr marL="571500" indent="-571500" algn="just">
              <a:buFont typeface="Arial" panose="020B0604020202020204" pitchFamily="34" charset="0"/>
              <a:buChar char="•"/>
            </a:pPr>
            <a:r>
              <a:rPr lang="en-US" sz="4800" b="1">
                <a:latin typeface="Times New Roman"/>
                <a:ea typeface="Calibri"/>
                <a:cs typeface="Times New Roman"/>
              </a:rPr>
              <a:t>Store Data: </a:t>
            </a:r>
            <a:r>
              <a:rPr lang="en-US" sz="4800">
                <a:solidFill>
                  <a:srgbClr val="000000"/>
                </a:solidFill>
                <a:latin typeface="Times New Roman"/>
                <a:cs typeface="Times New Roman"/>
              </a:rPr>
              <a:t>The data collected from the pH sensor will be stored on the devise until a technician retrieves it. </a:t>
            </a:r>
            <a:endParaRPr lang="en-US" sz="4800" b="0" i="0">
              <a:solidFill>
                <a:srgbClr val="000000"/>
              </a:solidFill>
              <a:effectLst/>
              <a:latin typeface="Times New Roman"/>
              <a:cs typeface="Times New Roman"/>
            </a:endParaRPr>
          </a:p>
          <a:p>
            <a:pPr marL="571500" indent="-571500" algn="just">
              <a:buFont typeface="Arial" panose="020B0604020202020204" pitchFamily="34" charset="0"/>
              <a:buChar char="•"/>
            </a:pPr>
            <a:endParaRPr lang="en-US" sz="4800" b="1">
              <a:latin typeface="Times New Roman" panose="02020603050405020304" pitchFamily="18" charset="0"/>
              <a:ea typeface="Calibri" panose="020F0502020204030204" pitchFamily="34" charset="0"/>
              <a:cs typeface="Times New Roman" panose="02020603050405020304" pitchFamily="18" charset="0"/>
            </a:endParaRPr>
          </a:p>
          <a:p>
            <a:pPr marL="571500" indent="-571500" algn="just">
              <a:buFont typeface="Arial" panose="020B0604020202020204" pitchFamily="34" charset="0"/>
              <a:buChar char="•"/>
            </a:pPr>
            <a:r>
              <a:rPr lang="en-US" sz="4800" b="1">
                <a:latin typeface="Times New Roman"/>
                <a:ea typeface="Calibri"/>
                <a:cs typeface="Times New Roman"/>
              </a:rPr>
              <a:t>Deliver Data: </a:t>
            </a:r>
            <a:r>
              <a:rPr lang="en-US" sz="4800">
                <a:solidFill>
                  <a:srgbClr val="000000"/>
                </a:solidFill>
                <a:latin typeface="Times New Roman"/>
                <a:cs typeface="Times New Roman"/>
              </a:rPr>
              <a:t>The primary data collection method will be wireless via a command from the technician once they are within range.</a:t>
            </a:r>
            <a:endParaRPr lang="en-US" sz="4800" b="0" i="0">
              <a:solidFill>
                <a:srgbClr val="000000"/>
              </a:solidFill>
              <a:effectLst/>
              <a:latin typeface="Times New Roman"/>
              <a:cs typeface="Times New Roman"/>
            </a:endParaRPr>
          </a:p>
          <a:p>
            <a:pPr marL="571500" indent="-571500" algn="just">
              <a:buFont typeface="Arial" panose="020B0604020202020204" pitchFamily="34" charset="0"/>
              <a:buChar char="•"/>
            </a:pPr>
            <a:endParaRPr lang="en-US" sz="4800">
              <a:latin typeface="Times New Roman" panose="02020603050405020304" pitchFamily="18" charset="0"/>
              <a:ea typeface="Calibri" panose="020F0502020204030204" pitchFamily="34" charset="0"/>
              <a:cs typeface="Times New Roman" panose="02020603050405020304" pitchFamily="18" charset="0"/>
            </a:endParaRPr>
          </a:p>
          <a:p>
            <a:pPr marL="571500" indent="-571500" algn="just">
              <a:buFont typeface="Arial" panose="020B0604020202020204" pitchFamily="34" charset="0"/>
              <a:buChar char="•"/>
            </a:pPr>
            <a:r>
              <a:rPr lang="en-US" sz="4800" b="1">
                <a:latin typeface="Times New Roman"/>
                <a:ea typeface="Calibri"/>
                <a:cs typeface="Times New Roman"/>
              </a:rPr>
              <a:t>Receive Data :</a:t>
            </a:r>
            <a:r>
              <a:rPr lang="en-US" sz="4800" b="0" i="0">
                <a:solidFill>
                  <a:srgbClr val="000000"/>
                </a:solidFill>
                <a:effectLst/>
                <a:latin typeface="Times New Roman"/>
                <a:cs typeface="Times New Roman"/>
              </a:rPr>
              <a:t> </a:t>
            </a:r>
            <a:r>
              <a:rPr lang="en-US" sz="4800">
                <a:solidFill>
                  <a:srgbClr val="000000"/>
                </a:solidFill>
                <a:latin typeface="Times New Roman"/>
                <a:cs typeface="Times New Roman"/>
              </a:rPr>
              <a:t>The technician will visit the site monthly to collect the data to their computer. </a:t>
            </a:r>
          </a:p>
          <a:p>
            <a:pPr marL="571500" indent="-571500" algn="just">
              <a:buFont typeface="Arial" panose="020B0604020202020204" pitchFamily="34" charset="0"/>
              <a:buChar char="•"/>
            </a:pPr>
            <a:endParaRPr lang="en-US" sz="4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571500" indent="-571500" algn="just">
              <a:buFont typeface="Arial" panose="020B0604020202020204" pitchFamily="34" charset="0"/>
              <a:buChar char="•"/>
            </a:pPr>
            <a:r>
              <a:rPr lang="en-US" sz="4800" b="1">
                <a:solidFill>
                  <a:srgbClr val="000000"/>
                </a:solidFill>
                <a:latin typeface="Times New Roman"/>
                <a:ea typeface="Calibri"/>
                <a:cs typeface="Times New Roman"/>
              </a:rPr>
              <a:t>Analyze Data: </a:t>
            </a:r>
            <a:r>
              <a:rPr lang="en-US" sz="4800">
                <a:solidFill>
                  <a:srgbClr val="000000"/>
                </a:solidFill>
                <a:latin typeface="Times New Roman"/>
                <a:ea typeface="Calibri"/>
                <a:cs typeface="Times New Roman"/>
              </a:rPr>
              <a:t>The data that has been collected will be checked for corruption, stored into a data file, and delivered to the NYSDEC.</a:t>
            </a:r>
            <a:r>
              <a:rPr lang="en-US" sz="4200">
                <a:solidFill>
                  <a:srgbClr val="000000"/>
                </a:solidFill>
                <a:latin typeface="Times New Roman"/>
                <a:ea typeface="Calibri"/>
                <a:cs typeface="Times New Roman"/>
              </a:rPr>
              <a:t> </a:t>
            </a:r>
            <a:endParaRPr lang="en-US" sz="4200">
              <a:solidFill>
                <a:srgbClr val="000000"/>
              </a:solidFill>
              <a:latin typeface="Times New Roman"/>
              <a:ea typeface="Calibri" panose="020F0502020204030204" pitchFamily="34" charset="0"/>
              <a:cs typeface="Times New Roman"/>
            </a:endParaRPr>
          </a:p>
        </p:txBody>
      </p:sp>
      <p:sp>
        <p:nvSpPr>
          <p:cNvPr id="58" name="TextBox 57">
            <a:extLst>
              <a:ext uri="{FF2B5EF4-FFF2-40B4-BE49-F238E27FC236}">
                <a16:creationId xmlns:a16="http://schemas.microsoft.com/office/drawing/2014/main" id="{56DD0ABD-48CD-40B6-BD56-DE5688B37FF3}"/>
              </a:ext>
            </a:extLst>
          </p:cNvPr>
          <p:cNvSpPr txBox="1"/>
          <p:nvPr/>
        </p:nvSpPr>
        <p:spPr>
          <a:xfrm>
            <a:off x="17923233" y="22159911"/>
            <a:ext cx="7844589" cy="923330"/>
          </a:xfrm>
          <a:prstGeom prst="rect">
            <a:avLst/>
          </a:prstGeom>
          <a:noFill/>
        </p:spPr>
        <p:txBody>
          <a:bodyPr wrap="square" rtlCol="0">
            <a:spAutoFit/>
          </a:bodyPr>
          <a:lstStyle/>
          <a:p>
            <a:pPr algn="ctr"/>
            <a:endParaRPr lang="en-US" sz="5400" b="1">
              <a:solidFill>
                <a:srgbClr val="F8F8F8"/>
              </a:solidFill>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1D2002BA-C0EE-4032-BCDD-8F6E1630D612}"/>
              </a:ext>
            </a:extLst>
          </p:cNvPr>
          <p:cNvSpPr txBox="1"/>
          <p:nvPr/>
        </p:nvSpPr>
        <p:spPr>
          <a:xfrm>
            <a:off x="30112468" y="6701061"/>
            <a:ext cx="13253354" cy="830997"/>
          </a:xfrm>
          <a:prstGeom prst="rect">
            <a:avLst/>
          </a:prstGeom>
          <a:noFill/>
        </p:spPr>
        <p:txBody>
          <a:bodyPr wrap="square">
            <a:spAutoFit/>
          </a:bodyPr>
          <a:lstStyle/>
          <a:p>
            <a:r>
              <a:rPr lang="en-US" sz="4800" b="1">
                <a:solidFill>
                  <a:srgbClr val="7030A0"/>
                </a:solidFill>
                <a:latin typeface="Times New Roman" panose="02020603050405020304" pitchFamily="18" charset="0"/>
                <a:cs typeface="Times New Roman" panose="02020603050405020304" pitchFamily="18" charset="0"/>
              </a:rPr>
              <a:t>Key System Features</a:t>
            </a:r>
            <a:endParaRPr lang="en-US" sz="480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B0A3CE29-D98A-41C6-BC5D-0C7D239BF60F}"/>
              </a:ext>
            </a:extLst>
          </p:cNvPr>
          <p:cNvSpPr txBox="1"/>
          <p:nvPr/>
        </p:nvSpPr>
        <p:spPr>
          <a:xfrm>
            <a:off x="30112468" y="7570926"/>
            <a:ext cx="12861380" cy="7201972"/>
          </a:xfrm>
          <a:prstGeom prst="rect">
            <a:avLst/>
          </a:prstGeom>
          <a:noFill/>
        </p:spPr>
        <p:txBody>
          <a:bodyPr wrap="square" lIns="91440" tIns="45720" rIns="91440" bIns="45720" rtlCol="0" anchor="t">
            <a:spAutoFit/>
          </a:bodyPr>
          <a:lstStyle/>
          <a:p>
            <a:pPr algn="just"/>
            <a:r>
              <a:rPr lang="en-US" sz="4200">
                <a:latin typeface="Times New Roman"/>
                <a:ea typeface="Calibri"/>
                <a:cs typeface="Times New Roman"/>
              </a:rPr>
              <a:t>To satisfy system requirements, we incorporated the following design specifications:</a:t>
            </a:r>
            <a:endParaRPr lang="en-US">
              <a:latin typeface="Times New Roman"/>
              <a:ea typeface="Calibri"/>
              <a:cs typeface="Times New Roman"/>
            </a:endParaRPr>
          </a:p>
          <a:p>
            <a:pPr marL="571500" indent="-571500" algn="just">
              <a:buFont typeface="Arial" panose="020B0604020202020204" pitchFamily="34" charset="0"/>
              <a:buChar char="•"/>
            </a:pPr>
            <a:r>
              <a:rPr lang="en-US" sz="4200" b="1">
                <a:latin typeface="Times New Roman"/>
                <a:ea typeface="Calibri"/>
                <a:cs typeface="Times New Roman"/>
              </a:rPr>
              <a:t>Arduino MKR 1310</a:t>
            </a:r>
            <a:r>
              <a:rPr lang="en-US" sz="4200">
                <a:effectLst/>
                <a:latin typeface="Times New Roman"/>
                <a:ea typeface="Calibri"/>
                <a:cs typeface="Times New Roman"/>
              </a:rPr>
              <a:t>: </a:t>
            </a:r>
            <a:r>
              <a:rPr lang="en-US" sz="4200">
                <a:latin typeface="Times New Roman"/>
                <a:ea typeface="Calibri"/>
                <a:cs typeface="Times New Roman"/>
              </a:rPr>
              <a:t>Two devices are used - one in the field unit to store and transmit the data and the other connected to the technician's computer to receive the data from the field unit.</a:t>
            </a:r>
            <a:endParaRPr lang="en-US" sz="4200">
              <a:effectLst/>
              <a:latin typeface="Times New Roman"/>
              <a:ea typeface="Calibri"/>
              <a:cs typeface="Times New Roman"/>
            </a:endParaRPr>
          </a:p>
          <a:p>
            <a:pPr marL="571500" indent="-571500" algn="just">
              <a:buFont typeface="Arial" panose="020B0604020202020204" pitchFamily="34" charset="0"/>
              <a:buChar char="•"/>
            </a:pPr>
            <a:r>
              <a:rPr lang="en-US" sz="4200" b="1">
                <a:latin typeface="Times New Roman"/>
                <a:ea typeface="Calibri"/>
                <a:cs typeface="Times New Roman"/>
              </a:rPr>
              <a:t>Arduino Uno R3: </a:t>
            </a:r>
            <a:r>
              <a:rPr lang="en-US" sz="4200">
                <a:latin typeface="Times New Roman"/>
                <a:ea typeface="Calibri"/>
                <a:cs typeface="Times New Roman"/>
              </a:rPr>
              <a:t>Device to control the field unit operations, including the sensor input. </a:t>
            </a:r>
          </a:p>
          <a:p>
            <a:pPr marL="571500" indent="-571500" algn="just">
              <a:buFont typeface="Arial" panose="020B0604020202020204" pitchFamily="34" charset="0"/>
              <a:buChar char="•"/>
            </a:pPr>
            <a:r>
              <a:rPr lang="en-US" sz="4200" b="1">
                <a:latin typeface="Times New Roman"/>
                <a:ea typeface="Calibri"/>
                <a:cs typeface="Times New Roman"/>
              </a:rPr>
              <a:t>Gravity Analog pH sensor</a:t>
            </a:r>
            <a:r>
              <a:rPr lang="en-US" sz="4200" b="1">
                <a:effectLst/>
                <a:latin typeface="Times New Roman"/>
                <a:ea typeface="Calibri"/>
                <a:cs typeface="Times New Roman"/>
              </a:rPr>
              <a:t>: </a:t>
            </a:r>
            <a:r>
              <a:rPr lang="en-US" sz="4200">
                <a:latin typeface="Times New Roman"/>
                <a:ea typeface="Calibri"/>
                <a:cs typeface="Times New Roman"/>
              </a:rPr>
              <a:t>pH sensor designed to be placed into soil and send pH levels to transmission device. </a:t>
            </a:r>
            <a:endParaRPr lang="en-US" sz="4200">
              <a:effectLst/>
              <a:latin typeface="Times New Roman"/>
              <a:ea typeface="Calibri" panose="020F0502020204030204" pitchFamily="34" charset="0"/>
              <a:cs typeface="Times New Roman"/>
            </a:endParaRPr>
          </a:p>
        </p:txBody>
      </p:sp>
      <p:sp>
        <p:nvSpPr>
          <p:cNvPr id="45" name="TextBox 44">
            <a:extLst>
              <a:ext uri="{FF2B5EF4-FFF2-40B4-BE49-F238E27FC236}">
                <a16:creationId xmlns:a16="http://schemas.microsoft.com/office/drawing/2014/main" id="{CDD7D5A2-2F3F-4D20-9622-F3E61531AF67}"/>
              </a:ext>
            </a:extLst>
          </p:cNvPr>
          <p:cNvSpPr txBox="1"/>
          <p:nvPr/>
        </p:nvSpPr>
        <p:spPr>
          <a:xfrm>
            <a:off x="16029983" y="15306131"/>
            <a:ext cx="12683567" cy="738664"/>
          </a:xfrm>
          <a:prstGeom prst="rect">
            <a:avLst/>
          </a:prstGeom>
          <a:noFill/>
        </p:spPr>
        <p:txBody>
          <a:bodyPr wrap="square" lIns="91440" tIns="45720" rIns="91440" bIns="45720" anchor="t">
            <a:spAutoFit/>
          </a:bodyPr>
          <a:lstStyle/>
          <a:p>
            <a:pPr algn="ctr"/>
            <a:r>
              <a:rPr lang="en-US" sz="4200" b="1">
                <a:latin typeface="Times New Roman" panose="02020603050405020304" pitchFamily="18" charset="0"/>
                <a:cs typeface="Times New Roman" panose="02020603050405020304" pitchFamily="18" charset="0"/>
              </a:rPr>
              <a:t>Use Case Diagram</a:t>
            </a:r>
            <a:endParaRPr lang="en-US">
              <a:latin typeface="Times New Roman" panose="02020603050405020304" pitchFamily="18" charset="0"/>
              <a:cs typeface="Times New Roman" panose="02020603050405020304" pitchFamily="18" charset="0"/>
            </a:endParaRPr>
          </a:p>
        </p:txBody>
      </p:sp>
      <p:pic>
        <p:nvPicPr>
          <p:cNvPr id="10" name="Picture 9" descr="A purple sign with white text&#10;&#10;Description automatically generated">
            <a:extLst>
              <a:ext uri="{FF2B5EF4-FFF2-40B4-BE49-F238E27FC236}">
                <a16:creationId xmlns:a16="http://schemas.microsoft.com/office/drawing/2014/main" id="{B856C4FB-2BA7-5574-B05C-ADCC9B637413}"/>
              </a:ext>
            </a:extLst>
          </p:cNvPr>
          <p:cNvPicPr>
            <a:picLocks noChangeAspect="1"/>
          </p:cNvPicPr>
          <p:nvPr/>
        </p:nvPicPr>
        <p:blipFill rotWithShape="1">
          <a:blip r:embed="rId3">
            <a:extLst>
              <a:ext uri="{28A0092B-C50C-407E-A947-70E740481C1C}">
                <a14:useLocalDpi xmlns:a14="http://schemas.microsoft.com/office/drawing/2010/main" val="0"/>
              </a:ext>
            </a:extLst>
          </a:blip>
          <a:srcRect l="9986" t="-201" r="30886"/>
          <a:stretch/>
        </p:blipFill>
        <p:spPr>
          <a:xfrm>
            <a:off x="32478070" y="1174387"/>
            <a:ext cx="10156632" cy="2914407"/>
          </a:xfrm>
          <a:prstGeom prst="rect">
            <a:avLst/>
          </a:prstGeom>
        </p:spPr>
      </p:pic>
      <p:sp>
        <p:nvSpPr>
          <p:cNvPr id="12" name="Rectangle 11">
            <a:extLst>
              <a:ext uri="{FF2B5EF4-FFF2-40B4-BE49-F238E27FC236}">
                <a16:creationId xmlns:a16="http://schemas.microsoft.com/office/drawing/2014/main" id="{2F306ECD-ED66-4C90-A1DE-AE32E1AF460C}"/>
              </a:ext>
            </a:extLst>
          </p:cNvPr>
          <p:cNvSpPr/>
          <p:nvPr/>
        </p:nvSpPr>
        <p:spPr>
          <a:xfrm>
            <a:off x="29778588" y="24378833"/>
            <a:ext cx="13152090" cy="7386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B2F7391-2765-4D0D-908B-2270852441E7}"/>
              </a:ext>
            </a:extLst>
          </p:cNvPr>
          <p:cNvSpPr txBox="1"/>
          <p:nvPr/>
        </p:nvSpPr>
        <p:spPr>
          <a:xfrm>
            <a:off x="29743257" y="24278215"/>
            <a:ext cx="13187422" cy="923330"/>
          </a:xfrm>
          <a:prstGeom prst="rect">
            <a:avLst/>
          </a:prstGeom>
          <a:noFill/>
        </p:spPr>
        <p:txBody>
          <a:bodyPr wrap="square" rtlCol="0">
            <a:spAutoFit/>
          </a:bodyPr>
          <a:lstStyle/>
          <a:p>
            <a:pPr algn="ctr"/>
            <a:r>
              <a:rPr lang="en-US" sz="5400" b="1">
                <a:solidFill>
                  <a:srgbClr val="F8F8F8"/>
                </a:solidFill>
                <a:latin typeface="Times New Roman" panose="02020603050405020304" pitchFamily="18" charset="0"/>
                <a:cs typeface="Times New Roman" panose="02020603050405020304" pitchFamily="18" charset="0"/>
              </a:rPr>
              <a:t>Bill of Materials</a:t>
            </a:r>
          </a:p>
        </p:txBody>
      </p:sp>
      <p:graphicFrame>
        <p:nvGraphicFramePr>
          <p:cNvPr id="14" name="Table 13">
            <a:extLst>
              <a:ext uri="{FF2B5EF4-FFF2-40B4-BE49-F238E27FC236}">
                <a16:creationId xmlns:a16="http://schemas.microsoft.com/office/drawing/2014/main" id="{3AFB6EE7-A4CA-4D25-975D-D3BD5877DFE4}"/>
              </a:ext>
            </a:extLst>
          </p:cNvPr>
          <p:cNvGraphicFramePr>
            <a:graphicFrameLocks noGrp="1"/>
          </p:cNvGraphicFramePr>
          <p:nvPr>
            <p:extLst>
              <p:ext uri="{D42A27DB-BD31-4B8C-83A1-F6EECF244321}">
                <p14:modId xmlns:p14="http://schemas.microsoft.com/office/powerpoint/2010/main" val="3717476597"/>
              </p:ext>
            </p:extLst>
          </p:nvPr>
        </p:nvGraphicFramePr>
        <p:xfrm>
          <a:off x="29778587" y="25140910"/>
          <a:ext cx="13187422" cy="6594954"/>
        </p:xfrm>
        <a:graphic>
          <a:graphicData uri="http://schemas.openxmlformats.org/drawingml/2006/table">
            <a:tbl>
              <a:tblPr firstRow="1" bandRow="1">
                <a:tableStyleId>{5C22544A-7EE6-4342-B048-85BDC9FD1C3A}</a:tableStyleId>
              </a:tblPr>
              <a:tblGrid>
                <a:gridCol w="4344670">
                  <a:extLst>
                    <a:ext uri="{9D8B030D-6E8A-4147-A177-3AD203B41FA5}">
                      <a16:colId xmlns:a16="http://schemas.microsoft.com/office/drawing/2014/main" val="20000"/>
                    </a:ext>
                  </a:extLst>
                </a:gridCol>
                <a:gridCol w="6051862">
                  <a:extLst>
                    <a:ext uri="{9D8B030D-6E8A-4147-A177-3AD203B41FA5}">
                      <a16:colId xmlns:a16="http://schemas.microsoft.com/office/drawing/2014/main" val="20001"/>
                    </a:ext>
                  </a:extLst>
                </a:gridCol>
                <a:gridCol w="2790890">
                  <a:extLst>
                    <a:ext uri="{9D8B030D-6E8A-4147-A177-3AD203B41FA5}">
                      <a16:colId xmlns:a16="http://schemas.microsoft.com/office/drawing/2014/main" val="20002"/>
                    </a:ext>
                  </a:extLst>
                </a:gridCol>
              </a:tblGrid>
              <a:tr h="533584">
                <a:tc>
                  <a:txBody>
                    <a:bodyPr/>
                    <a:lstStyle/>
                    <a:p>
                      <a:pPr algn="ctr"/>
                      <a:r>
                        <a:rPr lang="en-US" sz="3600"/>
                        <a:t>Part</a:t>
                      </a:r>
                    </a:p>
                  </a:txBody>
                  <a:tcPr/>
                </a:tc>
                <a:tc>
                  <a:txBody>
                    <a:bodyPr/>
                    <a:lstStyle/>
                    <a:p>
                      <a:pPr algn="ctr"/>
                      <a:r>
                        <a:rPr lang="en-US" sz="3600"/>
                        <a:t>Purpose</a:t>
                      </a:r>
                    </a:p>
                  </a:txBody>
                  <a:tcPr/>
                </a:tc>
                <a:tc>
                  <a:txBody>
                    <a:bodyPr/>
                    <a:lstStyle/>
                    <a:p>
                      <a:pPr algn="ctr"/>
                      <a:r>
                        <a:rPr lang="en-US" sz="3600" baseline="0"/>
                        <a:t>Cost</a:t>
                      </a:r>
                    </a:p>
                  </a:txBody>
                  <a:tcPr/>
                </a:tc>
                <a:extLst>
                  <a:ext uri="{0D108BD9-81ED-4DB2-BD59-A6C34878D82A}">
                    <a16:rowId xmlns:a16="http://schemas.microsoft.com/office/drawing/2014/main" val="10000"/>
                  </a:ext>
                </a:extLst>
              </a:tr>
              <a:tr h="887678">
                <a:tc>
                  <a:txBody>
                    <a:bodyPr/>
                    <a:lstStyle/>
                    <a:p>
                      <a:pPr algn="ctr"/>
                      <a:r>
                        <a:rPr lang="en-US" sz="3600" b="1"/>
                        <a:t>Gravity Analog pH Kit</a:t>
                      </a:r>
                    </a:p>
                  </a:txBody>
                  <a:tcPr/>
                </a:tc>
                <a:tc>
                  <a:txBody>
                    <a:bodyPr/>
                    <a:lstStyle/>
                    <a:p>
                      <a:pPr algn="ctr"/>
                      <a:r>
                        <a:rPr lang="en-US" sz="3600" b="1"/>
                        <a:t>Sensor to test pH levels in soil</a:t>
                      </a:r>
                    </a:p>
                  </a:txBody>
                  <a:tcPr/>
                </a:tc>
                <a:tc>
                  <a:txBody>
                    <a:bodyPr/>
                    <a:lstStyle/>
                    <a:p>
                      <a:pPr algn="ctr"/>
                      <a:r>
                        <a:rPr lang="en-US" sz="3600" b="1"/>
                        <a:t>$85.85</a:t>
                      </a:r>
                    </a:p>
                  </a:txBody>
                  <a:tcPr/>
                </a:tc>
                <a:extLst>
                  <a:ext uri="{0D108BD9-81ED-4DB2-BD59-A6C34878D82A}">
                    <a16:rowId xmlns:a16="http://schemas.microsoft.com/office/drawing/2014/main" val="10001"/>
                  </a:ext>
                </a:extLst>
              </a:tr>
              <a:tr h="887678">
                <a:tc>
                  <a:txBody>
                    <a:bodyPr/>
                    <a:lstStyle/>
                    <a:p>
                      <a:pPr algn="ctr"/>
                      <a:r>
                        <a:rPr lang="en-US" sz="3600" b="1"/>
                        <a:t>Arduino MKR 1310</a:t>
                      </a:r>
                    </a:p>
                  </a:txBody>
                  <a:tcPr/>
                </a:tc>
                <a:tc>
                  <a:txBody>
                    <a:bodyPr/>
                    <a:lstStyle/>
                    <a:p>
                      <a:pPr algn="ctr"/>
                      <a:r>
                        <a:rPr lang="en-US" sz="3600" b="1"/>
                        <a:t>Send pH sensor data</a:t>
                      </a:r>
                    </a:p>
                  </a:txBody>
                  <a:tcPr/>
                </a:tc>
                <a:tc>
                  <a:txBody>
                    <a:bodyPr/>
                    <a:lstStyle/>
                    <a:p>
                      <a:pPr algn="ctr"/>
                      <a:r>
                        <a:rPr lang="en-US" sz="3600" b="1"/>
                        <a:t>$50.07</a:t>
                      </a:r>
                    </a:p>
                  </a:txBody>
                  <a:tcPr/>
                </a:tc>
                <a:extLst>
                  <a:ext uri="{0D108BD9-81ED-4DB2-BD59-A6C34878D82A}">
                    <a16:rowId xmlns:a16="http://schemas.microsoft.com/office/drawing/2014/main" val="741150004"/>
                  </a:ext>
                </a:extLst>
              </a:tr>
              <a:tr h="887678">
                <a:tc>
                  <a:txBody>
                    <a:bodyPr/>
                    <a:lstStyle/>
                    <a:p>
                      <a:pPr lvl="0" algn="ctr">
                        <a:buNone/>
                      </a:pPr>
                      <a:r>
                        <a:rPr lang="en-US" sz="3600" b="1" i="0" u="none" strike="noStrike" noProof="0">
                          <a:solidFill>
                            <a:srgbClr val="000000"/>
                          </a:solidFill>
                          <a:latin typeface="Calibri"/>
                        </a:rPr>
                        <a:t>Arduino MKR 1310</a:t>
                      </a:r>
                      <a:endParaRPr lang="en-US" sz="3600" b="1"/>
                    </a:p>
                  </a:txBody>
                  <a:tcPr/>
                </a:tc>
                <a:tc>
                  <a:txBody>
                    <a:bodyPr/>
                    <a:lstStyle/>
                    <a:p>
                      <a:pPr algn="ctr"/>
                      <a:r>
                        <a:rPr lang="en-US" sz="3600" b="1"/>
                        <a:t>Receive pH sensor data</a:t>
                      </a:r>
                    </a:p>
                  </a:txBody>
                  <a:tcPr/>
                </a:tc>
                <a:tc>
                  <a:txBody>
                    <a:bodyPr/>
                    <a:lstStyle/>
                    <a:p>
                      <a:pPr algn="ctr"/>
                      <a:r>
                        <a:rPr lang="en-US" sz="3600" b="1"/>
                        <a:t>$50.07</a:t>
                      </a:r>
                    </a:p>
                  </a:txBody>
                  <a:tcPr/>
                </a:tc>
                <a:extLst>
                  <a:ext uri="{0D108BD9-81ED-4DB2-BD59-A6C34878D82A}">
                    <a16:rowId xmlns:a16="http://schemas.microsoft.com/office/drawing/2014/main" val="2551689984"/>
                  </a:ext>
                </a:extLst>
              </a:tr>
              <a:tr h="887678">
                <a:tc>
                  <a:txBody>
                    <a:bodyPr/>
                    <a:lstStyle/>
                    <a:p>
                      <a:pPr algn="ctr"/>
                      <a:r>
                        <a:rPr lang="en-US" sz="3600" b="1"/>
                        <a:t>Arduino R3 Uno </a:t>
                      </a:r>
                    </a:p>
                  </a:txBody>
                  <a:tcPr/>
                </a:tc>
                <a:tc>
                  <a:txBody>
                    <a:bodyPr/>
                    <a:lstStyle/>
                    <a:p>
                      <a:pPr lvl="0" algn="ctr">
                        <a:buNone/>
                      </a:pPr>
                      <a:r>
                        <a:rPr lang="en-US" sz="3600" b="1"/>
                        <a:t>Read pH sensor data and control field unit operations</a:t>
                      </a:r>
                    </a:p>
                  </a:txBody>
                  <a:tcPr/>
                </a:tc>
                <a:tc>
                  <a:txBody>
                    <a:bodyPr/>
                    <a:lstStyle/>
                    <a:p>
                      <a:pPr algn="ctr"/>
                      <a:r>
                        <a:rPr lang="en-US" sz="3600" b="1"/>
                        <a:t>$34.99</a:t>
                      </a:r>
                    </a:p>
                  </a:txBody>
                  <a:tcPr/>
                </a:tc>
                <a:extLst>
                  <a:ext uri="{0D108BD9-81ED-4DB2-BD59-A6C34878D82A}">
                    <a16:rowId xmlns:a16="http://schemas.microsoft.com/office/drawing/2014/main" val="1360968492"/>
                  </a:ext>
                </a:extLst>
              </a:tr>
              <a:tr h="0">
                <a:tc>
                  <a:txBody>
                    <a:bodyPr/>
                    <a:lstStyle/>
                    <a:p>
                      <a:pPr algn="ctr"/>
                      <a:r>
                        <a:rPr lang="en-US" sz="3600" b="1"/>
                        <a:t>Dipole Antena</a:t>
                      </a:r>
                    </a:p>
                  </a:txBody>
                  <a:tcPr/>
                </a:tc>
                <a:tc>
                  <a:txBody>
                    <a:bodyPr/>
                    <a:lstStyle/>
                    <a:p>
                      <a:pPr algn="ctr"/>
                      <a:r>
                        <a:rPr lang="en-US" sz="3600" b="1"/>
                        <a:t>Sending/Receiving signal</a:t>
                      </a:r>
                    </a:p>
                  </a:txBody>
                  <a:tcPr/>
                </a:tc>
                <a:tc>
                  <a:txBody>
                    <a:bodyPr/>
                    <a:lstStyle/>
                    <a:p>
                      <a:pPr algn="ctr"/>
                      <a:r>
                        <a:rPr lang="en-US" sz="3600" b="1"/>
                        <a:t>$5.99</a:t>
                      </a:r>
                    </a:p>
                  </a:txBody>
                  <a:tcPr/>
                </a:tc>
                <a:extLst>
                  <a:ext uri="{0D108BD9-81ED-4DB2-BD59-A6C34878D82A}">
                    <a16:rowId xmlns:a16="http://schemas.microsoft.com/office/drawing/2014/main" val="10003"/>
                  </a:ext>
                </a:extLst>
              </a:tr>
              <a:tr h="0">
                <a:tc>
                  <a:txBody>
                    <a:bodyPr/>
                    <a:lstStyle/>
                    <a:p>
                      <a:pPr algn="ctr"/>
                      <a:r>
                        <a:rPr lang="en-US" sz="3600" b="1"/>
                        <a:t>Housing</a:t>
                      </a:r>
                    </a:p>
                  </a:txBody>
                  <a:tcPr/>
                </a:tc>
                <a:tc>
                  <a:txBody>
                    <a:bodyPr/>
                    <a:lstStyle/>
                    <a:p>
                      <a:pPr algn="ctr"/>
                      <a:r>
                        <a:rPr lang="en-US" sz="3600" b="1"/>
                        <a:t>Field unit housing</a:t>
                      </a:r>
                    </a:p>
                  </a:txBody>
                  <a:tcPr/>
                </a:tc>
                <a:tc>
                  <a:txBody>
                    <a:bodyPr/>
                    <a:lstStyle/>
                    <a:p>
                      <a:pPr algn="ctr"/>
                      <a:r>
                        <a:rPr lang="en-US" sz="3600" b="1"/>
                        <a:t>$9.99</a:t>
                      </a:r>
                    </a:p>
                  </a:txBody>
                  <a:tcPr/>
                </a:tc>
                <a:extLst>
                  <a:ext uri="{0D108BD9-81ED-4DB2-BD59-A6C34878D82A}">
                    <a16:rowId xmlns:a16="http://schemas.microsoft.com/office/drawing/2014/main" val="1848573427"/>
                  </a:ext>
                </a:extLst>
              </a:tr>
              <a:tr h="0">
                <a:tc gridSpan="2">
                  <a:txBody>
                    <a:bodyPr/>
                    <a:lstStyle/>
                    <a:p>
                      <a:pPr algn="r"/>
                      <a:r>
                        <a:rPr lang="en-US" sz="4800" b="1"/>
                        <a:t>TOTAL</a:t>
                      </a:r>
                    </a:p>
                  </a:txBody>
                  <a:tcPr anchor="ctr"/>
                </a:tc>
                <a:tc hMerge="1">
                  <a:txBody>
                    <a:bodyPr/>
                    <a:lstStyle/>
                    <a:p>
                      <a:pPr algn="ctr"/>
                      <a:r>
                        <a:rPr lang="en-US" sz="3600" b="1"/>
                        <a:t>TOTAL</a:t>
                      </a:r>
                    </a:p>
                  </a:txBody>
                  <a:tcPr anchor="ctr"/>
                </a:tc>
                <a:tc>
                  <a:txBody>
                    <a:bodyPr/>
                    <a:lstStyle/>
                    <a:p>
                      <a:pPr algn="ctr"/>
                      <a:r>
                        <a:rPr lang="en-US" sz="4800" b="1"/>
                        <a:t>$236.96</a:t>
                      </a:r>
                    </a:p>
                  </a:txBody>
                  <a:tcPr anchor="ctr"/>
                </a:tc>
                <a:extLst>
                  <a:ext uri="{0D108BD9-81ED-4DB2-BD59-A6C34878D82A}">
                    <a16:rowId xmlns:a16="http://schemas.microsoft.com/office/drawing/2014/main" val="859590252"/>
                  </a:ext>
                </a:extLst>
              </a:tr>
            </a:tbl>
          </a:graphicData>
        </a:graphic>
      </p:graphicFrame>
      <p:pic>
        <p:nvPicPr>
          <p:cNvPr id="4" name="Picture 3">
            <a:extLst>
              <a:ext uri="{FF2B5EF4-FFF2-40B4-BE49-F238E27FC236}">
                <a16:creationId xmlns:a16="http://schemas.microsoft.com/office/drawing/2014/main" id="{438A9809-7F02-49ED-1888-70FBCE17FF15}"/>
              </a:ext>
            </a:extLst>
          </p:cNvPr>
          <p:cNvPicPr>
            <a:picLocks noChangeAspect="1"/>
          </p:cNvPicPr>
          <p:nvPr/>
        </p:nvPicPr>
        <p:blipFill>
          <a:blip r:embed="rId4"/>
          <a:stretch>
            <a:fillRect/>
          </a:stretch>
        </p:blipFill>
        <p:spPr>
          <a:xfrm>
            <a:off x="16334073" y="7380914"/>
            <a:ext cx="11700186" cy="7580889"/>
          </a:xfrm>
          <a:prstGeom prst="rect">
            <a:avLst/>
          </a:prstGeom>
          <a:ln w="127000">
            <a:solidFill>
              <a:schemeClr val="tx1"/>
            </a:solidFill>
          </a:ln>
        </p:spPr>
      </p:pic>
      <p:sp>
        <p:nvSpPr>
          <p:cNvPr id="15" name="TextBox 14">
            <a:extLst>
              <a:ext uri="{FF2B5EF4-FFF2-40B4-BE49-F238E27FC236}">
                <a16:creationId xmlns:a16="http://schemas.microsoft.com/office/drawing/2014/main" id="{FC78DAF2-4B5F-78FA-48AB-0C1E6473F5D3}"/>
              </a:ext>
            </a:extLst>
          </p:cNvPr>
          <p:cNvSpPr txBox="1"/>
          <p:nvPr/>
        </p:nvSpPr>
        <p:spPr>
          <a:xfrm>
            <a:off x="15547835" y="31278418"/>
            <a:ext cx="12683567" cy="738664"/>
          </a:xfrm>
          <a:prstGeom prst="rect">
            <a:avLst/>
          </a:prstGeom>
          <a:noFill/>
        </p:spPr>
        <p:txBody>
          <a:bodyPr wrap="square" lIns="91440" tIns="45720" rIns="91440" bIns="45720" anchor="t">
            <a:spAutoFit/>
          </a:bodyPr>
          <a:lstStyle/>
          <a:p>
            <a:pPr algn="ctr"/>
            <a:r>
              <a:rPr lang="en-US" sz="4200" b="1">
                <a:latin typeface="Times New Roman"/>
                <a:cs typeface="Times New Roman"/>
              </a:rPr>
              <a:t>Soil pH sensor with transmission device</a:t>
            </a:r>
            <a:endParaRPr lang="en-US" sz="4200" b="1">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03C38798-0490-200E-44BB-FD32CD0FADAB}"/>
              </a:ext>
            </a:extLst>
          </p:cNvPr>
          <p:cNvSpPr txBox="1"/>
          <p:nvPr/>
        </p:nvSpPr>
        <p:spPr>
          <a:xfrm>
            <a:off x="30112474" y="21722940"/>
            <a:ext cx="12683567" cy="738664"/>
          </a:xfrm>
          <a:prstGeom prst="rect">
            <a:avLst/>
          </a:prstGeom>
          <a:noFill/>
        </p:spPr>
        <p:txBody>
          <a:bodyPr wrap="square" lIns="91440" tIns="45720" rIns="91440" bIns="45720" anchor="t">
            <a:spAutoFit/>
          </a:bodyPr>
          <a:lstStyle/>
          <a:p>
            <a:pPr algn="ctr"/>
            <a:r>
              <a:rPr lang="en-US" sz="4200" b="1">
                <a:latin typeface="Times New Roman" panose="02020603050405020304" pitchFamily="18" charset="0"/>
                <a:cs typeface="Times New Roman" panose="02020603050405020304" pitchFamily="18" charset="0"/>
              </a:rPr>
              <a:t>Physical Design</a:t>
            </a:r>
            <a:endParaRPr lang="en-US">
              <a:latin typeface="Times New Roman" panose="02020603050405020304" pitchFamily="18" charset="0"/>
              <a:cs typeface="Times New Roman" panose="02020603050405020304" pitchFamily="18" charset="0"/>
            </a:endParaRPr>
          </a:p>
        </p:txBody>
      </p:sp>
      <p:pic>
        <p:nvPicPr>
          <p:cNvPr id="2" name="Picture 1" descr="A diagram of a microclimate monitoring system&#10;&#10;Description automatically generated">
            <a:extLst>
              <a:ext uri="{FF2B5EF4-FFF2-40B4-BE49-F238E27FC236}">
                <a16:creationId xmlns:a16="http://schemas.microsoft.com/office/drawing/2014/main" id="{5AABCAB5-1B13-E402-CC4E-BC35A5D7B4C8}"/>
              </a:ext>
            </a:extLst>
          </p:cNvPr>
          <p:cNvPicPr>
            <a:picLocks noChangeAspect="1"/>
          </p:cNvPicPr>
          <p:nvPr/>
        </p:nvPicPr>
        <p:blipFill>
          <a:blip r:embed="rId5"/>
          <a:stretch>
            <a:fillRect/>
          </a:stretch>
        </p:blipFill>
        <p:spPr>
          <a:xfrm>
            <a:off x="16513051" y="7361392"/>
            <a:ext cx="11321311" cy="7597485"/>
          </a:xfrm>
          <a:prstGeom prst="rect">
            <a:avLst/>
          </a:prstGeom>
        </p:spPr>
      </p:pic>
      <p:pic>
        <p:nvPicPr>
          <p:cNvPr id="24" name="Picture 23" descr="A diagram of a computer&#10;&#10;Description automatically generated">
            <a:extLst>
              <a:ext uri="{FF2B5EF4-FFF2-40B4-BE49-F238E27FC236}">
                <a16:creationId xmlns:a16="http://schemas.microsoft.com/office/drawing/2014/main" id="{5120BF5E-6853-471D-282B-547028732E23}"/>
              </a:ext>
            </a:extLst>
          </p:cNvPr>
          <p:cNvPicPr>
            <a:picLocks noChangeAspect="1"/>
          </p:cNvPicPr>
          <p:nvPr/>
        </p:nvPicPr>
        <p:blipFill>
          <a:blip r:embed="rId6"/>
          <a:stretch>
            <a:fillRect/>
          </a:stretch>
        </p:blipFill>
        <p:spPr>
          <a:xfrm>
            <a:off x="32281399" y="14502758"/>
            <a:ext cx="8939504" cy="9530109"/>
          </a:xfrm>
          <a:prstGeom prst="rect">
            <a:avLst/>
          </a:prstGeom>
        </p:spPr>
      </p:pic>
      <p:sp>
        <p:nvSpPr>
          <p:cNvPr id="22" name="TextBox 21">
            <a:extLst>
              <a:ext uri="{FF2B5EF4-FFF2-40B4-BE49-F238E27FC236}">
                <a16:creationId xmlns:a16="http://schemas.microsoft.com/office/drawing/2014/main" id="{4FE3E257-238A-24E9-DA01-25EC66E9CE23}"/>
              </a:ext>
            </a:extLst>
          </p:cNvPr>
          <p:cNvSpPr txBox="1"/>
          <p:nvPr/>
        </p:nvSpPr>
        <p:spPr>
          <a:xfrm>
            <a:off x="16105833" y="16277172"/>
            <a:ext cx="12165044"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800" b="1">
                <a:latin typeface="Times New Roman"/>
                <a:cs typeface="Times New Roman"/>
              </a:rPr>
              <a:t>Technician</a:t>
            </a:r>
            <a:r>
              <a:rPr lang="en-US" sz="4800" b="1" baseline="0">
                <a:latin typeface="Times New Roman"/>
                <a:cs typeface="Times New Roman"/>
              </a:rPr>
              <a:t>:</a:t>
            </a:r>
            <a:r>
              <a:rPr lang="en-US" sz="4800" b="1">
                <a:latin typeface="Times New Roman"/>
                <a:cs typeface="Times New Roman"/>
              </a:rPr>
              <a:t> </a:t>
            </a:r>
            <a:r>
              <a:rPr lang="en-US" sz="4800">
                <a:latin typeface="Times New Roman"/>
                <a:cs typeface="Times New Roman"/>
              </a:rPr>
              <a:t>Collects the stored data from the field unit, organizes it into a data file, and delivers the data to the NYSDEC.</a:t>
            </a:r>
          </a:p>
          <a:p>
            <a:pPr algn="just"/>
            <a:endParaRPr lang="en-US" sz="4800">
              <a:latin typeface="Times New Roman" panose="02020603050405020304" pitchFamily="18" charset="0"/>
              <a:cs typeface="Times New Roman" panose="02020603050405020304" pitchFamily="18" charset="0"/>
            </a:endParaRPr>
          </a:p>
          <a:p>
            <a:pPr algn="just"/>
            <a:r>
              <a:rPr lang="en-US" sz="4800" b="1">
                <a:latin typeface="Times New Roman"/>
                <a:cs typeface="Times New Roman"/>
              </a:rPr>
              <a:t>NYSDEC: </a:t>
            </a:r>
            <a:r>
              <a:rPr lang="en-US" sz="4800">
                <a:latin typeface="Times New Roman"/>
                <a:cs typeface="Times New Roman"/>
              </a:rPr>
              <a:t>Receives the data file from the technician and analyzes and incorporates the data into a larger microclimate picture, which is made available to the public. </a:t>
            </a:r>
          </a:p>
        </p:txBody>
      </p:sp>
      <p:pic>
        <p:nvPicPr>
          <p:cNvPr id="8" name="Picture 7" descr="A circuit board connected to a cup of liquid&#10;&#10;Description automatically generated">
            <a:extLst>
              <a:ext uri="{FF2B5EF4-FFF2-40B4-BE49-F238E27FC236}">
                <a16:creationId xmlns:a16="http://schemas.microsoft.com/office/drawing/2014/main" id="{9E70F200-1C5A-9FAE-B92D-1D09EC1C017A}"/>
              </a:ext>
            </a:extLst>
          </p:cNvPr>
          <p:cNvPicPr>
            <a:picLocks noChangeAspect="1"/>
          </p:cNvPicPr>
          <p:nvPr/>
        </p:nvPicPr>
        <p:blipFill>
          <a:blip r:embed="rId7"/>
          <a:stretch>
            <a:fillRect/>
          </a:stretch>
        </p:blipFill>
        <p:spPr>
          <a:xfrm>
            <a:off x="22704413" y="22304602"/>
            <a:ext cx="5257138" cy="8459772"/>
          </a:xfrm>
          <a:prstGeom prst="rect">
            <a:avLst/>
          </a:prstGeom>
        </p:spPr>
      </p:pic>
      <p:sp>
        <p:nvSpPr>
          <p:cNvPr id="11" name="TextBox 10">
            <a:extLst>
              <a:ext uri="{FF2B5EF4-FFF2-40B4-BE49-F238E27FC236}">
                <a16:creationId xmlns:a16="http://schemas.microsoft.com/office/drawing/2014/main" id="{89DC54E7-D592-6AE4-FFD5-6FBF060E7D99}"/>
              </a:ext>
            </a:extLst>
          </p:cNvPr>
          <p:cNvSpPr txBox="1"/>
          <p:nvPr/>
        </p:nvSpPr>
        <p:spPr>
          <a:xfrm>
            <a:off x="16097435" y="22345333"/>
            <a:ext cx="6046228" cy="89562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latin typeface="Times New Roman"/>
                <a:cs typeface="Calibri"/>
              </a:rPr>
              <a:t>Left: Dipole Antena with MKR WAN-1310 transmitter.</a:t>
            </a:r>
            <a:endParaRPr lang="en-US" sz="7250" b="1">
              <a:cs typeface="Calibri" panose="020F0502020204030204"/>
            </a:endParaRPr>
          </a:p>
          <a:p>
            <a:endParaRPr lang="en-US" sz="4800" b="1">
              <a:latin typeface="Times New Roman"/>
              <a:cs typeface="Calibri"/>
            </a:endParaRPr>
          </a:p>
          <a:p>
            <a:r>
              <a:rPr lang="en-US" sz="4800" b="1">
                <a:latin typeface="Times New Roman"/>
                <a:cs typeface="Times New Roman"/>
              </a:rPr>
              <a:t>Top &amp; Right: PH sensor connected to pH meter placed in soil.</a:t>
            </a:r>
            <a:endParaRPr lang="en-US" sz="7250" b="1">
              <a:latin typeface="Calibri" panose="020F0502020204030204"/>
              <a:cs typeface="Calibri" panose="020F0502020204030204"/>
            </a:endParaRPr>
          </a:p>
          <a:p>
            <a:endParaRPr lang="en-US" sz="4800" b="1">
              <a:latin typeface="Times New Roman"/>
              <a:cs typeface="Times New Roman"/>
            </a:endParaRPr>
          </a:p>
          <a:p>
            <a:r>
              <a:rPr lang="en-US" sz="4800" b="1">
                <a:latin typeface="Times New Roman"/>
                <a:cs typeface="Times New Roman"/>
              </a:rPr>
              <a:t>Center: Arduino  Uno R3 used for control MKR devices.</a:t>
            </a:r>
            <a:endParaRPr lang="en-US" sz="7250" b="1">
              <a:cs typeface="Calibri" panose="020F0502020204030204"/>
            </a:endParaRPr>
          </a:p>
        </p:txBody>
      </p:sp>
    </p:spTree>
    <p:extLst>
      <p:ext uri="{BB962C8B-B14F-4D97-AF65-F5344CB8AC3E}">
        <p14:creationId xmlns:p14="http://schemas.microsoft.com/office/powerpoint/2010/main" val="393437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8E1D-804F-A3EB-FC2A-75E65BE1BC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321932-63BF-1874-9214-DCB5899F0B9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106963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7030A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University at Albany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Vitrano, Deana M</dc:creator>
  <cp:revision>1</cp:revision>
  <cp:lastPrinted>2019-11-19T17:54:50Z</cp:lastPrinted>
  <dcterms:created xsi:type="dcterms:W3CDTF">2019-11-12T16:19:56Z</dcterms:created>
  <dcterms:modified xsi:type="dcterms:W3CDTF">2024-04-15T16:35:44Z</dcterms:modified>
</cp:coreProperties>
</file>