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7" r:id="rId2"/>
    <p:sldId id="276" r:id="rId3"/>
    <p:sldId id="266" r:id="rId4"/>
    <p:sldId id="267" r:id="rId5"/>
    <p:sldId id="282" r:id="rId6"/>
    <p:sldId id="268" r:id="rId7"/>
    <p:sldId id="283" r:id="rId8"/>
    <p:sldId id="284" r:id="rId9"/>
    <p:sldId id="285" r:id="rId10"/>
    <p:sldId id="286" r:id="rId11"/>
    <p:sldId id="287" r:id="rId12"/>
    <p:sldId id="288" r:id="rId13"/>
    <p:sldId id="269" r:id="rId14"/>
    <p:sldId id="270" r:id="rId15"/>
    <p:sldId id="278" r:id="rId16"/>
    <p:sldId id="279" r:id="rId17"/>
    <p:sldId id="271" r:id="rId18"/>
    <p:sldId id="272" r:id="rId19"/>
    <p:sldId id="273" r:id="rId20"/>
    <p:sldId id="274" r:id="rId21"/>
    <p:sldId id="275" r:id="rId22"/>
    <p:sldId id="280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B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E6DC21-C12A-4CD5-BEE1-CFECBC95FD51}" v="2" dt="2024-02-27T14:00:57.567"/>
    <p1510:client id="{30DA9FC9-20FA-4DE9-9347-F8462FB2EB24}" v="11" dt="2024-02-27T13:58:37.9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62478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outlineViewPr>
    <p:cViewPr>
      <p:scale>
        <a:sx n="33" d="100"/>
        <a:sy n="33" d="100"/>
      </p:scale>
      <p:origin x="0" y="-496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i saraswat" userId="16ecd2da795f39ad" providerId="Windows Live" clId="Web-{10E6DC21-C12A-4CD5-BEE1-CFECBC95FD51}"/>
    <pc:docChg chg="modSld">
      <pc:chgData name="soni saraswat" userId="16ecd2da795f39ad" providerId="Windows Live" clId="Web-{10E6DC21-C12A-4CD5-BEE1-CFECBC95FD51}" dt="2024-02-27T14:00:57.567" v="5"/>
      <pc:docMkLst>
        <pc:docMk/>
      </pc:docMkLst>
      <pc:sldChg chg="addSp delSp modSp">
        <pc:chgData name="soni saraswat" userId="16ecd2da795f39ad" providerId="Windows Live" clId="Web-{10E6DC21-C12A-4CD5-BEE1-CFECBC95FD51}" dt="2024-02-27T14:00:57.567" v="5"/>
        <pc:sldMkLst>
          <pc:docMk/>
          <pc:sldMk cId="610254797" sldId="274"/>
        </pc:sldMkLst>
        <pc:spChg chg="mod">
          <ac:chgData name="soni saraswat" userId="16ecd2da795f39ad" providerId="Windows Live" clId="Web-{10E6DC21-C12A-4CD5-BEE1-CFECBC95FD51}" dt="2024-02-27T13:59:57.253" v="2"/>
          <ac:spMkLst>
            <pc:docMk/>
            <pc:sldMk cId="610254797" sldId="274"/>
            <ac:spMk id="2" creationId="{00000000-0000-0000-0000-000000000000}"/>
          </ac:spMkLst>
        </pc:spChg>
        <pc:spChg chg="add del">
          <ac:chgData name="soni saraswat" userId="16ecd2da795f39ad" providerId="Windows Live" clId="Web-{10E6DC21-C12A-4CD5-BEE1-CFECBC95FD51}" dt="2024-02-27T13:59:57.253" v="2"/>
          <ac:spMkLst>
            <pc:docMk/>
            <pc:sldMk cId="610254797" sldId="274"/>
            <ac:spMk id="10" creationId="{80300B1B-B85E-D514-C6B4-30126EBBCDEC}"/>
          </ac:spMkLst>
        </pc:spChg>
        <pc:spChg chg="add del">
          <ac:chgData name="soni saraswat" userId="16ecd2da795f39ad" providerId="Windows Live" clId="Web-{10E6DC21-C12A-4CD5-BEE1-CFECBC95FD51}" dt="2024-02-27T13:59:57.253" v="2"/>
          <ac:spMkLst>
            <pc:docMk/>
            <pc:sldMk cId="610254797" sldId="274"/>
            <ac:spMk id="12" creationId="{8C248155-68EB-D74C-5577-DA97D48E3563}"/>
          </ac:spMkLst>
        </pc:spChg>
        <pc:spChg chg="add del">
          <ac:chgData name="soni saraswat" userId="16ecd2da795f39ad" providerId="Windows Live" clId="Web-{10E6DC21-C12A-4CD5-BEE1-CFECBC95FD51}" dt="2024-02-27T13:59:57.253" v="2"/>
          <ac:spMkLst>
            <pc:docMk/>
            <pc:sldMk cId="610254797" sldId="274"/>
            <ac:spMk id="14" creationId="{D30E628A-07F0-331A-DE0B-CCD7FB90AEA6}"/>
          </ac:spMkLst>
        </pc:spChg>
        <pc:spChg chg="add del">
          <ac:chgData name="soni saraswat" userId="16ecd2da795f39ad" providerId="Windows Live" clId="Web-{10E6DC21-C12A-4CD5-BEE1-CFECBC95FD51}" dt="2024-02-27T13:59:57.191" v="1"/>
          <ac:spMkLst>
            <pc:docMk/>
            <pc:sldMk cId="610254797" sldId="274"/>
            <ac:spMk id="19" creationId="{80300B1B-B85E-D514-C6B4-30126EBBCDEC}"/>
          </ac:spMkLst>
        </pc:spChg>
        <pc:spChg chg="add del">
          <ac:chgData name="soni saraswat" userId="16ecd2da795f39ad" providerId="Windows Live" clId="Web-{10E6DC21-C12A-4CD5-BEE1-CFECBC95FD51}" dt="2024-02-27T13:59:57.191" v="1"/>
          <ac:spMkLst>
            <pc:docMk/>
            <pc:sldMk cId="610254797" sldId="274"/>
            <ac:spMk id="21" creationId="{8C248155-68EB-D74C-5577-DA97D48E3563}"/>
          </ac:spMkLst>
        </pc:spChg>
        <pc:spChg chg="add del">
          <ac:chgData name="soni saraswat" userId="16ecd2da795f39ad" providerId="Windows Live" clId="Web-{10E6DC21-C12A-4CD5-BEE1-CFECBC95FD51}" dt="2024-02-27T13:59:57.191" v="1"/>
          <ac:spMkLst>
            <pc:docMk/>
            <pc:sldMk cId="610254797" sldId="274"/>
            <ac:spMk id="23" creationId="{D30E628A-07F0-331A-DE0B-CCD7FB90AEA6}"/>
          </ac:spMkLst>
        </pc:spChg>
        <pc:spChg chg="add">
          <ac:chgData name="soni saraswat" userId="16ecd2da795f39ad" providerId="Windows Live" clId="Web-{10E6DC21-C12A-4CD5-BEE1-CFECBC95FD51}" dt="2024-02-27T13:59:57.253" v="2"/>
          <ac:spMkLst>
            <pc:docMk/>
            <pc:sldMk cId="610254797" sldId="274"/>
            <ac:spMk id="25" creationId="{B063577F-2949-C31E-B4B0-5E250230FD0F}"/>
          </ac:spMkLst>
        </pc:spChg>
        <pc:spChg chg="add">
          <ac:chgData name="soni saraswat" userId="16ecd2da795f39ad" providerId="Windows Live" clId="Web-{10E6DC21-C12A-4CD5-BEE1-CFECBC95FD51}" dt="2024-02-27T13:59:57.253" v="2"/>
          <ac:spMkLst>
            <pc:docMk/>
            <pc:sldMk cId="610254797" sldId="274"/>
            <ac:spMk id="26" creationId="{17E4A51B-BAF6-3729-A2C0-89331F2FB716}"/>
          </ac:spMkLst>
        </pc:spChg>
        <pc:graphicFrameChg chg="mod modGraphic">
          <ac:chgData name="soni saraswat" userId="16ecd2da795f39ad" providerId="Windows Live" clId="Web-{10E6DC21-C12A-4CD5-BEE1-CFECBC95FD51}" dt="2024-02-27T14:00:57.567" v="5"/>
          <ac:graphicFrameMkLst>
            <pc:docMk/>
            <pc:sldMk cId="610254797" sldId="274"/>
            <ac:graphicFrameMk id="6" creationId="{80004637-AE0D-ECCE-5DDA-8B4A38E961C7}"/>
          </ac:graphicFrameMkLst>
        </pc:graphicFrameChg>
      </pc:sldChg>
    </pc:docChg>
  </pc:docChgLst>
  <pc:docChgLst>
    <pc:chgData name="soni saraswat" userId="16ecd2da795f39ad" providerId="Windows Live" clId="Web-{30DA9FC9-20FA-4DE9-9347-F8462FB2EB24}"/>
    <pc:docChg chg="modSld">
      <pc:chgData name="soni saraswat" userId="16ecd2da795f39ad" providerId="Windows Live" clId="Web-{30DA9FC9-20FA-4DE9-9347-F8462FB2EB24}" dt="2024-02-27T13:58:38.607" v="62" actId="14100"/>
      <pc:docMkLst>
        <pc:docMk/>
      </pc:docMkLst>
      <pc:sldChg chg="addSp delSp modSp">
        <pc:chgData name="soni saraswat" userId="16ecd2da795f39ad" providerId="Windows Live" clId="Web-{30DA9FC9-20FA-4DE9-9347-F8462FB2EB24}" dt="2024-02-27T13:50:35.687" v="0"/>
        <pc:sldMkLst>
          <pc:docMk/>
          <pc:sldMk cId="3292296361" sldId="266"/>
        </pc:sldMkLst>
        <pc:spChg chg="mod">
          <ac:chgData name="soni saraswat" userId="16ecd2da795f39ad" providerId="Windows Live" clId="Web-{30DA9FC9-20FA-4DE9-9347-F8462FB2EB24}" dt="2024-02-27T13:50:35.687" v="0"/>
          <ac:spMkLst>
            <pc:docMk/>
            <pc:sldMk cId="3292296361" sldId="266"/>
            <ac:spMk id="2" creationId="{00000000-0000-0000-0000-000000000000}"/>
          </ac:spMkLst>
        </pc:spChg>
        <pc:spChg chg="mod">
          <ac:chgData name="soni saraswat" userId="16ecd2da795f39ad" providerId="Windows Live" clId="Web-{30DA9FC9-20FA-4DE9-9347-F8462FB2EB24}" dt="2024-02-27T13:50:35.687" v="0"/>
          <ac:spMkLst>
            <pc:docMk/>
            <pc:sldMk cId="3292296361" sldId="266"/>
            <ac:spMk id="3" creationId="{00000000-0000-0000-0000-000000000000}"/>
          </ac:spMkLst>
        </pc:spChg>
        <pc:spChg chg="del">
          <ac:chgData name="soni saraswat" userId="16ecd2da795f39ad" providerId="Windows Live" clId="Web-{30DA9FC9-20FA-4DE9-9347-F8462FB2EB24}" dt="2024-02-27T13:50:35.687" v="0"/>
          <ac:spMkLst>
            <pc:docMk/>
            <pc:sldMk cId="3292296361" sldId="266"/>
            <ac:spMk id="10" creationId="{E5D8E37F-B926-4EDC-B832-034AD1BBD5AC}"/>
          </ac:spMkLst>
        </pc:spChg>
        <pc:spChg chg="add">
          <ac:chgData name="soni saraswat" userId="16ecd2da795f39ad" providerId="Windows Live" clId="Web-{30DA9FC9-20FA-4DE9-9347-F8462FB2EB24}" dt="2024-02-27T13:50:35.687" v="0"/>
          <ac:spMkLst>
            <pc:docMk/>
            <pc:sldMk cId="3292296361" sldId="266"/>
            <ac:spMk id="15" creationId="{8753201B-432F-7A72-6FF6-CF0404210168}"/>
          </ac:spMkLst>
        </pc:spChg>
        <pc:picChg chg="mod ord">
          <ac:chgData name="soni saraswat" userId="16ecd2da795f39ad" providerId="Windows Live" clId="Web-{30DA9FC9-20FA-4DE9-9347-F8462FB2EB24}" dt="2024-02-27T13:50:35.687" v="0"/>
          <ac:picMkLst>
            <pc:docMk/>
            <pc:sldMk cId="3292296361" sldId="266"/>
            <ac:picMk id="6" creationId="{32A09A55-58C9-2797-C517-EE86820B9400}"/>
          </ac:picMkLst>
        </pc:picChg>
      </pc:sldChg>
      <pc:sldChg chg="addSp delSp modSp">
        <pc:chgData name="soni saraswat" userId="16ecd2da795f39ad" providerId="Windows Live" clId="Web-{30DA9FC9-20FA-4DE9-9347-F8462FB2EB24}" dt="2024-02-27T13:53:08.160" v="31" actId="14100"/>
        <pc:sldMkLst>
          <pc:docMk/>
          <pc:sldMk cId="717626072" sldId="267"/>
        </pc:sldMkLst>
        <pc:spChg chg="mod">
          <ac:chgData name="soni saraswat" userId="16ecd2da795f39ad" providerId="Windows Live" clId="Web-{30DA9FC9-20FA-4DE9-9347-F8462FB2EB24}" dt="2024-02-27T13:52:48.987" v="29"/>
          <ac:spMkLst>
            <pc:docMk/>
            <pc:sldMk cId="717626072" sldId="267"/>
            <ac:spMk id="2" creationId="{00000000-0000-0000-0000-000000000000}"/>
          </ac:spMkLst>
        </pc:spChg>
        <pc:spChg chg="mod ord">
          <ac:chgData name="soni saraswat" userId="16ecd2da795f39ad" providerId="Windows Live" clId="Web-{30DA9FC9-20FA-4DE9-9347-F8462FB2EB24}" dt="2024-02-27T13:52:48.987" v="29"/>
          <ac:spMkLst>
            <pc:docMk/>
            <pc:sldMk cId="717626072" sldId="267"/>
            <ac:spMk id="3" creationId="{00000000-0000-0000-0000-000000000000}"/>
          </ac:spMkLst>
        </pc:spChg>
        <pc:spChg chg="add del">
          <ac:chgData name="soni saraswat" userId="16ecd2da795f39ad" providerId="Windows Live" clId="Web-{30DA9FC9-20FA-4DE9-9347-F8462FB2EB24}" dt="2024-02-27T13:52:48.987" v="29"/>
          <ac:spMkLst>
            <pc:docMk/>
            <pc:sldMk cId="717626072" sldId="267"/>
            <ac:spMk id="10" creationId="{E5D8E37F-B926-4EDC-B832-034AD1BBD5AC}"/>
          </ac:spMkLst>
        </pc:spChg>
        <pc:spChg chg="add del">
          <ac:chgData name="soni saraswat" userId="16ecd2da795f39ad" providerId="Windows Live" clId="Web-{30DA9FC9-20FA-4DE9-9347-F8462FB2EB24}" dt="2024-02-27T13:50:51.625" v="2"/>
          <ac:spMkLst>
            <pc:docMk/>
            <pc:sldMk cId="717626072" sldId="267"/>
            <ac:spMk id="15" creationId="{41A06B62-8BB1-9677-4094-5FB84178B453}"/>
          </ac:spMkLst>
        </pc:spChg>
        <pc:spChg chg="add del">
          <ac:chgData name="soni saraswat" userId="16ecd2da795f39ad" providerId="Windows Live" clId="Web-{30DA9FC9-20FA-4DE9-9347-F8462FB2EB24}" dt="2024-02-27T13:50:59.234" v="4"/>
          <ac:spMkLst>
            <pc:docMk/>
            <pc:sldMk cId="717626072" sldId="267"/>
            <ac:spMk id="17" creationId="{8753201B-432F-7A72-6FF6-CF0404210168}"/>
          </ac:spMkLst>
        </pc:spChg>
        <pc:spChg chg="add del">
          <ac:chgData name="soni saraswat" userId="16ecd2da795f39ad" providerId="Windows Live" clId="Web-{30DA9FC9-20FA-4DE9-9347-F8462FB2EB24}" dt="2024-02-27T13:50:59.234" v="4"/>
          <ac:spMkLst>
            <pc:docMk/>
            <pc:sldMk cId="717626072" sldId="267"/>
            <ac:spMk id="18" creationId="{B5CE8706-C904-73E3-C523-33027F7D3499}"/>
          </ac:spMkLst>
        </pc:spChg>
        <pc:spChg chg="add del">
          <ac:chgData name="soni saraswat" userId="16ecd2da795f39ad" providerId="Windows Live" clId="Web-{30DA9FC9-20FA-4DE9-9347-F8462FB2EB24}" dt="2024-02-27T13:51:19.969" v="6"/>
          <ac:spMkLst>
            <pc:docMk/>
            <pc:sldMk cId="717626072" sldId="267"/>
            <ac:spMk id="20" creationId="{8753201B-432F-7A72-6FF6-CF0404210168}"/>
          </ac:spMkLst>
        </pc:spChg>
        <pc:spChg chg="add del">
          <ac:chgData name="soni saraswat" userId="16ecd2da795f39ad" providerId="Windows Live" clId="Web-{30DA9FC9-20FA-4DE9-9347-F8462FB2EB24}" dt="2024-02-27T13:51:27.110" v="8"/>
          <ac:spMkLst>
            <pc:docMk/>
            <pc:sldMk cId="717626072" sldId="267"/>
            <ac:spMk id="22" creationId="{72AA3712-C5CA-A663-E80E-253CE093079F}"/>
          </ac:spMkLst>
        </pc:spChg>
        <pc:spChg chg="add del">
          <ac:chgData name="soni saraswat" userId="16ecd2da795f39ad" providerId="Windows Live" clId="Web-{30DA9FC9-20FA-4DE9-9347-F8462FB2EB24}" dt="2024-02-27T13:51:34.688" v="10"/>
          <ac:spMkLst>
            <pc:docMk/>
            <pc:sldMk cId="717626072" sldId="267"/>
            <ac:spMk id="24" creationId="{41A06B62-8BB1-9677-4094-5FB84178B453}"/>
          </ac:spMkLst>
        </pc:spChg>
        <pc:spChg chg="add del">
          <ac:chgData name="soni saraswat" userId="16ecd2da795f39ad" providerId="Windows Live" clId="Web-{30DA9FC9-20FA-4DE9-9347-F8462FB2EB24}" dt="2024-02-27T13:51:43.001" v="12"/>
          <ac:spMkLst>
            <pc:docMk/>
            <pc:sldMk cId="717626072" sldId="267"/>
            <ac:spMk id="26" creationId="{6F47906E-2371-735B-2547-6E6A7E021D73}"/>
          </ac:spMkLst>
        </pc:spChg>
        <pc:spChg chg="add del">
          <ac:chgData name="soni saraswat" userId="16ecd2da795f39ad" providerId="Windows Live" clId="Web-{30DA9FC9-20FA-4DE9-9347-F8462FB2EB24}" dt="2024-02-27T13:51:46.595" v="14"/>
          <ac:spMkLst>
            <pc:docMk/>
            <pc:sldMk cId="717626072" sldId="267"/>
            <ac:spMk id="28" creationId="{7E259EAA-3827-BEFD-3AE5-26669D20B4B8}"/>
          </ac:spMkLst>
        </pc:spChg>
        <pc:spChg chg="add del">
          <ac:chgData name="soni saraswat" userId="16ecd2da795f39ad" providerId="Windows Live" clId="Web-{30DA9FC9-20FA-4DE9-9347-F8462FB2EB24}" dt="2024-02-27T13:51:51.033" v="16"/>
          <ac:spMkLst>
            <pc:docMk/>
            <pc:sldMk cId="717626072" sldId="267"/>
            <ac:spMk id="30" creationId="{466F9435-E138-5C7C-61E7-12CCB3055794}"/>
          </ac:spMkLst>
        </pc:spChg>
        <pc:spChg chg="add del">
          <ac:chgData name="soni saraswat" userId="16ecd2da795f39ad" providerId="Windows Live" clId="Web-{30DA9FC9-20FA-4DE9-9347-F8462FB2EB24}" dt="2024-02-27T13:52:00.783" v="18"/>
          <ac:spMkLst>
            <pc:docMk/>
            <pc:sldMk cId="717626072" sldId="267"/>
            <ac:spMk id="32" creationId="{466F9435-E138-5C7C-61E7-12CCB3055794}"/>
          </ac:spMkLst>
        </pc:spChg>
        <pc:spChg chg="add del">
          <ac:chgData name="soni saraswat" userId="16ecd2da795f39ad" providerId="Windows Live" clId="Web-{30DA9FC9-20FA-4DE9-9347-F8462FB2EB24}" dt="2024-02-27T13:52:15.643" v="20"/>
          <ac:spMkLst>
            <pc:docMk/>
            <pc:sldMk cId="717626072" sldId="267"/>
            <ac:spMk id="34" creationId="{8753201B-432F-7A72-6FF6-CF0404210168}"/>
          </ac:spMkLst>
        </pc:spChg>
        <pc:spChg chg="add del">
          <ac:chgData name="soni saraswat" userId="16ecd2da795f39ad" providerId="Windows Live" clId="Web-{30DA9FC9-20FA-4DE9-9347-F8462FB2EB24}" dt="2024-02-27T13:52:24.190" v="22"/>
          <ac:spMkLst>
            <pc:docMk/>
            <pc:sldMk cId="717626072" sldId="267"/>
            <ac:spMk id="36" creationId="{7E259EAA-3827-BEFD-3AE5-26669D20B4B8}"/>
          </ac:spMkLst>
        </pc:spChg>
        <pc:spChg chg="add del">
          <ac:chgData name="soni saraswat" userId="16ecd2da795f39ad" providerId="Windows Live" clId="Web-{30DA9FC9-20FA-4DE9-9347-F8462FB2EB24}" dt="2024-02-27T13:52:31.003" v="24"/>
          <ac:spMkLst>
            <pc:docMk/>
            <pc:sldMk cId="717626072" sldId="267"/>
            <ac:spMk id="38" creationId="{79D2D73E-B42D-0B39-8136-4A25DAFD926B}"/>
          </ac:spMkLst>
        </pc:spChg>
        <pc:spChg chg="add del">
          <ac:chgData name="soni saraswat" userId="16ecd2da795f39ad" providerId="Windows Live" clId="Web-{30DA9FC9-20FA-4DE9-9347-F8462FB2EB24}" dt="2024-02-27T13:52:37.050" v="26"/>
          <ac:spMkLst>
            <pc:docMk/>
            <pc:sldMk cId="717626072" sldId="267"/>
            <ac:spMk id="40" creationId="{41A06B62-8BB1-9677-4094-5FB84178B453}"/>
          </ac:spMkLst>
        </pc:spChg>
        <pc:spChg chg="add del">
          <ac:chgData name="soni saraswat" userId="16ecd2da795f39ad" providerId="Windows Live" clId="Web-{30DA9FC9-20FA-4DE9-9347-F8462FB2EB24}" dt="2024-02-27T13:52:48.987" v="28"/>
          <ac:spMkLst>
            <pc:docMk/>
            <pc:sldMk cId="717626072" sldId="267"/>
            <ac:spMk id="42" creationId="{8753201B-432F-7A72-6FF6-CF0404210168}"/>
          </ac:spMkLst>
        </pc:spChg>
        <pc:spChg chg="add">
          <ac:chgData name="soni saraswat" userId="16ecd2da795f39ad" providerId="Windows Live" clId="Web-{30DA9FC9-20FA-4DE9-9347-F8462FB2EB24}" dt="2024-02-27T13:52:48.987" v="29"/>
          <ac:spMkLst>
            <pc:docMk/>
            <pc:sldMk cId="717626072" sldId="267"/>
            <ac:spMk id="44" creationId="{41A06B62-8BB1-9677-4094-5FB84178B453}"/>
          </ac:spMkLst>
        </pc:spChg>
        <pc:picChg chg="mod ord">
          <ac:chgData name="soni saraswat" userId="16ecd2da795f39ad" providerId="Windows Live" clId="Web-{30DA9FC9-20FA-4DE9-9347-F8462FB2EB24}" dt="2024-02-27T13:53:08.160" v="31" actId="14100"/>
          <ac:picMkLst>
            <pc:docMk/>
            <pc:sldMk cId="717626072" sldId="267"/>
            <ac:picMk id="6" creationId="{32E66125-6122-AF99-FEE0-06AE66147932}"/>
          </ac:picMkLst>
        </pc:picChg>
      </pc:sldChg>
      <pc:sldChg chg="addSp delSp modSp">
        <pc:chgData name="soni saraswat" userId="16ecd2da795f39ad" providerId="Windows Live" clId="Web-{30DA9FC9-20FA-4DE9-9347-F8462FB2EB24}" dt="2024-02-27T13:53:59.364" v="36"/>
        <pc:sldMkLst>
          <pc:docMk/>
          <pc:sldMk cId="2345898063" sldId="268"/>
        </pc:sldMkLst>
        <pc:spChg chg="add del">
          <ac:chgData name="soni saraswat" userId="16ecd2da795f39ad" providerId="Windows Live" clId="Web-{30DA9FC9-20FA-4DE9-9347-F8462FB2EB24}" dt="2024-02-27T13:53:59.364" v="36"/>
          <ac:spMkLst>
            <pc:docMk/>
            <pc:sldMk cId="2345898063" sldId="268"/>
            <ac:spMk id="10" creationId="{80300B1B-B85E-D514-C6B4-30126EBBCDEC}"/>
          </ac:spMkLst>
        </pc:spChg>
        <pc:spChg chg="add del">
          <ac:chgData name="soni saraswat" userId="16ecd2da795f39ad" providerId="Windows Live" clId="Web-{30DA9FC9-20FA-4DE9-9347-F8462FB2EB24}" dt="2024-02-27T13:53:59.364" v="36"/>
          <ac:spMkLst>
            <pc:docMk/>
            <pc:sldMk cId="2345898063" sldId="268"/>
            <ac:spMk id="12" creationId="{8C248155-68EB-D74C-5577-DA97D48E3563}"/>
          </ac:spMkLst>
        </pc:spChg>
        <pc:spChg chg="add del">
          <ac:chgData name="soni saraswat" userId="16ecd2da795f39ad" providerId="Windows Live" clId="Web-{30DA9FC9-20FA-4DE9-9347-F8462FB2EB24}" dt="2024-02-27T13:53:59.364" v="36"/>
          <ac:spMkLst>
            <pc:docMk/>
            <pc:sldMk cId="2345898063" sldId="268"/>
            <ac:spMk id="14" creationId="{D30E628A-07F0-331A-DE0B-CCD7FB90AEA6}"/>
          </ac:spMkLst>
        </pc:spChg>
        <pc:spChg chg="add del">
          <ac:chgData name="soni saraswat" userId="16ecd2da795f39ad" providerId="Windows Live" clId="Web-{30DA9FC9-20FA-4DE9-9347-F8462FB2EB24}" dt="2024-02-27T13:53:56.224" v="33"/>
          <ac:spMkLst>
            <pc:docMk/>
            <pc:sldMk cId="2345898063" sldId="268"/>
            <ac:spMk id="19" creationId="{80300B1B-B85E-D514-C6B4-30126EBBCDEC}"/>
          </ac:spMkLst>
        </pc:spChg>
        <pc:spChg chg="add del">
          <ac:chgData name="soni saraswat" userId="16ecd2da795f39ad" providerId="Windows Live" clId="Web-{30DA9FC9-20FA-4DE9-9347-F8462FB2EB24}" dt="2024-02-27T13:53:56.224" v="33"/>
          <ac:spMkLst>
            <pc:docMk/>
            <pc:sldMk cId="2345898063" sldId="268"/>
            <ac:spMk id="21" creationId="{8C248155-68EB-D74C-5577-DA97D48E3563}"/>
          </ac:spMkLst>
        </pc:spChg>
        <pc:spChg chg="add del">
          <ac:chgData name="soni saraswat" userId="16ecd2da795f39ad" providerId="Windows Live" clId="Web-{30DA9FC9-20FA-4DE9-9347-F8462FB2EB24}" dt="2024-02-27T13:53:56.224" v="33"/>
          <ac:spMkLst>
            <pc:docMk/>
            <pc:sldMk cId="2345898063" sldId="268"/>
            <ac:spMk id="23" creationId="{D30E628A-07F0-331A-DE0B-CCD7FB90AEA6}"/>
          </ac:spMkLst>
        </pc:spChg>
        <pc:spChg chg="add del">
          <ac:chgData name="soni saraswat" userId="16ecd2da795f39ad" providerId="Windows Live" clId="Web-{30DA9FC9-20FA-4DE9-9347-F8462FB2EB24}" dt="2024-02-27T13:53:59.333" v="35"/>
          <ac:spMkLst>
            <pc:docMk/>
            <pc:sldMk cId="2345898063" sldId="268"/>
            <ac:spMk id="25" creationId="{C2329425-0083-BCD7-C8F1-24F1F98B7F03}"/>
          </ac:spMkLst>
        </pc:spChg>
        <pc:spChg chg="add del">
          <ac:chgData name="soni saraswat" userId="16ecd2da795f39ad" providerId="Windows Live" clId="Web-{30DA9FC9-20FA-4DE9-9347-F8462FB2EB24}" dt="2024-02-27T13:53:59.333" v="35"/>
          <ac:spMkLst>
            <pc:docMk/>
            <pc:sldMk cId="2345898063" sldId="268"/>
            <ac:spMk id="26" creationId="{5FFCE8CD-3FA1-5CD3-0A5E-DF1AE2370C83}"/>
          </ac:spMkLst>
        </pc:spChg>
        <pc:spChg chg="add">
          <ac:chgData name="soni saraswat" userId="16ecd2da795f39ad" providerId="Windows Live" clId="Web-{30DA9FC9-20FA-4DE9-9347-F8462FB2EB24}" dt="2024-02-27T13:53:59.364" v="36"/>
          <ac:spMkLst>
            <pc:docMk/>
            <pc:sldMk cId="2345898063" sldId="268"/>
            <ac:spMk id="28" creationId="{80300B1B-B85E-D514-C6B4-30126EBBCDEC}"/>
          </ac:spMkLst>
        </pc:spChg>
        <pc:spChg chg="add">
          <ac:chgData name="soni saraswat" userId="16ecd2da795f39ad" providerId="Windows Live" clId="Web-{30DA9FC9-20FA-4DE9-9347-F8462FB2EB24}" dt="2024-02-27T13:53:59.364" v="36"/>
          <ac:spMkLst>
            <pc:docMk/>
            <pc:sldMk cId="2345898063" sldId="268"/>
            <ac:spMk id="29" creationId="{8C248155-68EB-D74C-5577-DA97D48E3563}"/>
          </ac:spMkLst>
        </pc:spChg>
        <pc:spChg chg="add">
          <ac:chgData name="soni saraswat" userId="16ecd2da795f39ad" providerId="Windows Live" clId="Web-{30DA9FC9-20FA-4DE9-9347-F8462FB2EB24}" dt="2024-02-27T13:53:59.364" v="36"/>
          <ac:spMkLst>
            <pc:docMk/>
            <pc:sldMk cId="2345898063" sldId="268"/>
            <ac:spMk id="30" creationId="{D30E628A-07F0-331A-DE0B-CCD7FB90AEA6}"/>
          </ac:spMkLst>
        </pc:spChg>
        <pc:graphicFrameChg chg="mod modGraphic">
          <ac:chgData name="soni saraswat" userId="16ecd2da795f39ad" providerId="Windows Live" clId="Web-{30DA9FC9-20FA-4DE9-9347-F8462FB2EB24}" dt="2024-02-27T13:53:59.364" v="36"/>
          <ac:graphicFrameMkLst>
            <pc:docMk/>
            <pc:sldMk cId="2345898063" sldId="268"/>
            <ac:graphicFrameMk id="6" creationId="{7FC5C770-2C46-F83B-B252-8642A01793D2}"/>
          </ac:graphicFrameMkLst>
        </pc:graphicFrameChg>
      </pc:sldChg>
      <pc:sldChg chg="addSp delSp modSp">
        <pc:chgData name="soni saraswat" userId="16ecd2da795f39ad" providerId="Windows Live" clId="Web-{30DA9FC9-20FA-4DE9-9347-F8462FB2EB24}" dt="2024-02-27T13:54:40.413" v="39"/>
        <pc:sldMkLst>
          <pc:docMk/>
          <pc:sldMk cId="1501087100" sldId="269"/>
        </pc:sldMkLst>
        <pc:spChg chg="mod">
          <ac:chgData name="soni saraswat" userId="16ecd2da795f39ad" providerId="Windows Live" clId="Web-{30DA9FC9-20FA-4DE9-9347-F8462FB2EB24}" dt="2024-02-27T13:54:40.413" v="39"/>
          <ac:spMkLst>
            <pc:docMk/>
            <pc:sldMk cId="1501087100" sldId="269"/>
            <ac:spMk id="2" creationId="{00000000-0000-0000-0000-000000000000}"/>
          </ac:spMkLst>
        </pc:spChg>
        <pc:spChg chg="mod ord">
          <ac:chgData name="soni saraswat" userId="16ecd2da795f39ad" providerId="Windows Live" clId="Web-{30DA9FC9-20FA-4DE9-9347-F8462FB2EB24}" dt="2024-02-27T13:54:40.413" v="39"/>
          <ac:spMkLst>
            <pc:docMk/>
            <pc:sldMk cId="1501087100" sldId="269"/>
            <ac:spMk id="3" creationId="{00000000-0000-0000-0000-000000000000}"/>
          </ac:spMkLst>
        </pc:spChg>
        <pc:spChg chg="add del">
          <ac:chgData name="soni saraswat" userId="16ecd2da795f39ad" providerId="Windows Live" clId="Web-{30DA9FC9-20FA-4DE9-9347-F8462FB2EB24}" dt="2024-02-27T13:54:40.413" v="39"/>
          <ac:spMkLst>
            <pc:docMk/>
            <pc:sldMk cId="1501087100" sldId="269"/>
            <ac:spMk id="10" creationId="{E5D8E37F-B926-4EDC-B832-034AD1BBD5AC}"/>
          </ac:spMkLst>
        </pc:spChg>
        <pc:spChg chg="add del">
          <ac:chgData name="soni saraswat" userId="16ecd2da795f39ad" providerId="Windows Live" clId="Web-{30DA9FC9-20FA-4DE9-9347-F8462FB2EB24}" dt="2024-02-27T13:54:40.413" v="38"/>
          <ac:spMkLst>
            <pc:docMk/>
            <pc:sldMk cId="1501087100" sldId="269"/>
            <ac:spMk id="15" creationId="{72AA3712-C5CA-A663-E80E-253CE093079F}"/>
          </ac:spMkLst>
        </pc:spChg>
        <pc:spChg chg="add">
          <ac:chgData name="soni saraswat" userId="16ecd2da795f39ad" providerId="Windows Live" clId="Web-{30DA9FC9-20FA-4DE9-9347-F8462FB2EB24}" dt="2024-02-27T13:54:40.413" v="39"/>
          <ac:spMkLst>
            <pc:docMk/>
            <pc:sldMk cId="1501087100" sldId="269"/>
            <ac:spMk id="17" creationId="{6F47906E-2371-735B-2547-6E6A7E021D73}"/>
          </ac:spMkLst>
        </pc:spChg>
        <pc:picChg chg="mod">
          <ac:chgData name="soni saraswat" userId="16ecd2da795f39ad" providerId="Windows Live" clId="Web-{30DA9FC9-20FA-4DE9-9347-F8462FB2EB24}" dt="2024-02-27T13:54:40.413" v="39"/>
          <ac:picMkLst>
            <pc:docMk/>
            <pc:sldMk cId="1501087100" sldId="269"/>
            <ac:picMk id="6" creationId="{26C59840-C293-9629-50D5-D9F5B8DC2321}"/>
          </ac:picMkLst>
        </pc:picChg>
      </pc:sldChg>
      <pc:sldChg chg="modSp">
        <pc:chgData name="soni saraswat" userId="16ecd2da795f39ad" providerId="Windows Live" clId="Web-{30DA9FC9-20FA-4DE9-9347-F8462FB2EB24}" dt="2024-02-27T13:55:02.116" v="40" actId="14100"/>
        <pc:sldMkLst>
          <pc:docMk/>
          <pc:sldMk cId="1329001520" sldId="270"/>
        </pc:sldMkLst>
        <pc:picChg chg="mod">
          <ac:chgData name="soni saraswat" userId="16ecd2da795f39ad" providerId="Windows Live" clId="Web-{30DA9FC9-20FA-4DE9-9347-F8462FB2EB24}" dt="2024-02-27T13:55:02.116" v="40" actId="14100"/>
          <ac:picMkLst>
            <pc:docMk/>
            <pc:sldMk cId="1329001520" sldId="270"/>
            <ac:picMk id="6" creationId="{C4674A6A-B219-4E25-E29D-2EFC97A66E37}"/>
          </ac:picMkLst>
        </pc:picChg>
      </pc:sldChg>
      <pc:sldChg chg="addSp delSp modSp">
        <pc:chgData name="soni saraswat" userId="16ecd2da795f39ad" providerId="Windows Live" clId="Web-{30DA9FC9-20FA-4DE9-9347-F8462FB2EB24}" dt="2024-02-27T13:55:45.399" v="46"/>
        <pc:sldMkLst>
          <pc:docMk/>
          <pc:sldMk cId="2644073910" sldId="271"/>
        </pc:sldMkLst>
        <pc:spChg chg="mod">
          <ac:chgData name="soni saraswat" userId="16ecd2da795f39ad" providerId="Windows Live" clId="Web-{30DA9FC9-20FA-4DE9-9347-F8462FB2EB24}" dt="2024-02-27T13:55:45.399" v="46"/>
          <ac:spMkLst>
            <pc:docMk/>
            <pc:sldMk cId="2644073910" sldId="271"/>
            <ac:spMk id="2" creationId="{00000000-0000-0000-0000-000000000000}"/>
          </ac:spMkLst>
        </pc:spChg>
        <pc:spChg chg="mod">
          <ac:chgData name="soni saraswat" userId="16ecd2da795f39ad" providerId="Windows Live" clId="Web-{30DA9FC9-20FA-4DE9-9347-F8462FB2EB24}" dt="2024-02-27T13:55:45.399" v="46"/>
          <ac:spMkLst>
            <pc:docMk/>
            <pc:sldMk cId="2644073910" sldId="271"/>
            <ac:spMk id="3" creationId="{00000000-0000-0000-0000-000000000000}"/>
          </ac:spMkLst>
        </pc:spChg>
        <pc:spChg chg="add del">
          <ac:chgData name="soni saraswat" userId="16ecd2da795f39ad" providerId="Windows Live" clId="Web-{30DA9FC9-20FA-4DE9-9347-F8462FB2EB24}" dt="2024-02-27T13:55:45.399" v="46"/>
          <ac:spMkLst>
            <pc:docMk/>
            <pc:sldMk cId="2644073910" sldId="271"/>
            <ac:spMk id="10" creationId="{E5D8E37F-B926-4EDC-B832-034AD1BBD5AC}"/>
          </ac:spMkLst>
        </pc:spChg>
        <pc:spChg chg="add del">
          <ac:chgData name="soni saraswat" userId="16ecd2da795f39ad" providerId="Windows Live" clId="Web-{30DA9FC9-20FA-4DE9-9347-F8462FB2EB24}" dt="2024-02-27T13:55:38.946" v="43"/>
          <ac:spMkLst>
            <pc:docMk/>
            <pc:sldMk cId="2644073910" sldId="271"/>
            <ac:spMk id="15" creationId="{B5CE8706-C904-73E3-C523-33027F7D3499}"/>
          </ac:spMkLst>
        </pc:spChg>
        <pc:spChg chg="add del">
          <ac:chgData name="soni saraswat" userId="16ecd2da795f39ad" providerId="Windows Live" clId="Web-{30DA9FC9-20FA-4DE9-9347-F8462FB2EB24}" dt="2024-02-27T13:55:38.946" v="43"/>
          <ac:spMkLst>
            <pc:docMk/>
            <pc:sldMk cId="2644073910" sldId="271"/>
            <ac:spMk id="17" creationId="{8753201B-432F-7A72-6FF6-CF0404210168}"/>
          </ac:spMkLst>
        </pc:spChg>
        <pc:spChg chg="add del">
          <ac:chgData name="soni saraswat" userId="16ecd2da795f39ad" providerId="Windows Live" clId="Web-{30DA9FC9-20FA-4DE9-9347-F8462FB2EB24}" dt="2024-02-27T13:55:45.383" v="45"/>
          <ac:spMkLst>
            <pc:docMk/>
            <pc:sldMk cId="2644073910" sldId="271"/>
            <ac:spMk id="19" creationId="{72AA3712-C5CA-A663-E80E-253CE093079F}"/>
          </ac:spMkLst>
        </pc:spChg>
        <pc:spChg chg="add">
          <ac:chgData name="soni saraswat" userId="16ecd2da795f39ad" providerId="Windows Live" clId="Web-{30DA9FC9-20FA-4DE9-9347-F8462FB2EB24}" dt="2024-02-27T13:55:45.399" v="46"/>
          <ac:spMkLst>
            <pc:docMk/>
            <pc:sldMk cId="2644073910" sldId="271"/>
            <ac:spMk id="21" creationId="{B5CE8706-C904-73E3-C523-33027F7D3499}"/>
          </ac:spMkLst>
        </pc:spChg>
        <pc:spChg chg="add">
          <ac:chgData name="soni saraswat" userId="16ecd2da795f39ad" providerId="Windows Live" clId="Web-{30DA9FC9-20FA-4DE9-9347-F8462FB2EB24}" dt="2024-02-27T13:55:45.399" v="46"/>
          <ac:spMkLst>
            <pc:docMk/>
            <pc:sldMk cId="2644073910" sldId="271"/>
            <ac:spMk id="22" creationId="{8753201B-432F-7A72-6FF6-CF0404210168}"/>
          </ac:spMkLst>
        </pc:spChg>
        <pc:picChg chg="mod ord">
          <ac:chgData name="soni saraswat" userId="16ecd2da795f39ad" providerId="Windows Live" clId="Web-{30DA9FC9-20FA-4DE9-9347-F8462FB2EB24}" dt="2024-02-27T13:55:45.399" v="46"/>
          <ac:picMkLst>
            <pc:docMk/>
            <pc:sldMk cId="2644073910" sldId="271"/>
            <ac:picMk id="6" creationId="{206D1B2C-EE06-DF00-65C3-D7DC5A09BF0F}"/>
          </ac:picMkLst>
        </pc:picChg>
      </pc:sldChg>
      <pc:sldChg chg="modSp">
        <pc:chgData name="soni saraswat" userId="16ecd2da795f39ad" providerId="Windows Live" clId="Web-{30DA9FC9-20FA-4DE9-9347-F8462FB2EB24}" dt="2024-02-27T13:56:36.791" v="49" actId="14100"/>
        <pc:sldMkLst>
          <pc:docMk/>
          <pc:sldMk cId="3173930464" sldId="272"/>
        </pc:sldMkLst>
        <pc:graphicFrameChg chg="mod">
          <ac:chgData name="soni saraswat" userId="16ecd2da795f39ad" providerId="Windows Live" clId="Web-{30DA9FC9-20FA-4DE9-9347-F8462FB2EB24}" dt="2024-02-27T13:56:36.791" v="49" actId="14100"/>
          <ac:graphicFrameMkLst>
            <pc:docMk/>
            <pc:sldMk cId="3173930464" sldId="272"/>
            <ac:graphicFrameMk id="6" creationId="{744DB52B-D6BD-0D15-B7F5-32E5D58F1271}"/>
          </ac:graphicFrameMkLst>
        </pc:graphicFrameChg>
      </pc:sldChg>
      <pc:sldChg chg="modSp">
        <pc:chgData name="soni saraswat" userId="16ecd2da795f39ad" providerId="Windows Live" clId="Web-{30DA9FC9-20FA-4DE9-9347-F8462FB2EB24}" dt="2024-02-27T13:58:38.607" v="62" actId="14100"/>
        <pc:sldMkLst>
          <pc:docMk/>
          <pc:sldMk cId="610254797" sldId="274"/>
        </pc:sldMkLst>
        <pc:graphicFrameChg chg="mod">
          <ac:chgData name="soni saraswat" userId="16ecd2da795f39ad" providerId="Windows Live" clId="Web-{30DA9FC9-20FA-4DE9-9347-F8462FB2EB24}" dt="2024-02-27T13:58:38.607" v="62" actId="14100"/>
          <ac:graphicFrameMkLst>
            <pc:docMk/>
            <pc:sldMk cId="610254797" sldId="274"/>
            <ac:graphicFrameMk id="6" creationId="{80004637-AE0D-ECCE-5DDA-8B4A38E961C7}"/>
          </ac:graphicFrameMkLst>
        </pc:graphicFrameChg>
      </pc:sldChg>
      <pc:sldChg chg="modSp modTransition">
        <pc:chgData name="soni saraswat" userId="16ecd2da795f39ad" providerId="Windows Live" clId="Web-{30DA9FC9-20FA-4DE9-9347-F8462FB2EB24}" dt="2024-02-27T13:58:38.357" v="58" actId="14100"/>
        <pc:sldMkLst>
          <pc:docMk/>
          <pc:sldMk cId="2427000809" sldId="275"/>
        </pc:sldMkLst>
        <pc:graphicFrameChg chg="mod">
          <ac:chgData name="soni saraswat" userId="16ecd2da795f39ad" providerId="Windows Live" clId="Web-{30DA9FC9-20FA-4DE9-9347-F8462FB2EB24}" dt="2024-02-27T13:58:38.357" v="58" actId="14100"/>
          <ac:graphicFrameMkLst>
            <pc:docMk/>
            <pc:sldMk cId="2427000809" sldId="275"/>
            <ac:graphicFrameMk id="6" creationId="{9CE1BC7D-D053-0D8F-4F48-1BDF2D222C9B}"/>
          </ac:graphicFrameMkLst>
        </pc:graphicFrame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7.svg"/><Relationship Id="rId1" Type="http://schemas.openxmlformats.org/officeDocument/2006/relationships/image" Target="../media/image14.png"/><Relationship Id="rId6" Type="http://schemas.openxmlformats.org/officeDocument/2006/relationships/image" Target="../media/image11.svg"/><Relationship Id="rId5" Type="http://schemas.openxmlformats.org/officeDocument/2006/relationships/image" Target="../media/image16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16.svg"/><Relationship Id="rId1" Type="http://schemas.openxmlformats.org/officeDocument/2006/relationships/image" Target="../media/image19.png"/><Relationship Id="rId6" Type="http://schemas.openxmlformats.org/officeDocument/2006/relationships/image" Target="../media/image20.svg"/><Relationship Id="rId5" Type="http://schemas.openxmlformats.org/officeDocument/2006/relationships/image" Target="../media/image21.png"/><Relationship Id="rId4" Type="http://schemas.openxmlformats.org/officeDocument/2006/relationships/image" Target="../media/image18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5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D890CC-339A-4943-B1E6-F21368CE2606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8F20D0E-3388-4547-B848-866F06C17C2D}">
      <dgm:prSet/>
      <dgm:spPr/>
      <dgm:t>
        <a:bodyPr/>
        <a:lstStyle/>
        <a:p>
          <a:r>
            <a:rPr lang="en-US"/>
            <a:t>Challenges Faced</a:t>
          </a:r>
        </a:p>
      </dgm:t>
    </dgm:pt>
    <dgm:pt modelId="{52CACD70-7917-4B88-AF33-23BD63BB799F}" type="parTrans" cxnId="{170C2F59-CC4C-434A-8A3C-586699CE0809}">
      <dgm:prSet/>
      <dgm:spPr/>
      <dgm:t>
        <a:bodyPr/>
        <a:lstStyle/>
        <a:p>
          <a:endParaRPr lang="en-US"/>
        </a:p>
      </dgm:t>
    </dgm:pt>
    <dgm:pt modelId="{6B6861FB-F5F6-4F53-B08A-EA4549D380EC}" type="sibTrans" cxnId="{170C2F59-CC4C-434A-8A3C-586699CE0809}">
      <dgm:prSet/>
      <dgm:spPr/>
      <dgm:t>
        <a:bodyPr/>
        <a:lstStyle/>
        <a:p>
          <a:endParaRPr lang="en-US"/>
        </a:p>
      </dgm:t>
    </dgm:pt>
    <dgm:pt modelId="{0A0A02D6-5EF3-44C5-86F5-A2B2D7062EFD}">
      <dgm:prSet/>
      <dgm:spPr/>
      <dgm:t>
        <a:bodyPr/>
        <a:lstStyle/>
        <a:p>
          <a:r>
            <a:rPr lang="en-US"/>
            <a:t>Limited accessibility to spoken language</a:t>
          </a:r>
        </a:p>
      </dgm:t>
    </dgm:pt>
    <dgm:pt modelId="{7C6B4C5C-EA5D-4C45-AE8C-767C1067DB81}" type="parTrans" cxnId="{DE21F4A5-CADE-4C47-BEB2-406ACD1BA27C}">
      <dgm:prSet/>
      <dgm:spPr/>
      <dgm:t>
        <a:bodyPr/>
        <a:lstStyle/>
        <a:p>
          <a:endParaRPr lang="en-US"/>
        </a:p>
      </dgm:t>
    </dgm:pt>
    <dgm:pt modelId="{CB72B4AD-55A7-4B36-B3E8-44A614D65C5B}" type="sibTrans" cxnId="{DE21F4A5-CADE-4C47-BEB2-406ACD1BA27C}">
      <dgm:prSet/>
      <dgm:spPr/>
      <dgm:t>
        <a:bodyPr/>
        <a:lstStyle/>
        <a:p>
          <a:endParaRPr lang="en-US"/>
        </a:p>
      </dgm:t>
    </dgm:pt>
    <dgm:pt modelId="{ACD532AC-9C34-4653-8D25-B968428E8F6E}">
      <dgm:prSet/>
      <dgm:spPr/>
      <dgm:t>
        <a:bodyPr/>
        <a:lstStyle/>
        <a:p>
          <a:r>
            <a:rPr lang="en-US"/>
            <a:t>Communication barriers in education, workplaces, and daily interactions</a:t>
          </a:r>
        </a:p>
      </dgm:t>
    </dgm:pt>
    <dgm:pt modelId="{61B54C1C-A54B-4941-A047-7AD7072C5570}" type="parTrans" cxnId="{3C015FA0-50A9-433E-AE25-4D5AC387E431}">
      <dgm:prSet/>
      <dgm:spPr/>
      <dgm:t>
        <a:bodyPr/>
        <a:lstStyle/>
        <a:p>
          <a:endParaRPr lang="en-US"/>
        </a:p>
      </dgm:t>
    </dgm:pt>
    <dgm:pt modelId="{4CEE67F0-CEFA-4586-B718-B6319F22D853}" type="sibTrans" cxnId="{3C015FA0-50A9-433E-AE25-4D5AC387E431}">
      <dgm:prSet/>
      <dgm:spPr/>
      <dgm:t>
        <a:bodyPr/>
        <a:lstStyle/>
        <a:p>
          <a:endParaRPr lang="en-US"/>
        </a:p>
      </dgm:t>
    </dgm:pt>
    <dgm:pt modelId="{9AB1498F-1F94-461E-ADFE-76CFCF1416B9}">
      <dgm:prSet/>
      <dgm:spPr/>
      <dgm:t>
        <a:bodyPr/>
        <a:lstStyle/>
        <a:p>
          <a:r>
            <a:rPr lang="en-US"/>
            <a:t>The role of technology in overcoming these challenges</a:t>
          </a:r>
        </a:p>
      </dgm:t>
    </dgm:pt>
    <dgm:pt modelId="{84271D32-AAD6-4A7E-8393-98A92255E992}" type="parTrans" cxnId="{A84DAEDE-73D9-45E5-8F9A-4E04613B84E4}">
      <dgm:prSet/>
      <dgm:spPr/>
      <dgm:t>
        <a:bodyPr/>
        <a:lstStyle/>
        <a:p>
          <a:endParaRPr lang="en-US"/>
        </a:p>
      </dgm:t>
    </dgm:pt>
    <dgm:pt modelId="{4CCAEB75-3189-4DC3-B786-B64B9E7CF5BB}" type="sibTrans" cxnId="{A84DAEDE-73D9-45E5-8F9A-4E04613B84E4}">
      <dgm:prSet/>
      <dgm:spPr/>
      <dgm:t>
        <a:bodyPr/>
        <a:lstStyle/>
        <a:p>
          <a:endParaRPr lang="en-US"/>
        </a:p>
      </dgm:t>
    </dgm:pt>
    <dgm:pt modelId="{A74B2E42-1B2E-42DD-89C9-7DD5A10F5E75}" type="pres">
      <dgm:prSet presAssocID="{ECD890CC-339A-4943-B1E6-F21368CE2606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811F566-04AB-4BA5-BB56-773B5757258C}" type="pres">
      <dgm:prSet presAssocID="{58F20D0E-3388-4547-B848-866F06C17C2D}" presName="thickLine" presStyleLbl="alignNode1" presStyleIdx="0" presStyleCnt="4"/>
      <dgm:spPr/>
    </dgm:pt>
    <dgm:pt modelId="{AA0CFAD4-DBFB-4B3C-AA94-0D09CDE65A94}" type="pres">
      <dgm:prSet presAssocID="{58F20D0E-3388-4547-B848-866F06C17C2D}" presName="horz1" presStyleCnt="0"/>
      <dgm:spPr/>
    </dgm:pt>
    <dgm:pt modelId="{C65DA2B2-5892-4FBD-9B5E-0941124B20D0}" type="pres">
      <dgm:prSet presAssocID="{58F20D0E-3388-4547-B848-866F06C17C2D}" presName="tx1" presStyleLbl="revTx" presStyleIdx="0" presStyleCnt="4"/>
      <dgm:spPr/>
      <dgm:t>
        <a:bodyPr/>
        <a:lstStyle/>
        <a:p>
          <a:endParaRPr lang="en-US"/>
        </a:p>
      </dgm:t>
    </dgm:pt>
    <dgm:pt modelId="{9900F7B6-569A-4D41-BD4F-0D2F3123101A}" type="pres">
      <dgm:prSet presAssocID="{58F20D0E-3388-4547-B848-866F06C17C2D}" presName="vert1" presStyleCnt="0"/>
      <dgm:spPr/>
    </dgm:pt>
    <dgm:pt modelId="{D6EFFB2A-FE33-4E0F-95A7-F3613905A2A8}" type="pres">
      <dgm:prSet presAssocID="{0A0A02D6-5EF3-44C5-86F5-A2B2D7062EFD}" presName="thickLine" presStyleLbl="alignNode1" presStyleIdx="1" presStyleCnt="4"/>
      <dgm:spPr/>
    </dgm:pt>
    <dgm:pt modelId="{6DD25A5A-7B03-4DC8-9CAC-064AA63EDB48}" type="pres">
      <dgm:prSet presAssocID="{0A0A02D6-5EF3-44C5-86F5-A2B2D7062EFD}" presName="horz1" presStyleCnt="0"/>
      <dgm:spPr/>
    </dgm:pt>
    <dgm:pt modelId="{45B2B64D-CF60-47AE-91F8-03720193D850}" type="pres">
      <dgm:prSet presAssocID="{0A0A02D6-5EF3-44C5-86F5-A2B2D7062EFD}" presName="tx1" presStyleLbl="revTx" presStyleIdx="1" presStyleCnt="4"/>
      <dgm:spPr/>
      <dgm:t>
        <a:bodyPr/>
        <a:lstStyle/>
        <a:p>
          <a:endParaRPr lang="en-US"/>
        </a:p>
      </dgm:t>
    </dgm:pt>
    <dgm:pt modelId="{3F283F31-CFC7-4048-AF32-2F82FDB9C28E}" type="pres">
      <dgm:prSet presAssocID="{0A0A02D6-5EF3-44C5-86F5-A2B2D7062EFD}" presName="vert1" presStyleCnt="0"/>
      <dgm:spPr/>
    </dgm:pt>
    <dgm:pt modelId="{869CE127-8B3B-4980-A1FE-483139FADBEB}" type="pres">
      <dgm:prSet presAssocID="{ACD532AC-9C34-4653-8D25-B968428E8F6E}" presName="thickLine" presStyleLbl="alignNode1" presStyleIdx="2" presStyleCnt="4"/>
      <dgm:spPr/>
    </dgm:pt>
    <dgm:pt modelId="{8EF62626-39CB-4B1F-83E5-6F04EBFC6EF6}" type="pres">
      <dgm:prSet presAssocID="{ACD532AC-9C34-4653-8D25-B968428E8F6E}" presName="horz1" presStyleCnt="0"/>
      <dgm:spPr/>
    </dgm:pt>
    <dgm:pt modelId="{CA7E4D58-1753-49B2-A314-BD7DCA50D6F5}" type="pres">
      <dgm:prSet presAssocID="{ACD532AC-9C34-4653-8D25-B968428E8F6E}" presName="tx1" presStyleLbl="revTx" presStyleIdx="2" presStyleCnt="4"/>
      <dgm:spPr/>
      <dgm:t>
        <a:bodyPr/>
        <a:lstStyle/>
        <a:p>
          <a:endParaRPr lang="en-US"/>
        </a:p>
      </dgm:t>
    </dgm:pt>
    <dgm:pt modelId="{5C3EDF7E-5DCB-424D-A5C6-2FF7D4CB2D35}" type="pres">
      <dgm:prSet presAssocID="{ACD532AC-9C34-4653-8D25-B968428E8F6E}" presName="vert1" presStyleCnt="0"/>
      <dgm:spPr/>
    </dgm:pt>
    <dgm:pt modelId="{083CCA31-B78E-4D06-AFE8-D9717C7921CB}" type="pres">
      <dgm:prSet presAssocID="{9AB1498F-1F94-461E-ADFE-76CFCF1416B9}" presName="thickLine" presStyleLbl="alignNode1" presStyleIdx="3" presStyleCnt="4"/>
      <dgm:spPr/>
    </dgm:pt>
    <dgm:pt modelId="{20D15D77-8089-447C-A8D7-BF21A3618DA7}" type="pres">
      <dgm:prSet presAssocID="{9AB1498F-1F94-461E-ADFE-76CFCF1416B9}" presName="horz1" presStyleCnt="0"/>
      <dgm:spPr/>
    </dgm:pt>
    <dgm:pt modelId="{0B2C972C-7563-4CAF-BBA8-2357D844271C}" type="pres">
      <dgm:prSet presAssocID="{9AB1498F-1F94-461E-ADFE-76CFCF1416B9}" presName="tx1" presStyleLbl="revTx" presStyleIdx="3" presStyleCnt="4"/>
      <dgm:spPr/>
      <dgm:t>
        <a:bodyPr/>
        <a:lstStyle/>
        <a:p>
          <a:endParaRPr lang="en-US"/>
        </a:p>
      </dgm:t>
    </dgm:pt>
    <dgm:pt modelId="{8D9792A2-B453-48C9-8191-3B3040ACD1DD}" type="pres">
      <dgm:prSet presAssocID="{9AB1498F-1F94-461E-ADFE-76CFCF1416B9}" presName="vert1" presStyleCnt="0"/>
      <dgm:spPr/>
    </dgm:pt>
  </dgm:ptLst>
  <dgm:cxnLst>
    <dgm:cxn modelId="{3C015FA0-50A9-433E-AE25-4D5AC387E431}" srcId="{ECD890CC-339A-4943-B1E6-F21368CE2606}" destId="{ACD532AC-9C34-4653-8D25-B968428E8F6E}" srcOrd="2" destOrd="0" parTransId="{61B54C1C-A54B-4941-A047-7AD7072C5570}" sibTransId="{4CEE67F0-CEFA-4586-B718-B6319F22D853}"/>
    <dgm:cxn modelId="{DE21F4A5-CADE-4C47-BEB2-406ACD1BA27C}" srcId="{ECD890CC-339A-4943-B1E6-F21368CE2606}" destId="{0A0A02D6-5EF3-44C5-86F5-A2B2D7062EFD}" srcOrd="1" destOrd="0" parTransId="{7C6B4C5C-EA5D-4C45-AE8C-767C1067DB81}" sibTransId="{CB72B4AD-55A7-4B36-B3E8-44A614D65C5B}"/>
    <dgm:cxn modelId="{9314511E-2B1F-43F7-9B58-B8494D80864E}" type="presOf" srcId="{0A0A02D6-5EF3-44C5-86F5-A2B2D7062EFD}" destId="{45B2B64D-CF60-47AE-91F8-03720193D850}" srcOrd="0" destOrd="0" presId="urn:microsoft.com/office/officeart/2008/layout/LinedList"/>
    <dgm:cxn modelId="{21C43AAE-87F8-4849-BA52-D9FD51E87C0E}" type="presOf" srcId="{ACD532AC-9C34-4653-8D25-B968428E8F6E}" destId="{CA7E4D58-1753-49B2-A314-BD7DCA50D6F5}" srcOrd="0" destOrd="0" presId="urn:microsoft.com/office/officeart/2008/layout/LinedList"/>
    <dgm:cxn modelId="{4F05401E-F3DA-4ACD-85E3-B5D32960C965}" type="presOf" srcId="{ECD890CC-339A-4943-B1E6-F21368CE2606}" destId="{A74B2E42-1B2E-42DD-89C9-7DD5A10F5E75}" srcOrd="0" destOrd="0" presId="urn:microsoft.com/office/officeart/2008/layout/LinedList"/>
    <dgm:cxn modelId="{E057C694-2EAF-4E44-9207-23B1B00FD6DA}" type="presOf" srcId="{9AB1498F-1F94-461E-ADFE-76CFCF1416B9}" destId="{0B2C972C-7563-4CAF-BBA8-2357D844271C}" srcOrd="0" destOrd="0" presId="urn:microsoft.com/office/officeart/2008/layout/LinedList"/>
    <dgm:cxn modelId="{170C2F59-CC4C-434A-8A3C-586699CE0809}" srcId="{ECD890CC-339A-4943-B1E6-F21368CE2606}" destId="{58F20D0E-3388-4547-B848-866F06C17C2D}" srcOrd="0" destOrd="0" parTransId="{52CACD70-7917-4B88-AF33-23BD63BB799F}" sibTransId="{6B6861FB-F5F6-4F53-B08A-EA4549D380EC}"/>
    <dgm:cxn modelId="{EB891071-5E13-4155-A1EC-2B236AAC6161}" type="presOf" srcId="{58F20D0E-3388-4547-B848-866F06C17C2D}" destId="{C65DA2B2-5892-4FBD-9B5E-0941124B20D0}" srcOrd="0" destOrd="0" presId="urn:microsoft.com/office/officeart/2008/layout/LinedList"/>
    <dgm:cxn modelId="{A84DAEDE-73D9-45E5-8F9A-4E04613B84E4}" srcId="{ECD890CC-339A-4943-B1E6-F21368CE2606}" destId="{9AB1498F-1F94-461E-ADFE-76CFCF1416B9}" srcOrd="3" destOrd="0" parTransId="{84271D32-AAD6-4A7E-8393-98A92255E992}" sibTransId="{4CCAEB75-3189-4DC3-B786-B64B9E7CF5BB}"/>
    <dgm:cxn modelId="{BC6E658C-ED5B-4EBE-A551-1BC14D37AE6F}" type="presParOf" srcId="{A74B2E42-1B2E-42DD-89C9-7DD5A10F5E75}" destId="{F811F566-04AB-4BA5-BB56-773B5757258C}" srcOrd="0" destOrd="0" presId="urn:microsoft.com/office/officeart/2008/layout/LinedList"/>
    <dgm:cxn modelId="{768A5931-6766-426B-B4F7-66778DD7375D}" type="presParOf" srcId="{A74B2E42-1B2E-42DD-89C9-7DD5A10F5E75}" destId="{AA0CFAD4-DBFB-4B3C-AA94-0D09CDE65A94}" srcOrd="1" destOrd="0" presId="urn:microsoft.com/office/officeart/2008/layout/LinedList"/>
    <dgm:cxn modelId="{B728F833-C5B3-4469-BCC8-D6F82F3C995F}" type="presParOf" srcId="{AA0CFAD4-DBFB-4B3C-AA94-0D09CDE65A94}" destId="{C65DA2B2-5892-4FBD-9B5E-0941124B20D0}" srcOrd="0" destOrd="0" presId="urn:microsoft.com/office/officeart/2008/layout/LinedList"/>
    <dgm:cxn modelId="{1660204B-AD16-405C-BDF4-C1EC10B54238}" type="presParOf" srcId="{AA0CFAD4-DBFB-4B3C-AA94-0D09CDE65A94}" destId="{9900F7B6-569A-4D41-BD4F-0D2F3123101A}" srcOrd="1" destOrd="0" presId="urn:microsoft.com/office/officeart/2008/layout/LinedList"/>
    <dgm:cxn modelId="{E131056C-0B6D-4D98-A8F8-F374B8A22B91}" type="presParOf" srcId="{A74B2E42-1B2E-42DD-89C9-7DD5A10F5E75}" destId="{D6EFFB2A-FE33-4E0F-95A7-F3613905A2A8}" srcOrd="2" destOrd="0" presId="urn:microsoft.com/office/officeart/2008/layout/LinedList"/>
    <dgm:cxn modelId="{6CBD6879-8688-4536-8908-7AA754CB4264}" type="presParOf" srcId="{A74B2E42-1B2E-42DD-89C9-7DD5A10F5E75}" destId="{6DD25A5A-7B03-4DC8-9CAC-064AA63EDB48}" srcOrd="3" destOrd="0" presId="urn:microsoft.com/office/officeart/2008/layout/LinedList"/>
    <dgm:cxn modelId="{DEBBC6EF-D2AA-46AC-BEBE-D8E605427FF6}" type="presParOf" srcId="{6DD25A5A-7B03-4DC8-9CAC-064AA63EDB48}" destId="{45B2B64D-CF60-47AE-91F8-03720193D850}" srcOrd="0" destOrd="0" presId="urn:microsoft.com/office/officeart/2008/layout/LinedList"/>
    <dgm:cxn modelId="{3EF09097-45E9-4CFF-911B-BA223582493E}" type="presParOf" srcId="{6DD25A5A-7B03-4DC8-9CAC-064AA63EDB48}" destId="{3F283F31-CFC7-4048-AF32-2F82FDB9C28E}" srcOrd="1" destOrd="0" presId="urn:microsoft.com/office/officeart/2008/layout/LinedList"/>
    <dgm:cxn modelId="{CD79FA16-DF12-4C06-BD4A-161E8124C2A9}" type="presParOf" srcId="{A74B2E42-1B2E-42DD-89C9-7DD5A10F5E75}" destId="{869CE127-8B3B-4980-A1FE-483139FADBEB}" srcOrd="4" destOrd="0" presId="urn:microsoft.com/office/officeart/2008/layout/LinedList"/>
    <dgm:cxn modelId="{8051AFD4-1464-49F5-9094-7C94CC4B297B}" type="presParOf" srcId="{A74B2E42-1B2E-42DD-89C9-7DD5A10F5E75}" destId="{8EF62626-39CB-4B1F-83E5-6F04EBFC6EF6}" srcOrd="5" destOrd="0" presId="urn:microsoft.com/office/officeart/2008/layout/LinedList"/>
    <dgm:cxn modelId="{F6345390-F7EE-4912-88B3-2AF46186CD21}" type="presParOf" srcId="{8EF62626-39CB-4B1F-83E5-6F04EBFC6EF6}" destId="{CA7E4D58-1753-49B2-A314-BD7DCA50D6F5}" srcOrd="0" destOrd="0" presId="urn:microsoft.com/office/officeart/2008/layout/LinedList"/>
    <dgm:cxn modelId="{3FF46BCA-298E-4F19-A8D6-AEDF2758727B}" type="presParOf" srcId="{8EF62626-39CB-4B1F-83E5-6F04EBFC6EF6}" destId="{5C3EDF7E-5DCB-424D-A5C6-2FF7D4CB2D35}" srcOrd="1" destOrd="0" presId="urn:microsoft.com/office/officeart/2008/layout/LinedList"/>
    <dgm:cxn modelId="{3E0EB80A-54CC-40E3-902C-03166B587080}" type="presParOf" srcId="{A74B2E42-1B2E-42DD-89C9-7DD5A10F5E75}" destId="{083CCA31-B78E-4D06-AFE8-D9717C7921CB}" srcOrd="6" destOrd="0" presId="urn:microsoft.com/office/officeart/2008/layout/LinedList"/>
    <dgm:cxn modelId="{97CB759C-6F9C-4F1F-97A8-4671360DD26B}" type="presParOf" srcId="{A74B2E42-1B2E-42DD-89C9-7DD5A10F5E75}" destId="{20D15D77-8089-447C-A8D7-BF21A3618DA7}" srcOrd="7" destOrd="0" presId="urn:microsoft.com/office/officeart/2008/layout/LinedList"/>
    <dgm:cxn modelId="{D005BA3C-ED32-4E8E-B3B4-9FAB7D86267C}" type="presParOf" srcId="{20D15D77-8089-447C-A8D7-BF21A3618DA7}" destId="{0B2C972C-7563-4CAF-BBA8-2357D844271C}" srcOrd="0" destOrd="0" presId="urn:microsoft.com/office/officeart/2008/layout/LinedList"/>
    <dgm:cxn modelId="{434A7CD2-9CFC-484C-920B-31EA4CD18837}" type="presParOf" srcId="{20D15D77-8089-447C-A8D7-BF21A3618DA7}" destId="{8D9792A2-B453-48C9-8191-3B3040ACD1D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8CB7E2-FC05-4F3B-A285-9A9D392E6AA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C442D23-60C5-4C3D-8C53-5FEE89C3993C}">
      <dgm:prSet/>
      <dgm:spPr/>
      <dgm:t>
        <a:bodyPr/>
        <a:lstStyle/>
        <a:p>
          <a:pPr>
            <a:defRPr cap="all"/>
          </a:pPr>
          <a:r>
            <a:rPr lang="en-US"/>
            <a:t>Enhancing Learning</a:t>
          </a:r>
        </a:p>
      </dgm:t>
    </dgm:pt>
    <dgm:pt modelId="{C393ACDE-3D3E-417E-B0D7-1886E49A9889}" type="parTrans" cxnId="{D959237C-92FA-42AC-9481-252023A838D3}">
      <dgm:prSet/>
      <dgm:spPr/>
      <dgm:t>
        <a:bodyPr/>
        <a:lstStyle/>
        <a:p>
          <a:endParaRPr lang="en-US"/>
        </a:p>
      </dgm:t>
    </dgm:pt>
    <dgm:pt modelId="{EF52E3E9-49AB-47A7-A642-38CE97393D90}" type="sibTrans" cxnId="{D959237C-92FA-42AC-9481-252023A838D3}">
      <dgm:prSet/>
      <dgm:spPr/>
      <dgm:t>
        <a:bodyPr/>
        <a:lstStyle/>
        <a:p>
          <a:endParaRPr lang="en-US"/>
        </a:p>
      </dgm:t>
    </dgm:pt>
    <dgm:pt modelId="{4C328324-A029-436C-81FF-7595863E7AC4}">
      <dgm:prSet/>
      <dgm:spPr/>
      <dgm:t>
        <a:bodyPr/>
        <a:lstStyle/>
        <a:p>
          <a:pPr>
            <a:defRPr cap="all"/>
          </a:pPr>
          <a:r>
            <a:rPr lang="en-US"/>
            <a:t>Sign language recognition in classrooms</a:t>
          </a:r>
        </a:p>
      </dgm:t>
    </dgm:pt>
    <dgm:pt modelId="{E277C690-C127-42F7-944E-FADAD738C244}" type="parTrans" cxnId="{E509D333-C31B-4871-A174-B39C0F40243A}">
      <dgm:prSet/>
      <dgm:spPr/>
      <dgm:t>
        <a:bodyPr/>
        <a:lstStyle/>
        <a:p>
          <a:endParaRPr lang="en-US"/>
        </a:p>
      </dgm:t>
    </dgm:pt>
    <dgm:pt modelId="{15A8CDCD-FD32-4EAB-8482-A6A49323B7DC}" type="sibTrans" cxnId="{E509D333-C31B-4871-A174-B39C0F40243A}">
      <dgm:prSet/>
      <dgm:spPr/>
      <dgm:t>
        <a:bodyPr/>
        <a:lstStyle/>
        <a:p>
          <a:endParaRPr lang="en-US"/>
        </a:p>
      </dgm:t>
    </dgm:pt>
    <dgm:pt modelId="{A07D88D2-643E-4017-8F45-7FB79A29378D}">
      <dgm:prSet/>
      <dgm:spPr/>
      <dgm:t>
        <a:bodyPr/>
        <a:lstStyle/>
        <a:p>
          <a:pPr>
            <a:defRPr cap="all"/>
          </a:pPr>
          <a:r>
            <a:rPr lang="en-US"/>
            <a:t>Educational apps for teaching sign language</a:t>
          </a:r>
        </a:p>
      </dgm:t>
    </dgm:pt>
    <dgm:pt modelId="{326ECE35-615B-4360-9BC3-19A465C697F6}" type="parTrans" cxnId="{CD43779E-DAA9-4E0F-8C49-7A80BA2063B1}">
      <dgm:prSet/>
      <dgm:spPr/>
      <dgm:t>
        <a:bodyPr/>
        <a:lstStyle/>
        <a:p>
          <a:endParaRPr lang="en-US"/>
        </a:p>
      </dgm:t>
    </dgm:pt>
    <dgm:pt modelId="{AFAA1D35-507A-4555-9678-A81E55FB9815}" type="sibTrans" cxnId="{CD43779E-DAA9-4E0F-8C49-7A80BA2063B1}">
      <dgm:prSet/>
      <dgm:spPr/>
      <dgm:t>
        <a:bodyPr/>
        <a:lstStyle/>
        <a:p>
          <a:endParaRPr lang="en-US"/>
        </a:p>
      </dgm:t>
    </dgm:pt>
    <dgm:pt modelId="{C4E728B5-B8BF-42B1-922E-BB2F48C6AC5C}">
      <dgm:prSet/>
      <dgm:spPr/>
      <dgm:t>
        <a:bodyPr/>
        <a:lstStyle/>
        <a:p>
          <a:pPr>
            <a:defRPr cap="all"/>
          </a:pPr>
          <a:r>
            <a:rPr lang="en-US"/>
            <a:t>Facilitating communication between students and educators</a:t>
          </a:r>
        </a:p>
      </dgm:t>
    </dgm:pt>
    <dgm:pt modelId="{E1EDEE25-F05A-4B1C-B40B-B1235889BAEC}" type="parTrans" cxnId="{D347DCCE-638C-4FAD-A6A2-641E825C3C07}">
      <dgm:prSet/>
      <dgm:spPr/>
      <dgm:t>
        <a:bodyPr/>
        <a:lstStyle/>
        <a:p>
          <a:endParaRPr lang="en-US"/>
        </a:p>
      </dgm:t>
    </dgm:pt>
    <dgm:pt modelId="{2C101E8F-A5F7-4129-AA32-3C7743C8178D}" type="sibTrans" cxnId="{D347DCCE-638C-4FAD-A6A2-641E825C3C07}">
      <dgm:prSet/>
      <dgm:spPr/>
      <dgm:t>
        <a:bodyPr/>
        <a:lstStyle/>
        <a:p>
          <a:endParaRPr lang="en-US"/>
        </a:p>
      </dgm:t>
    </dgm:pt>
    <dgm:pt modelId="{91D0D151-8853-42EC-BB46-3461135B7629}" type="pres">
      <dgm:prSet presAssocID="{ED8CB7E2-FC05-4F3B-A285-9A9D392E6AA5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7471DA3-1089-443D-A863-B834FD0D2761}" type="pres">
      <dgm:prSet presAssocID="{BC442D23-60C5-4C3D-8C53-5FEE89C3993C}" presName="compNode" presStyleCnt="0"/>
      <dgm:spPr/>
    </dgm:pt>
    <dgm:pt modelId="{38DFD4A7-C582-4D5A-883D-1997675B0DDE}" type="pres">
      <dgm:prSet presAssocID="{BC442D23-60C5-4C3D-8C53-5FEE89C3993C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71DB559D-1885-4BA4-8D81-675A0D74F3F9}" type="pres">
      <dgm:prSet presAssocID="{BC442D23-60C5-4C3D-8C53-5FEE89C3993C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B9230BF-7C51-4AAA-89DE-9191AAE7FD86}" type="pres">
      <dgm:prSet presAssocID="{BC442D23-60C5-4C3D-8C53-5FEE89C3993C}" presName="spaceRect" presStyleCnt="0"/>
      <dgm:spPr/>
    </dgm:pt>
    <dgm:pt modelId="{6436FBAB-2616-407A-9F67-DBD8E3E0E43F}" type="pres">
      <dgm:prSet presAssocID="{BC442D23-60C5-4C3D-8C53-5FEE89C3993C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077BB064-59FC-4549-B372-D97FE500D210}" type="pres">
      <dgm:prSet presAssocID="{EF52E3E9-49AB-47A7-A642-38CE97393D90}" presName="sibTrans" presStyleCnt="0"/>
      <dgm:spPr/>
    </dgm:pt>
    <dgm:pt modelId="{A8FC8DCF-FBC8-40BA-87CF-2FDD6B4CE0CA}" type="pres">
      <dgm:prSet presAssocID="{4C328324-A029-436C-81FF-7595863E7AC4}" presName="compNode" presStyleCnt="0"/>
      <dgm:spPr/>
    </dgm:pt>
    <dgm:pt modelId="{25F9744D-6D9B-409A-BDA5-084D18510C15}" type="pres">
      <dgm:prSet presAssocID="{4C328324-A029-436C-81FF-7595863E7AC4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4DDBB26-AE8F-466B-9A28-B7E2648500F7}" type="pres">
      <dgm:prSet presAssocID="{4C328324-A029-436C-81FF-7595863E7AC4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AA3952F8-D5D7-444C-B9C2-39AA2AC5FC9A}" type="pres">
      <dgm:prSet presAssocID="{4C328324-A029-436C-81FF-7595863E7AC4}" presName="spaceRect" presStyleCnt="0"/>
      <dgm:spPr/>
    </dgm:pt>
    <dgm:pt modelId="{D3AC99B4-7A80-4282-97AF-5E1067732B54}" type="pres">
      <dgm:prSet presAssocID="{4C328324-A029-436C-81FF-7595863E7AC4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4B71D526-A669-4AAE-801C-CA5E8709F5FB}" type="pres">
      <dgm:prSet presAssocID="{15A8CDCD-FD32-4EAB-8482-A6A49323B7DC}" presName="sibTrans" presStyleCnt="0"/>
      <dgm:spPr/>
    </dgm:pt>
    <dgm:pt modelId="{CD297475-5197-449B-9EC5-A330E238D26E}" type="pres">
      <dgm:prSet presAssocID="{A07D88D2-643E-4017-8F45-7FB79A29378D}" presName="compNode" presStyleCnt="0"/>
      <dgm:spPr/>
    </dgm:pt>
    <dgm:pt modelId="{828B650E-436D-483D-93A3-BC3E48321E9B}" type="pres">
      <dgm:prSet presAssocID="{A07D88D2-643E-4017-8F45-7FB79A29378D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C317AB9-86B8-4B37-810B-87CAFC6D8175}" type="pres">
      <dgm:prSet presAssocID="{A07D88D2-643E-4017-8F45-7FB79A29378D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4D34F2A2-87DA-448D-8ED3-EA7794B3CB07}" type="pres">
      <dgm:prSet presAssocID="{A07D88D2-643E-4017-8F45-7FB79A29378D}" presName="spaceRect" presStyleCnt="0"/>
      <dgm:spPr/>
    </dgm:pt>
    <dgm:pt modelId="{F9E9C057-D391-4B01-B564-3B6F6DD465B8}" type="pres">
      <dgm:prSet presAssocID="{A07D88D2-643E-4017-8F45-7FB79A29378D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EA75FC50-C0A4-40EB-8BE0-94D776218B0A}" type="pres">
      <dgm:prSet presAssocID="{AFAA1D35-507A-4555-9678-A81E55FB9815}" presName="sibTrans" presStyleCnt="0"/>
      <dgm:spPr/>
    </dgm:pt>
    <dgm:pt modelId="{84BFF839-1D22-40D0-ACA3-932824F6BC6C}" type="pres">
      <dgm:prSet presAssocID="{C4E728B5-B8BF-42B1-922E-BB2F48C6AC5C}" presName="compNode" presStyleCnt="0"/>
      <dgm:spPr/>
    </dgm:pt>
    <dgm:pt modelId="{9DE82AA3-B4B5-4972-A693-D618F236B30D}" type="pres">
      <dgm:prSet presAssocID="{C4E728B5-B8BF-42B1-922E-BB2F48C6AC5C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FF9B82F-3BEE-4EEB-8187-9B5C7E17FCD3}" type="pres">
      <dgm:prSet presAssocID="{C4E728B5-B8BF-42B1-922E-BB2F48C6AC5C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hat"/>
        </a:ext>
      </dgm:extLst>
    </dgm:pt>
    <dgm:pt modelId="{0796C8F5-4BF4-4733-886C-AB3C2EE585F7}" type="pres">
      <dgm:prSet presAssocID="{C4E728B5-B8BF-42B1-922E-BB2F48C6AC5C}" presName="spaceRect" presStyleCnt="0"/>
      <dgm:spPr/>
    </dgm:pt>
    <dgm:pt modelId="{184BAF34-CD94-48D0-B2A6-41D677E30A31}" type="pres">
      <dgm:prSet presAssocID="{C4E728B5-B8BF-42B1-922E-BB2F48C6AC5C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44357BF-7BD5-4094-B886-5AF706DF5108}" type="presOf" srcId="{BC442D23-60C5-4C3D-8C53-5FEE89C3993C}" destId="{6436FBAB-2616-407A-9F67-DBD8E3E0E43F}" srcOrd="0" destOrd="0" presId="urn:microsoft.com/office/officeart/2018/5/layout/IconLeafLabelList"/>
    <dgm:cxn modelId="{D959237C-92FA-42AC-9481-252023A838D3}" srcId="{ED8CB7E2-FC05-4F3B-A285-9A9D392E6AA5}" destId="{BC442D23-60C5-4C3D-8C53-5FEE89C3993C}" srcOrd="0" destOrd="0" parTransId="{C393ACDE-3D3E-417E-B0D7-1886E49A9889}" sibTransId="{EF52E3E9-49AB-47A7-A642-38CE97393D90}"/>
    <dgm:cxn modelId="{CD43779E-DAA9-4E0F-8C49-7A80BA2063B1}" srcId="{ED8CB7E2-FC05-4F3B-A285-9A9D392E6AA5}" destId="{A07D88D2-643E-4017-8F45-7FB79A29378D}" srcOrd="2" destOrd="0" parTransId="{326ECE35-615B-4360-9BC3-19A465C697F6}" sibTransId="{AFAA1D35-507A-4555-9678-A81E55FB9815}"/>
    <dgm:cxn modelId="{93EBDF2F-C9C8-43AA-A39A-9C7A1A959DE0}" type="presOf" srcId="{4C328324-A029-436C-81FF-7595863E7AC4}" destId="{D3AC99B4-7A80-4282-97AF-5E1067732B54}" srcOrd="0" destOrd="0" presId="urn:microsoft.com/office/officeart/2018/5/layout/IconLeafLabelList"/>
    <dgm:cxn modelId="{D3C5528C-7F20-4D37-9528-B0C9ADD613A9}" type="presOf" srcId="{C4E728B5-B8BF-42B1-922E-BB2F48C6AC5C}" destId="{184BAF34-CD94-48D0-B2A6-41D677E30A31}" srcOrd="0" destOrd="0" presId="urn:microsoft.com/office/officeart/2018/5/layout/IconLeafLabelList"/>
    <dgm:cxn modelId="{D73C947B-9D99-4E12-885A-85E0BBEF49D3}" type="presOf" srcId="{A07D88D2-643E-4017-8F45-7FB79A29378D}" destId="{F9E9C057-D391-4B01-B564-3B6F6DD465B8}" srcOrd="0" destOrd="0" presId="urn:microsoft.com/office/officeart/2018/5/layout/IconLeafLabelList"/>
    <dgm:cxn modelId="{E509D333-C31B-4871-A174-B39C0F40243A}" srcId="{ED8CB7E2-FC05-4F3B-A285-9A9D392E6AA5}" destId="{4C328324-A029-436C-81FF-7595863E7AC4}" srcOrd="1" destOrd="0" parTransId="{E277C690-C127-42F7-944E-FADAD738C244}" sibTransId="{15A8CDCD-FD32-4EAB-8482-A6A49323B7DC}"/>
    <dgm:cxn modelId="{9C64A587-CBFA-49FF-AAA0-03ADFD1E7C3A}" type="presOf" srcId="{ED8CB7E2-FC05-4F3B-A285-9A9D392E6AA5}" destId="{91D0D151-8853-42EC-BB46-3461135B7629}" srcOrd="0" destOrd="0" presId="urn:microsoft.com/office/officeart/2018/5/layout/IconLeafLabelList"/>
    <dgm:cxn modelId="{D347DCCE-638C-4FAD-A6A2-641E825C3C07}" srcId="{ED8CB7E2-FC05-4F3B-A285-9A9D392E6AA5}" destId="{C4E728B5-B8BF-42B1-922E-BB2F48C6AC5C}" srcOrd="3" destOrd="0" parTransId="{E1EDEE25-F05A-4B1C-B40B-B1235889BAEC}" sibTransId="{2C101E8F-A5F7-4129-AA32-3C7743C8178D}"/>
    <dgm:cxn modelId="{424702E8-6D0E-4444-B712-7C670B59F51A}" type="presParOf" srcId="{91D0D151-8853-42EC-BB46-3461135B7629}" destId="{17471DA3-1089-443D-A863-B834FD0D2761}" srcOrd="0" destOrd="0" presId="urn:microsoft.com/office/officeart/2018/5/layout/IconLeafLabelList"/>
    <dgm:cxn modelId="{7FAB632C-7E9B-42EC-90C6-D20D9A88764A}" type="presParOf" srcId="{17471DA3-1089-443D-A863-B834FD0D2761}" destId="{38DFD4A7-C582-4D5A-883D-1997675B0DDE}" srcOrd="0" destOrd="0" presId="urn:microsoft.com/office/officeart/2018/5/layout/IconLeafLabelList"/>
    <dgm:cxn modelId="{9A60E694-CE23-4C36-8CA1-51FB502C42D0}" type="presParOf" srcId="{17471DA3-1089-443D-A863-B834FD0D2761}" destId="{71DB559D-1885-4BA4-8D81-675A0D74F3F9}" srcOrd="1" destOrd="0" presId="urn:microsoft.com/office/officeart/2018/5/layout/IconLeafLabelList"/>
    <dgm:cxn modelId="{A2E1CBDB-C892-4138-B855-3CDEB800B671}" type="presParOf" srcId="{17471DA3-1089-443D-A863-B834FD0D2761}" destId="{2B9230BF-7C51-4AAA-89DE-9191AAE7FD86}" srcOrd="2" destOrd="0" presId="urn:microsoft.com/office/officeart/2018/5/layout/IconLeafLabelList"/>
    <dgm:cxn modelId="{1739A471-F7D0-4F2E-B3DD-D3DC47274475}" type="presParOf" srcId="{17471DA3-1089-443D-A863-B834FD0D2761}" destId="{6436FBAB-2616-407A-9F67-DBD8E3E0E43F}" srcOrd="3" destOrd="0" presId="urn:microsoft.com/office/officeart/2018/5/layout/IconLeafLabelList"/>
    <dgm:cxn modelId="{43055BCF-9037-45A2-95C6-A89849AFB1B7}" type="presParOf" srcId="{91D0D151-8853-42EC-BB46-3461135B7629}" destId="{077BB064-59FC-4549-B372-D97FE500D210}" srcOrd="1" destOrd="0" presId="urn:microsoft.com/office/officeart/2018/5/layout/IconLeafLabelList"/>
    <dgm:cxn modelId="{8B77E2D2-F647-4268-BF84-E8DA89BB6800}" type="presParOf" srcId="{91D0D151-8853-42EC-BB46-3461135B7629}" destId="{A8FC8DCF-FBC8-40BA-87CF-2FDD6B4CE0CA}" srcOrd="2" destOrd="0" presId="urn:microsoft.com/office/officeart/2018/5/layout/IconLeafLabelList"/>
    <dgm:cxn modelId="{8954B151-27C5-40DF-AC93-48DFD78D01E5}" type="presParOf" srcId="{A8FC8DCF-FBC8-40BA-87CF-2FDD6B4CE0CA}" destId="{25F9744D-6D9B-409A-BDA5-084D18510C15}" srcOrd="0" destOrd="0" presId="urn:microsoft.com/office/officeart/2018/5/layout/IconLeafLabelList"/>
    <dgm:cxn modelId="{E96372DA-0EB4-496C-8C13-D88CA5C96FBE}" type="presParOf" srcId="{A8FC8DCF-FBC8-40BA-87CF-2FDD6B4CE0CA}" destId="{64DDBB26-AE8F-466B-9A28-B7E2648500F7}" srcOrd="1" destOrd="0" presId="urn:microsoft.com/office/officeart/2018/5/layout/IconLeafLabelList"/>
    <dgm:cxn modelId="{AD061887-C3AC-4102-BB66-6C1F9CA628E0}" type="presParOf" srcId="{A8FC8DCF-FBC8-40BA-87CF-2FDD6B4CE0CA}" destId="{AA3952F8-D5D7-444C-B9C2-39AA2AC5FC9A}" srcOrd="2" destOrd="0" presId="urn:microsoft.com/office/officeart/2018/5/layout/IconLeafLabelList"/>
    <dgm:cxn modelId="{99645B23-7C35-492A-A6FB-DEAB956BE804}" type="presParOf" srcId="{A8FC8DCF-FBC8-40BA-87CF-2FDD6B4CE0CA}" destId="{D3AC99B4-7A80-4282-97AF-5E1067732B54}" srcOrd="3" destOrd="0" presId="urn:microsoft.com/office/officeart/2018/5/layout/IconLeafLabelList"/>
    <dgm:cxn modelId="{166B8FED-3B4F-4177-B629-916483579DE9}" type="presParOf" srcId="{91D0D151-8853-42EC-BB46-3461135B7629}" destId="{4B71D526-A669-4AAE-801C-CA5E8709F5FB}" srcOrd="3" destOrd="0" presId="urn:microsoft.com/office/officeart/2018/5/layout/IconLeafLabelList"/>
    <dgm:cxn modelId="{8C2D7405-E522-4985-B61C-D501A0651475}" type="presParOf" srcId="{91D0D151-8853-42EC-BB46-3461135B7629}" destId="{CD297475-5197-449B-9EC5-A330E238D26E}" srcOrd="4" destOrd="0" presId="urn:microsoft.com/office/officeart/2018/5/layout/IconLeafLabelList"/>
    <dgm:cxn modelId="{BA7A26C6-0EFA-423C-A1CA-2E854A5EC75D}" type="presParOf" srcId="{CD297475-5197-449B-9EC5-A330E238D26E}" destId="{828B650E-436D-483D-93A3-BC3E48321E9B}" srcOrd="0" destOrd="0" presId="urn:microsoft.com/office/officeart/2018/5/layout/IconLeafLabelList"/>
    <dgm:cxn modelId="{EB85A845-CC7C-4FC7-9273-F970C61CAF8B}" type="presParOf" srcId="{CD297475-5197-449B-9EC5-A330E238D26E}" destId="{0C317AB9-86B8-4B37-810B-87CAFC6D8175}" srcOrd="1" destOrd="0" presId="urn:microsoft.com/office/officeart/2018/5/layout/IconLeafLabelList"/>
    <dgm:cxn modelId="{BB1B0A8C-5A32-47EF-9865-CB0528BC2944}" type="presParOf" srcId="{CD297475-5197-449B-9EC5-A330E238D26E}" destId="{4D34F2A2-87DA-448D-8ED3-EA7794B3CB07}" srcOrd="2" destOrd="0" presId="urn:microsoft.com/office/officeart/2018/5/layout/IconLeafLabelList"/>
    <dgm:cxn modelId="{47426C4D-3159-4425-87CD-EFD9450F518F}" type="presParOf" srcId="{CD297475-5197-449B-9EC5-A330E238D26E}" destId="{F9E9C057-D391-4B01-B564-3B6F6DD465B8}" srcOrd="3" destOrd="0" presId="urn:microsoft.com/office/officeart/2018/5/layout/IconLeafLabelList"/>
    <dgm:cxn modelId="{663E2871-D23B-418C-8F42-D67FF440E32E}" type="presParOf" srcId="{91D0D151-8853-42EC-BB46-3461135B7629}" destId="{EA75FC50-C0A4-40EB-8BE0-94D776218B0A}" srcOrd="5" destOrd="0" presId="urn:microsoft.com/office/officeart/2018/5/layout/IconLeafLabelList"/>
    <dgm:cxn modelId="{92E72204-EC7E-4528-B7FF-5FAC784BF05C}" type="presParOf" srcId="{91D0D151-8853-42EC-BB46-3461135B7629}" destId="{84BFF839-1D22-40D0-ACA3-932824F6BC6C}" srcOrd="6" destOrd="0" presId="urn:microsoft.com/office/officeart/2018/5/layout/IconLeafLabelList"/>
    <dgm:cxn modelId="{9438A829-8D28-42BF-908D-7AACEF622873}" type="presParOf" srcId="{84BFF839-1D22-40D0-ACA3-932824F6BC6C}" destId="{9DE82AA3-B4B5-4972-A693-D618F236B30D}" srcOrd="0" destOrd="0" presId="urn:microsoft.com/office/officeart/2018/5/layout/IconLeafLabelList"/>
    <dgm:cxn modelId="{E1B925FE-D072-4ACE-A403-FFB3B92A0415}" type="presParOf" srcId="{84BFF839-1D22-40D0-ACA3-932824F6BC6C}" destId="{0FF9B82F-3BEE-4EEB-8187-9B5C7E17FCD3}" srcOrd="1" destOrd="0" presId="urn:microsoft.com/office/officeart/2018/5/layout/IconLeafLabelList"/>
    <dgm:cxn modelId="{73BC4191-7D3E-43B3-8FBE-F3CECC02C90C}" type="presParOf" srcId="{84BFF839-1D22-40D0-ACA3-932824F6BC6C}" destId="{0796C8F5-4BF4-4733-886C-AB3C2EE585F7}" srcOrd="2" destOrd="0" presId="urn:microsoft.com/office/officeart/2018/5/layout/IconLeafLabelList"/>
    <dgm:cxn modelId="{E12AA252-72C1-4F7D-8CFA-149F4F50AE92}" type="presParOf" srcId="{84BFF839-1D22-40D0-ACA3-932824F6BC6C}" destId="{184BAF34-CD94-48D0-B2A6-41D677E30A3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044CAB-21B8-4796-BB7F-AA5A0E4418E9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C1AAFE9-552A-4B0E-BCC8-03AC372329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Ongoing Developments</a:t>
          </a:r>
        </a:p>
      </dgm:t>
    </dgm:pt>
    <dgm:pt modelId="{C925C15E-42BF-4BD4-A83C-BFDF88FE3A0C}" type="parTrans" cxnId="{F44CA8E3-181E-4E9F-A629-C761B9E04407}">
      <dgm:prSet/>
      <dgm:spPr/>
      <dgm:t>
        <a:bodyPr/>
        <a:lstStyle/>
        <a:p>
          <a:endParaRPr lang="en-US"/>
        </a:p>
      </dgm:t>
    </dgm:pt>
    <dgm:pt modelId="{A20530F3-AD38-4A0F-99ED-CAE368036F86}" type="sibTrans" cxnId="{F44CA8E3-181E-4E9F-A629-C761B9E04407}">
      <dgm:prSet/>
      <dgm:spPr/>
      <dgm:t>
        <a:bodyPr/>
        <a:lstStyle/>
        <a:p>
          <a:endParaRPr lang="en-US"/>
        </a:p>
      </dgm:t>
    </dgm:pt>
    <dgm:pt modelId="{F86C0CC7-FD39-4CFF-993C-24A293E458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Advanced gesture recognition technologies</a:t>
          </a:r>
        </a:p>
      </dgm:t>
    </dgm:pt>
    <dgm:pt modelId="{87865EC3-A28C-42B7-BCA6-962415B8FC61}" type="parTrans" cxnId="{0A7C720C-91A8-408A-9985-8A1A37FF80BD}">
      <dgm:prSet/>
      <dgm:spPr/>
      <dgm:t>
        <a:bodyPr/>
        <a:lstStyle/>
        <a:p>
          <a:endParaRPr lang="en-US"/>
        </a:p>
      </dgm:t>
    </dgm:pt>
    <dgm:pt modelId="{7F50892B-95EF-493B-891F-3D199DC0782D}" type="sibTrans" cxnId="{0A7C720C-91A8-408A-9985-8A1A37FF80BD}">
      <dgm:prSet/>
      <dgm:spPr/>
      <dgm:t>
        <a:bodyPr/>
        <a:lstStyle/>
        <a:p>
          <a:endParaRPr lang="en-US"/>
        </a:p>
      </dgm:t>
    </dgm:pt>
    <dgm:pt modelId="{5BFC2DC2-1EAE-4C4A-B399-C9B9F0C3E5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Integration with augmented reality</a:t>
          </a:r>
        </a:p>
      </dgm:t>
    </dgm:pt>
    <dgm:pt modelId="{16A475B9-6DA7-4518-A274-A2B10A156E80}" type="parTrans" cxnId="{5565C167-F98E-4D22-9EFB-5589AC8A5798}">
      <dgm:prSet/>
      <dgm:spPr/>
      <dgm:t>
        <a:bodyPr/>
        <a:lstStyle/>
        <a:p>
          <a:endParaRPr lang="en-US"/>
        </a:p>
      </dgm:t>
    </dgm:pt>
    <dgm:pt modelId="{F680010F-7450-4DEB-B6F2-067F0B1F4E76}" type="sibTrans" cxnId="{5565C167-F98E-4D22-9EFB-5589AC8A5798}">
      <dgm:prSet/>
      <dgm:spPr/>
      <dgm:t>
        <a:bodyPr/>
        <a:lstStyle/>
        <a:p>
          <a:endParaRPr lang="en-US"/>
        </a:p>
      </dgm:t>
    </dgm:pt>
    <dgm:pt modelId="{D4266B1C-7B6B-44B3-9FFB-4AEAD5F086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Multimodal communication systems for a richer </a:t>
          </a:r>
          <a:r>
            <a:rPr lang="en-US" dirty="0" smtClean="0"/>
            <a:t>experience</a:t>
          </a:r>
        </a:p>
      </dgm:t>
    </dgm:pt>
    <dgm:pt modelId="{83D022A7-E591-4E33-BB31-BD399C4EA295}" type="parTrans" cxnId="{32AC0D31-6D75-42B9-ACB1-6559DD442401}">
      <dgm:prSet/>
      <dgm:spPr/>
      <dgm:t>
        <a:bodyPr/>
        <a:lstStyle/>
        <a:p>
          <a:endParaRPr lang="en-US"/>
        </a:p>
      </dgm:t>
    </dgm:pt>
    <dgm:pt modelId="{FC8D13BE-9A30-43A2-B170-0A666033162B}" type="sibTrans" cxnId="{32AC0D31-6D75-42B9-ACB1-6559DD442401}">
      <dgm:prSet/>
      <dgm:spPr/>
      <dgm:t>
        <a:bodyPr/>
        <a:lstStyle/>
        <a:p>
          <a:endParaRPr lang="en-US"/>
        </a:p>
      </dgm:t>
    </dgm:pt>
    <dgm:pt modelId="{CAAFA44E-5121-4B02-8F81-96282C480244}" type="pres">
      <dgm:prSet presAssocID="{BD044CAB-21B8-4796-BB7F-AA5A0E4418E9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F5F2591-6DAD-4988-A8F0-9AD7F243DBAA}" type="pres">
      <dgm:prSet presAssocID="{2C1AAFE9-552A-4B0E-BCC8-03AC37232988}" presName="compNode" presStyleCnt="0"/>
      <dgm:spPr/>
    </dgm:pt>
    <dgm:pt modelId="{09CD6538-4EA4-42AF-B29E-70BB7997EB6B}" type="pres">
      <dgm:prSet presAssocID="{2C1AAFE9-552A-4B0E-BCC8-03AC37232988}" presName="bgRect" presStyleLbl="bgShp" presStyleIdx="0" presStyleCnt="4"/>
      <dgm:spPr/>
    </dgm:pt>
    <dgm:pt modelId="{AB5C78AE-C42C-4172-ACEE-91E7604FE043}" type="pres">
      <dgm:prSet presAssocID="{2C1AAFE9-552A-4B0E-BCC8-03AC37232988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Tick"/>
        </a:ext>
      </dgm:extLst>
    </dgm:pt>
    <dgm:pt modelId="{46138D07-DE16-4D52-85D7-0DF56D479BE3}" type="pres">
      <dgm:prSet presAssocID="{2C1AAFE9-552A-4B0E-BCC8-03AC37232988}" presName="spaceRect" presStyleCnt="0"/>
      <dgm:spPr/>
    </dgm:pt>
    <dgm:pt modelId="{8B4C7A26-C86F-4765-A45D-F0278B000ED7}" type="pres">
      <dgm:prSet presAssocID="{2C1AAFE9-552A-4B0E-BCC8-03AC37232988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1F159F6-F90A-48F3-909B-19613D00E271}" type="pres">
      <dgm:prSet presAssocID="{A20530F3-AD38-4A0F-99ED-CAE368036F86}" presName="sibTrans" presStyleCnt="0"/>
      <dgm:spPr/>
    </dgm:pt>
    <dgm:pt modelId="{983B7BE1-03A4-4616-BEB0-A5ED66C77A3F}" type="pres">
      <dgm:prSet presAssocID="{F86C0CC7-FD39-4CFF-993C-24A293E458FE}" presName="compNode" presStyleCnt="0"/>
      <dgm:spPr/>
    </dgm:pt>
    <dgm:pt modelId="{B7C577A7-B0A5-4950-90BE-C58FEB774080}" type="pres">
      <dgm:prSet presAssocID="{F86C0CC7-FD39-4CFF-993C-24A293E458FE}" presName="bgRect" presStyleLbl="bgShp" presStyleIdx="1" presStyleCnt="4"/>
      <dgm:spPr/>
    </dgm:pt>
    <dgm:pt modelId="{5021B7EB-0333-4CAB-AF31-1367CEB8CAEA}" type="pres">
      <dgm:prSet presAssocID="{F86C0CC7-FD39-4CFF-993C-24A293E458FE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E8417426-4970-463C-AAE5-925C428C9925}" type="pres">
      <dgm:prSet presAssocID="{F86C0CC7-FD39-4CFF-993C-24A293E458FE}" presName="spaceRect" presStyleCnt="0"/>
      <dgm:spPr/>
    </dgm:pt>
    <dgm:pt modelId="{2AB8126B-AB9B-498D-8CC5-5D6BDC3F228E}" type="pres">
      <dgm:prSet presAssocID="{F86C0CC7-FD39-4CFF-993C-24A293E458FE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8DF169B-1B38-4406-9A76-452DD833605F}" type="pres">
      <dgm:prSet presAssocID="{7F50892B-95EF-493B-891F-3D199DC0782D}" presName="sibTrans" presStyleCnt="0"/>
      <dgm:spPr/>
    </dgm:pt>
    <dgm:pt modelId="{77D263F3-FE50-401A-82F4-95C9DAFFCB5D}" type="pres">
      <dgm:prSet presAssocID="{5BFC2DC2-1EAE-4C4A-B399-C9B9F0C3E572}" presName="compNode" presStyleCnt="0"/>
      <dgm:spPr/>
    </dgm:pt>
    <dgm:pt modelId="{A39B3BC3-82D3-4452-94D9-40544166C80A}" type="pres">
      <dgm:prSet presAssocID="{5BFC2DC2-1EAE-4C4A-B399-C9B9F0C3E572}" presName="bgRect" presStyleLbl="bgShp" presStyleIdx="2" presStyleCnt="4"/>
      <dgm:spPr/>
    </dgm:pt>
    <dgm:pt modelId="{C625A0DD-B4CE-49CB-83F6-C3D65EBDDAA4}" type="pres">
      <dgm:prSet presAssocID="{5BFC2DC2-1EAE-4C4A-B399-C9B9F0C3E572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169E49A1-8992-43B0-983D-2863612444C8}" type="pres">
      <dgm:prSet presAssocID="{5BFC2DC2-1EAE-4C4A-B399-C9B9F0C3E572}" presName="spaceRect" presStyleCnt="0"/>
      <dgm:spPr/>
    </dgm:pt>
    <dgm:pt modelId="{99D65883-9F70-4A12-B3BE-2D994258FE4E}" type="pres">
      <dgm:prSet presAssocID="{5BFC2DC2-1EAE-4C4A-B399-C9B9F0C3E572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60EA77C-FC69-4570-BD57-703EF9A5712D}" type="pres">
      <dgm:prSet presAssocID="{F680010F-7450-4DEB-B6F2-067F0B1F4E76}" presName="sibTrans" presStyleCnt="0"/>
      <dgm:spPr/>
    </dgm:pt>
    <dgm:pt modelId="{F15D7473-5BDC-473D-8FAA-8675FD3C75D7}" type="pres">
      <dgm:prSet presAssocID="{D4266B1C-7B6B-44B3-9FFB-4AEAD5F086CC}" presName="compNode" presStyleCnt="0"/>
      <dgm:spPr/>
    </dgm:pt>
    <dgm:pt modelId="{F26133FD-562A-429A-9B97-EB745D9E1E07}" type="pres">
      <dgm:prSet presAssocID="{D4266B1C-7B6B-44B3-9FFB-4AEAD5F086CC}" presName="bgRect" presStyleLbl="bgShp" presStyleIdx="3" presStyleCnt="4"/>
      <dgm:spPr/>
    </dgm:pt>
    <dgm:pt modelId="{CA6171FA-F902-43F6-990C-2FD5F8E6259B}" type="pres">
      <dgm:prSet presAssocID="{D4266B1C-7B6B-44B3-9FFB-4AEAD5F086CC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hat"/>
        </a:ext>
      </dgm:extLst>
    </dgm:pt>
    <dgm:pt modelId="{47100CD7-2406-4E74-9332-AA42E238D485}" type="pres">
      <dgm:prSet presAssocID="{D4266B1C-7B6B-44B3-9FFB-4AEAD5F086CC}" presName="spaceRect" presStyleCnt="0"/>
      <dgm:spPr/>
    </dgm:pt>
    <dgm:pt modelId="{11D59B0C-7F60-4543-A380-4307891B74B8}" type="pres">
      <dgm:prSet presAssocID="{D4266B1C-7B6B-44B3-9FFB-4AEAD5F086CC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5565C167-F98E-4D22-9EFB-5589AC8A5798}" srcId="{BD044CAB-21B8-4796-BB7F-AA5A0E4418E9}" destId="{5BFC2DC2-1EAE-4C4A-B399-C9B9F0C3E572}" srcOrd="2" destOrd="0" parTransId="{16A475B9-6DA7-4518-A274-A2B10A156E80}" sibTransId="{F680010F-7450-4DEB-B6F2-067F0B1F4E76}"/>
    <dgm:cxn modelId="{F44CA8E3-181E-4E9F-A629-C761B9E04407}" srcId="{BD044CAB-21B8-4796-BB7F-AA5A0E4418E9}" destId="{2C1AAFE9-552A-4B0E-BCC8-03AC37232988}" srcOrd="0" destOrd="0" parTransId="{C925C15E-42BF-4BD4-A83C-BFDF88FE3A0C}" sibTransId="{A20530F3-AD38-4A0F-99ED-CAE368036F86}"/>
    <dgm:cxn modelId="{32AC0D31-6D75-42B9-ACB1-6559DD442401}" srcId="{BD044CAB-21B8-4796-BB7F-AA5A0E4418E9}" destId="{D4266B1C-7B6B-44B3-9FFB-4AEAD5F086CC}" srcOrd="3" destOrd="0" parTransId="{83D022A7-E591-4E33-BB31-BD399C4EA295}" sibTransId="{FC8D13BE-9A30-43A2-B170-0A666033162B}"/>
    <dgm:cxn modelId="{9749FC67-1449-46A8-B847-C87E1AA35BD1}" type="presOf" srcId="{D4266B1C-7B6B-44B3-9FFB-4AEAD5F086CC}" destId="{11D59B0C-7F60-4543-A380-4307891B74B8}" srcOrd="0" destOrd="0" presId="urn:microsoft.com/office/officeart/2018/2/layout/IconVerticalSolidList"/>
    <dgm:cxn modelId="{DEBBA402-BA9E-4359-B3BD-24C0F28A6BEB}" type="presOf" srcId="{F86C0CC7-FD39-4CFF-993C-24A293E458FE}" destId="{2AB8126B-AB9B-498D-8CC5-5D6BDC3F228E}" srcOrd="0" destOrd="0" presId="urn:microsoft.com/office/officeart/2018/2/layout/IconVerticalSolidList"/>
    <dgm:cxn modelId="{6AC57B1B-B5AF-4094-AA8F-537914C0A8AF}" type="presOf" srcId="{2C1AAFE9-552A-4B0E-BCC8-03AC37232988}" destId="{8B4C7A26-C86F-4765-A45D-F0278B000ED7}" srcOrd="0" destOrd="0" presId="urn:microsoft.com/office/officeart/2018/2/layout/IconVerticalSolidList"/>
    <dgm:cxn modelId="{C4863402-7192-4F43-BB3A-91B7F064F1DE}" type="presOf" srcId="{5BFC2DC2-1EAE-4C4A-B399-C9B9F0C3E572}" destId="{99D65883-9F70-4A12-B3BE-2D994258FE4E}" srcOrd="0" destOrd="0" presId="urn:microsoft.com/office/officeart/2018/2/layout/IconVerticalSolidList"/>
    <dgm:cxn modelId="{0A7C720C-91A8-408A-9985-8A1A37FF80BD}" srcId="{BD044CAB-21B8-4796-BB7F-AA5A0E4418E9}" destId="{F86C0CC7-FD39-4CFF-993C-24A293E458FE}" srcOrd="1" destOrd="0" parTransId="{87865EC3-A28C-42B7-BCA6-962415B8FC61}" sibTransId="{7F50892B-95EF-493B-891F-3D199DC0782D}"/>
    <dgm:cxn modelId="{3FEA6164-8E4E-4D89-B7DD-EF0C7E3F1CDD}" type="presOf" srcId="{BD044CAB-21B8-4796-BB7F-AA5A0E4418E9}" destId="{CAAFA44E-5121-4B02-8F81-96282C480244}" srcOrd="0" destOrd="0" presId="urn:microsoft.com/office/officeart/2018/2/layout/IconVerticalSolidList"/>
    <dgm:cxn modelId="{70D36E1B-A723-4AB7-886C-11B29A5EBA3F}" type="presParOf" srcId="{CAAFA44E-5121-4B02-8F81-96282C480244}" destId="{3F5F2591-6DAD-4988-A8F0-9AD7F243DBAA}" srcOrd="0" destOrd="0" presId="urn:microsoft.com/office/officeart/2018/2/layout/IconVerticalSolidList"/>
    <dgm:cxn modelId="{34149A1B-D99D-49EC-BF61-0A2C522DD02B}" type="presParOf" srcId="{3F5F2591-6DAD-4988-A8F0-9AD7F243DBAA}" destId="{09CD6538-4EA4-42AF-B29E-70BB7997EB6B}" srcOrd="0" destOrd="0" presId="urn:microsoft.com/office/officeart/2018/2/layout/IconVerticalSolidList"/>
    <dgm:cxn modelId="{03D04FEB-D459-48DA-91DB-CE0A458E53CD}" type="presParOf" srcId="{3F5F2591-6DAD-4988-A8F0-9AD7F243DBAA}" destId="{AB5C78AE-C42C-4172-ACEE-91E7604FE043}" srcOrd="1" destOrd="0" presId="urn:microsoft.com/office/officeart/2018/2/layout/IconVerticalSolidList"/>
    <dgm:cxn modelId="{CFEC7E2E-E979-4302-B81F-6EC7D7A93409}" type="presParOf" srcId="{3F5F2591-6DAD-4988-A8F0-9AD7F243DBAA}" destId="{46138D07-DE16-4D52-85D7-0DF56D479BE3}" srcOrd="2" destOrd="0" presId="urn:microsoft.com/office/officeart/2018/2/layout/IconVerticalSolidList"/>
    <dgm:cxn modelId="{E52DA629-44F0-4E65-84CB-DA66D6D4A316}" type="presParOf" srcId="{3F5F2591-6DAD-4988-A8F0-9AD7F243DBAA}" destId="{8B4C7A26-C86F-4765-A45D-F0278B000ED7}" srcOrd="3" destOrd="0" presId="urn:microsoft.com/office/officeart/2018/2/layout/IconVerticalSolidList"/>
    <dgm:cxn modelId="{4304D65A-788A-4220-85FF-71895F9809A7}" type="presParOf" srcId="{CAAFA44E-5121-4B02-8F81-96282C480244}" destId="{91F159F6-F90A-48F3-909B-19613D00E271}" srcOrd="1" destOrd="0" presId="urn:microsoft.com/office/officeart/2018/2/layout/IconVerticalSolidList"/>
    <dgm:cxn modelId="{F0CEC963-21CC-4D77-B3F9-CDD80F7378B4}" type="presParOf" srcId="{CAAFA44E-5121-4B02-8F81-96282C480244}" destId="{983B7BE1-03A4-4616-BEB0-A5ED66C77A3F}" srcOrd="2" destOrd="0" presId="urn:microsoft.com/office/officeart/2018/2/layout/IconVerticalSolidList"/>
    <dgm:cxn modelId="{7846E40D-A779-4247-8C19-8B84AA5E44DD}" type="presParOf" srcId="{983B7BE1-03A4-4616-BEB0-A5ED66C77A3F}" destId="{B7C577A7-B0A5-4950-90BE-C58FEB774080}" srcOrd="0" destOrd="0" presId="urn:microsoft.com/office/officeart/2018/2/layout/IconVerticalSolidList"/>
    <dgm:cxn modelId="{85FA49C8-D74C-43D3-8485-B3C72DB2564C}" type="presParOf" srcId="{983B7BE1-03A4-4616-BEB0-A5ED66C77A3F}" destId="{5021B7EB-0333-4CAB-AF31-1367CEB8CAEA}" srcOrd="1" destOrd="0" presId="urn:microsoft.com/office/officeart/2018/2/layout/IconVerticalSolidList"/>
    <dgm:cxn modelId="{584C0831-A7E8-47B5-82CE-F2DFCB1493F8}" type="presParOf" srcId="{983B7BE1-03A4-4616-BEB0-A5ED66C77A3F}" destId="{E8417426-4970-463C-AAE5-925C428C9925}" srcOrd="2" destOrd="0" presId="urn:microsoft.com/office/officeart/2018/2/layout/IconVerticalSolidList"/>
    <dgm:cxn modelId="{DB4C4BDD-40F7-4F8D-9BD0-EC16E03C83D5}" type="presParOf" srcId="{983B7BE1-03A4-4616-BEB0-A5ED66C77A3F}" destId="{2AB8126B-AB9B-498D-8CC5-5D6BDC3F228E}" srcOrd="3" destOrd="0" presId="urn:microsoft.com/office/officeart/2018/2/layout/IconVerticalSolidList"/>
    <dgm:cxn modelId="{E59D42B0-E3AD-404D-A099-E61ECAD58385}" type="presParOf" srcId="{CAAFA44E-5121-4B02-8F81-96282C480244}" destId="{78DF169B-1B38-4406-9A76-452DD833605F}" srcOrd="3" destOrd="0" presId="urn:microsoft.com/office/officeart/2018/2/layout/IconVerticalSolidList"/>
    <dgm:cxn modelId="{9AF7F834-2AB3-4242-AFA2-6AD67348C145}" type="presParOf" srcId="{CAAFA44E-5121-4B02-8F81-96282C480244}" destId="{77D263F3-FE50-401A-82F4-95C9DAFFCB5D}" srcOrd="4" destOrd="0" presId="urn:microsoft.com/office/officeart/2018/2/layout/IconVerticalSolidList"/>
    <dgm:cxn modelId="{8B5E2BB7-7E88-4D42-AB6E-9818880F24D8}" type="presParOf" srcId="{77D263F3-FE50-401A-82F4-95C9DAFFCB5D}" destId="{A39B3BC3-82D3-4452-94D9-40544166C80A}" srcOrd="0" destOrd="0" presId="urn:microsoft.com/office/officeart/2018/2/layout/IconVerticalSolidList"/>
    <dgm:cxn modelId="{83AB971D-7FD1-42E3-8491-3D18F9C6250C}" type="presParOf" srcId="{77D263F3-FE50-401A-82F4-95C9DAFFCB5D}" destId="{C625A0DD-B4CE-49CB-83F6-C3D65EBDDAA4}" srcOrd="1" destOrd="0" presId="urn:microsoft.com/office/officeart/2018/2/layout/IconVerticalSolidList"/>
    <dgm:cxn modelId="{FDE202DC-A483-4D6C-955E-8DEA438320A2}" type="presParOf" srcId="{77D263F3-FE50-401A-82F4-95C9DAFFCB5D}" destId="{169E49A1-8992-43B0-983D-2863612444C8}" srcOrd="2" destOrd="0" presId="urn:microsoft.com/office/officeart/2018/2/layout/IconVerticalSolidList"/>
    <dgm:cxn modelId="{5F748972-C984-4985-AC3F-E8D8F5C5E3F2}" type="presParOf" srcId="{77D263F3-FE50-401A-82F4-95C9DAFFCB5D}" destId="{99D65883-9F70-4A12-B3BE-2D994258FE4E}" srcOrd="3" destOrd="0" presId="urn:microsoft.com/office/officeart/2018/2/layout/IconVerticalSolidList"/>
    <dgm:cxn modelId="{23263D53-EB7E-49A1-8197-3D239CA2A3B2}" type="presParOf" srcId="{CAAFA44E-5121-4B02-8F81-96282C480244}" destId="{360EA77C-FC69-4570-BD57-703EF9A5712D}" srcOrd="5" destOrd="0" presId="urn:microsoft.com/office/officeart/2018/2/layout/IconVerticalSolidList"/>
    <dgm:cxn modelId="{558B7C86-C336-4F93-97EC-B51E1CC2E245}" type="presParOf" srcId="{CAAFA44E-5121-4B02-8F81-96282C480244}" destId="{F15D7473-5BDC-473D-8FAA-8675FD3C75D7}" srcOrd="6" destOrd="0" presId="urn:microsoft.com/office/officeart/2018/2/layout/IconVerticalSolidList"/>
    <dgm:cxn modelId="{EDB34FA3-A68A-43A1-8319-AB465B67BB4C}" type="presParOf" srcId="{F15D7473-5BDC-473D-8FAA-8675FD3C75D7}" destId="{F26133FD-562A-429A-9B97-EB745D9E1E07}" srcOrd="0" destOrd="0" presId="urn:microsoft.com/office/officeart/2018/2/layout/IconVerticalSolidList"/>
    <dgm:cxn modelId="{EDBD99B5-FEF6-484F-BC07-04208C9EDEC1}" type="presParOf" srcId="{F15D7473-5BDC-473D-8FAA-8675FD3C75D7}" destId="{CA6171FA-F902-43F6-990C-2FD5F8E6259B}" srcOrd="1" destOrd="0" presId="urn:microsoft.com/office/officeart/2018/2/layout/IconVerticalSolidList"/>
    <dgm:cxn modelId="{D8D711FB-F793-4E03-95FD-9DBBE391C9BC}" type="presParOf" srcId="{F15D7473-5BDC-473D-8FAA-8675FD3C75D7}" destId="{47100CD7-2406-4E74-9332-AA42E238D485}" srcOrd="2" destOrd="0" presId="urn:microsoft.com/office/officeart/2018/2/layout/IconVerticalSolidList"/>
    <dgm:cxn modelId="{64600379-46A8-408F-8CC9-460EE7605D76}" type="presParOf" srcId="{F15D7473-5BDC-473D-8FAA-8675FD3C75D7}" destId="{11D59B0C-7F60-4543-A380-4307891B74B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4C2DD8D-0FAE-41C5-A3F1-011677D4A0E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AE395B8-4A0A-4690-840E-F966072832FF}">
      <dgm:prSet/>
      <dgm:spPr/>
      <dgm:t>
        <a:bodyPr/>
        <a:lstStyle/>
        <a:p>
          <a:pPr>
            <a:defRPr cap="all"/>
          </a:pPr>
          <a:r>
            <a:rPr lang="en-US"/>
            <a:t>Recap and Key Takeaways</a:t>
          </a:r>
        </a:p>
      </dgm:t>
    </dgm:pt>
    <dgm:pt modelId="{03ED93AB-1983-43BF-8BC4-9F33C7263153}" type="parTrans" cxnId="{E590E686-DB62-4E87-8BFE-30A6ECB916FB}">
      <dgm:prSet/>
      <dgm:spPr/>
      <dgm:t>
        <a:bodyPr/>
        <a:lstStyle/>
        <a:p>
          <a:endParaRPr lang="en-US"/>
        </a:p>
      </dgm:t>
    </dgm:pt>
    <dgm:pt modelId="{FEFF75FF-4DD6-4134-BAB4-371522CB5D45}" type="sibTrans" cxnId="{E590E686-DB62-4E87-8BFE-30A6ECB916FB}">
      <dgm:prSet/>
      <dgm:spPr/>
      <dgm:t>
        <a:bodyPr/>
        <a:lstStyle/>
        <a:p>
          <a:endParaRPr lang="en-US"/>
        </a:p>
      </dgm:t>
    </dgm:pt>
    <dgm:pt modelId="{B6E48B12-B157-44CC-A0AD-34F545016153}">
      <dgm:prSet/>
      <dgm:spPr/>
      <dgm:t>
        <a:bodyPr/>
        <a:lstStyle/>
        <a:p>
          <a:pPr>
            <a:defRPr cap="all"/>
          </a:pPr>
          <a:r>
            <a:rPr lang="en-US"/>
            <a:t>Sign Language Recognition as a catalyst for inclusivity</a:t>
          </a:r>
        </a:p>
      </dgm:t>
    </dgm:pt>
    <dgm:pt modelId="{20D4E969-C586-4500-8C6E-DECA7395CAEE}" type="parTrans" cxnId="{9BE9F528-AEB4-4977-8901-212D213D44F1}">
      <dgm:prSet/>
      <dgm:spPr/>
      <dgm:t>
        <a:bodyPr/>
        <a:lstStyle/>
        <a:p>
          <a:endParaRPr lang="en-US"/>
        </a:p>
      </dgm:t>
    </dgm:pt>
    <dgm:pt modelId="{741E474F-43BF-4D82-8E1A-68038740CC59}" type="sibTrans" cxnId="{9BE9F528-AEB4-4977-8901-212D213D44F1}">
      <dgm:prSet/>
      <dgm:spPr/>
      <dgm:t>
        <a:bodyPr/>
        <a:lstStyle/>
        <a:p>
          <a:endParaRPr lang="en-US"/>
        </a:p>
      </dgm:t>
    </dgm:pt>
    <dgm:pt modelId="{24D845E9-2633-4870-B665-5FECA90C7258}">
      <dgm:prSet/>
      <dgm:spPr/>
      <dgm:t>
        <a:bodyPr/>
        <a:lstStyle/>
        <a:p>
          <a:pPr>
            <a:defRPr cap="all"/>
          </a:pPr>
          <a:r>
            <a:rPr lang="en-US"/>
            <a:t>The diverse range of applications and uses</a:t>
          </a:r>
        </a:p>
      </dgm:t>
    </dgm:pt>
    <dgm:pt modelId="{C1D1302B-8A74-4F24-A183-0ADAB0EB9DEB}" type="parTrans" cxnId="{83879ECA-8393-4FA7-A9BA-DE916149328A}">
      <dgm:prSet/>
      <dgm:spPr/>
      <dgm:t>
        <a:bodyPr/>
        <a:lstStyle/>
        <a:p>
          <a:endParaRPr lang="en-US"/>
        </a:p>
      </dgm:t>
    </dgm:pt>
    <dgm:pt modelId="{BFDAA39D-DF94-4FFE-A5BF-7A1FD6B29773}" type="sibTrans" cxnId="{83879ECA-8393-4FA7-A9BA-DE916149328A}">
      <dgm:prSet/>
      <dgm:spPr/>
      <dgm:t>
        <a:bodyPr/>
        <a:lstStyle/>
        <a:p>
          <a:endParaRPr lang="en-US"/>
        </a:p>
      </dgm:t>
    </dgm:pt>
    <dgm:pt modelId="{B48736B6-D77D-4DD0-83DB-2CBDACF235DB}">
      <dgm:prSet/>
      <dgm:spPr/>
      <dgm:t>
        <a:bodyPr/>
        <a:lstStyle/>
        <a:p>
          <a:pPr>
            <a:defRPr cap="all"/>
          </a:pPr>
          <a:r>
            <a:rPr lang="en-US"/>
            <a:t>The continued importance of research and development in this field</a:t>
          </a:r>
        </a:p>
      </dgm:t>
    </dgm:pt>
    <dgm:pt modelId="{B5A13CBB-A127-494A-91D9-3E5CCB9EECEC}" type="parTrans" cxnId="{C7EE2601-2F71-465B-BB68-88D92607D5F7}">
      <dgm:prSet/>
      <dgm:spPr/>
      <dgm:t>
        <a:bodyPr/>
        <a:lstStyle/>
        <a:p>
          <a:endParaRPr lang="en-US"/>
        </a:p>
      </dgm:t>
    </dgm:pt>
    <dgm:pt modelId="{CD9FF2BE-60C9-44FB-91E8-34CFC281646E}" type="sibTrans" cxnId="{C7EE2601-2F71-465B-BB68-88D92607D5F7}">
      <dgm:prSet/>
      <dgm:spPr/>
      <dgm:t>
        <a:bodyPr/>
        <a:lstStyle/>
        <a:p>
          <a:endParaRPr lang="en-US"/>
        </a:p>
      </dgm:t>
    </dgm:pt>
    <dgm:pt modelId="{19662771-8AC7-4222-BCE1-7D40D9CAC953}" type="pres">
      <dgm:prSet presAssocID="{F4C2DD8D-0FAE-41C5-A3F1-011677D4A0EB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9A38C7-5831-4A23-B0B8-28EAFBE2A8A7}" type="pres">
      <dgm:prSet presAssocID="{5AE395B8-4A0A-4690-840E-F966072832FF}" presName="compNode" presStyleCnt="0"/>
      <dgm:spPr/>
    </dgm:pt>
    <dgm:pt modelId="{BD47EA1F-C8C5-4504-8AF0-DE5DDAA089EC}" type="pres">
      <dgm:prSet presAssocID="{5AE395B8-4A0A-4690-840E-F966072832FF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A5AD24A-0642-4392-ADD9-19CE2324F655}" type="pres">
      <dgm:prSet presAssocID="{5AE395B8-4A0A-4690-840E-F966072832FF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B55D142C-B862-4A48-B915-7A78057298A0}" type="pres">
      <dgm:prSet presAssocID="{5AE395B8-4A0A-4690-840E-F966072832FF}" presName="spaceRect" presStyleCnt="0"/>
      <dgm:spPr/>
    </dgm:pt>
    <dgm:pt modelId="{CD0C2CA8-D4D5-4699-92B0-53DDA41255F6}" type="pres">
      <dgm:prSet presAssocID="{5AE395B8-4A0A-4690-840E-F966072832FF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240CBC7B-430A-4CF0-85A7-F7C4DCCD16B9}" type="pres">
      <dgm:prSet presAssocID="{FEFF75FF-4DD6-4134-BAB4-371522CB5D45}" presName="sibTrans" presStyleCnt="0"/>
      <dgm:spPr/>
    </dgm:pt>
    <dgm:pt modelId="{9C093B70-9E02-4226-9E59-F429CE50218F}" type="pres">
      <dgm:prSet presAssocID="{B6E48B12-B157-44CC-A0AD-34F545016153}" presName="compNode" presStyleCnt="0"/>
      <dgm:spPr/>
    </dgm:pt>
    <dgm:pt modelId="{AAE1EE98-2E82-49AD-B890-1A0173AC6C0C}" type="pres">
      <dgm:prSet presAssocID="{B6E48B12-B157-44CC-A0AD-34F545016153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DF9BCC2-9BA4-483F-A391-BCF559587256}" type="pres">
      <dgm:prSet presAssocID="{B6E48B12-B157-44CC-A0AD-34F545016153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84097B9-0168-4031-9BBE-7BF8472CC996}" type="pres">
      <dgm:prSet presAssocID="{B6E48B12-B157-44CC-A0AD-34F545016153}" presName="spaceRect" presStyleCnt="0"/>
      <dgm:spPr/>
    </dgm:pt>
    <dgm:pt modelId="{31BCBF8C-F3C1-4DE1-AE04-A38D96FEEE41}" type="pres">
      <dgm:prSet presAssocID="{B6E48B12-B157-44CC-A0AD-34F545016153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B4F5A9A0-1093-494D-B4E8-3F53163BDD19}" type="pres">
      <dgm:prSet presAssocID="{741E474F-43BF-4D82-8E1A-68038740CC59}" presName="sibTrans" presStyleCnt="0"/>
      <dgm:spPr/>
    </dgm:pt>
    <dgm:pt modelId="{31276691-8D52-4228-A1EF-BC22216CBD44}" type="pres">
      <dgm:prSet presAssocID="{24D845E9-2633-4870-B665-5FECA90C7258}" presName="compNode" presStyleCnt="0"/>
      <dgm:spPr/>
    </dgm:pt>
    <dgm:pt modelId="{2508C3EF-63BC-4F34-89ED-1EF33F5806D8}" type="pres">
      <dgm:prSet presAssocID="{24D845E9-2633-4870-B665-5FECA90C7258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359207F-3DF4-4015-8B67-423333479754}" type="pres">
      <dgm:prSet presAssocID="{24D845E9-2633-4870-B665-5FECA90C7258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317EE651-9DAE-4A99-A552-6BE744548B37}" type="pres">
      <dgm:prSet presAssocID="{24D845E9-2633-4870-B665-5FECA90C7258}" presName="spaceRect" presStyleCnt="0"/>
      <dgm:spPr/>
    </dgm:pt>
    <dgm:pt modelId="{FC482716-096D-434B-BE56-34E5A338E47F}" type="pres">
      <dgm:prSet presAssocID="{24D845E9-2633-4870-B665-5FECA90C7258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1D3F9147-6CE5-4836-9E30-AC172A22EFA1}" type="pres">
      <dgm:prSet presAssocID="{BFDAA39D-DF94-4FFE-A5BF-7A1FD6B29773}" presName="sibTrans" presStyleCnt="0"/>
      <dgm:spPr/>
    </dgm:pt>
    <dgm:pt modelId="{001CD82B-4B9E-4DDB-A459-FB124B694120}" type="pres">
      <dgm:prSet presAssocID="{B48736B6-D77D-4DD0-83DB-2CBDACF235DB}" presName="compNode" presStyleCnt="0"/>
      <dgm:spPr/>
    </dgm:pt>
    <dgm:pt modelId="{8BDAF93B-66BF-4CD9-A598-54E8213EC214}" type="pres">
      <dgm:prSet presAssocID="{B48736B6-D77D-4DD0-83DB-2CBDACF235DB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BCB17E0-5234-497F-85D3-6D125D1850E6}" type="pres">
      <dgm:prSet presAssocID="{B48736B6-D77D-4DD0-83DB-2CBDACF235DB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B5A69F79-17E2-4E75-B539-D75EA02D35F8}" type="pres">
      <dgm:prSet presAssocID="{B48736B6-D77D-4DD0-83DB-2CBDACF235DB}" presName="spaceRect" presStyleCnt="0"/>
      <dgm:spPr/>
    </dgm:pt>
    <dgm:pt modelId="{8A19CD34-9400-426D-8951-A2602D030BCF}" type="pres">
      <dgm:prSet presAssocID="{B48736B6-D77D-4DD0-83DB-2CBDACF235DB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EE2601-2F71-465B-BB68-88D92607D5F7}" srcId="{F4C2DD8D-0FAE-41C5-A3F1-011677D4A0EB}" destId="{B48736B6-D77D-4DD0-83DB-2CBDACF235DB}" srcOrd="3" destOrd="0" parTransId="{B5A13CBB-A127-494A-91D9-3E5CCB9EECEC}" sibTransId="{CD9FF2BE-60C9-44FB-91E8-34CFC281646E}"/>
    <dgm:cxn modelId="{62EF260F-435B-4509-8067-F752033A2259}" type="presOf" srcId="{B6E48B12-B157-44CC-A0AD-34F545016153}" destId="{31BCBF8C-F3C1-4DE1-AE04-A38D96FEEE41}" srcOrd="0" destOrd="0" presId="urn:microsoft.com/office/officeart/2018/5/layout/IconLeafLabelList"/>
    <dgm:cxn modelId="{9BE9F528-AEB4-4977-8901-212D213D44F1}" srcId="{F4C2DD8D-0FAE-41C5-A3F1-011677D4A0EB}" destId="{B6E48B12-B157-44CC-A0AD-34F545016153}" srcOrd="1" destOrd="0" parTransId="{20D4E969-C586-4500-8C6E-DECA7395CAEE}" sibTransId="{741E474F-43BF-4D82-8E1A-68038740CC59}"/>
    <dgm:cxn modelId="{83879ECA-8393-4FA7-A9BA-DE916149328A}" srcId="{F4C2DD8D-0FAE-41C5-A3F1-011677D4A0EB}" destId="{24D845E9-2633-4870-B665-5FECA90C7258}" srcOrd="2" destOrd="0" parTransId="{C1D1302B-8A74-4F24-A183-0ADAB0EB9DEB}" sibTransId="{BFDAA39D-DF94-4FFE-A5BF-7A1FD6B29773}"/>
    <dgm:cxn modelId="{41134D94-640B-4EBB-A27B-ED438FDA1422}" type="presOf" srcId="{B48736B6-D77D-4DD0-83DB-2CBDACF235DB}" destId="{8A19CD34-9400-426D-8951-A2602D030BCF}" srcOrd="0" destOrd="0" presId="urn:microsoft.com/office/officeart/2018/5/layout/IconLeafLabelList"/>
    <dgm:cxn modelId="{F9307571-6347-42F0-AF49-450D25C5E65B}" type="presOf" srcId="{5AE395B8-4A0A-4690-840E-F966072832FF}" destId="{CD0C2CA8-D4D5-4699-92B0-53DDA41255F6}" srcOrd="0" destOrd="0" presId="urn:microsoft.com/office/officeart/2018/5/layout/IconLeafLabelList"/>
    <dgm:cxn modelId="{E590E686-DB62-4E87-8BFE-30A6ECB916FB}" srcId="{F4C2DD8D-0FAE-41C5-A3F1-011677D4A0EB}" destId="{5AE395B8-4A0A-4690-840E-F966072832FF}" srcOrd="0" destOrd="0" parTransId="{03ED93AB-1983-43BF-8BC4-9F33C7263153}" sibTransId="{FEFF75FF-4DD6-4134-BAB4-371522CB5D45}"/>
    <dgm:cxn modelId="{4E6ED4BE-521C-4870-8225-5EBBBF778609}" type="presOf" srcId="{24D845E9-2633-4870-B665-5FECA90C7258}" destId="{FC482716-096D-434B-BE56-34E5A338E47F}" srcOrd="0" destOrd="0" presId="urn:microsoft.com/office/officeart/2018/5/layout/IconLeafLabelList"/>
    <dgm:cxn modelId="{59E19C28-6FDB-4629-902D-86D840F0A69A}" type="presOf" srcId="{F4C2DD8D-0FAE-41C5-A3F1-011677D4A0EB}" destId="{19662771-8AC7-4222-BCE1-7D40D9CAC953}" srcOrd="0" destOrd="0" presId="urn:microsoft.com/office/officeart/2018/5/layout/IconLeafLabelList"/>
    <dgm:cxn modelId="{09A0A590-E34F-4E18-B976-CDE3AC3D9CBA}" type="presParOf" srcId="{19662771-8AC7-4222-BCE1-7D40D9CAC953}" destId="{739A38C7-5831-4A23-B0B8-28EAFBE2A8A7}" srcOrd="0" destOrd="0" presId="urn:microsoft.com/office/officeart/2018/5/layout/IconLeafLabelList"/>
    <dgm:cxn modelId="{E74BA35C-37CF-4136-8977-C14D6C45E6FF}" type="presParOf" srcId="{739A38C7-5831-4A23-B0B8-28EAFBE2A8A7}" destId="{BD47EA1F-C8C5-4504-8AF0-DE5DDAA089EC}" srcOrd="0" destOrd="0" presId="urn:microsoft.com/office/officeart/2018/5/layout/IconLeafLabelList"/>
    <dgm:cxn modelId="{AD46DB82-242F-4D1A-96F9-AE067DB98AC8}" type="presParOf" srcId="{739A38C7-5831-4A23-B0B8-28EAFBE2A8A7}" destId="{0A5AD24A-0642-4392-ADD9-19CE2324F655}" srcOrd="1" destOrd="0" presId="urn:microsoft.com/office/officeart/2018/5/layout/IconLeafLabelList"/>
    <dgm:cxn modelId="{76B333D2-F520-49B8-8093-C6E93AC96BBD}" type="presParOf" srcId="{739A38C7-5831-4A23-B0B8-28EAFBE2A8A7}" destId="{B55D142C-B862-4A48-B915-7A78057298A0}" srcOrd="2" destOrd="0" presId="urn:microsoft.com/office/officeart/2018/5/layout/IconLeafLabelList"/>
    <dgm:cxn modelId="{CA78B4BC-1595-4FBF-A395-D715819753B2}" type="presParOf" srcId="{739A38C7-5831-4A23-B0B8-28EAFBE2A8A7}" destId="{CD0C2CA8-D4D5-4699-92B0-53DDA41255F6}" srcOrd="3" destOrd="0" presId="urn:microsoft.com/office/officeart/2018/5/layout/IconLeafLabelList"/>
    <dgm:cxn modelId="{D612F410-8DB9-42C2-B5B6-47E33FDAAEC0}" type="presParOf" srcId="{19662771-8AC7-4222-BCE1-7D40D9CAC953}" destId="{240CBC7B-430A-4CF0-85A7-F7C4DCCD16B9}" srcOrd="1" destOrd="0" presId="urn:microsoft.com/office/officeart/2018/5/layout/IconLeafLabelList"/>
    <dgm:cxn modelId="{BBBA6BD7-2A79-4DBC-8FEA-19C60E97F14E}" type="presParOf" srcId="{19662771-8AC7-4222-BCE1-7D40D9CAC953}" destId="{9C093B70-9E02-4226-9E59-F429CE50218F}" srcOrd="2" destOrd="0" presId="urn:microsoft.com/office/officeart/2018/5/layout/IconLeafLabelList"/>
    <dgm:cxn modelId="{344AF3A8-422B-4F23-BE62-68175F557752}" type="presParOf" srcId="{9C093B70-9E02-4226-9E59-F429CE50218F}" destId="{AAE1EE98-2E82-49AD-B890-1A0173AC6C0C}" srcOrd="0" destOrd="0" presId="urn:microsoft.com/office/officeart/2018/5/layout/IconLeafLabelList"/>
    <dgm:cxn modelId="{77B81DFA-0AE1-4B74-96C0-AFA3E6BC4D7F}" type="presParOf" srcId="{9C093B70-9E02-4226-9E59-F429CE50218F}" destId="{CDF9BCC2-9BA4-483F-A391-BCF559587256}" srcOrd="1" destOrd="0" presId="urn:microsoft.com/office/officeart/2018/5/layout/IconLeafLabelList"/>
    <dgm:cxn modelId="{CCEEF9E6-E8BF-4295-82FA-E74776A6B90E}" type="presParOf" srcId="{9C093B70-9E02-4226-9E59-F429CE50218F}" destId="{E84097B9-0168-4031-9BBE-7BF8472CC996}" srcOrd="2" destOrd="0" presId="urn:microsoft.com/office/officeart/2018/5/layout/IconLeafLabelList"/>
    <dgm:cxn modelId="{E758B3C6-05AC-4444-89BD-8C955445FF27}" type="presParOf" srcId="{9C093B70-9E02-4226-9E59-F429CE50218F}" destId="{31BCBF8C-F3C1-4DE1-AE04-A38D96FEEE41}" srcOrd="3" destOrd="0" presId="urn:microsoft.com/office/officeart/2018/5/layout/IconLeafLabelList"/>
    <dgm:cxn modelId="{1455E4B9-B1DF-4E39-BEB4-7F6428C46D94}" type="presParOf" srcId="{19662771-8AC7-4222-BCE1-7D40D9CAC953}" destId="{B4F5A9A0-1093-494D-B4E8-3F53163BDD19}" srcOrd="3" destOrd="0" presId="urn:microsoft.com/office/officeart/2018/5/layout/IconLeafLabelList"/>
    <dgm:cxn modelId="{6B632072-FAC5-4EFB-A0BE-2CA10BDDCC5D}" type="presParOf" srcId="{19662771-8AC7-4222-BCE1-7D40D9CAC953}" destId="{31276691-8D52-4228-A1EF-BC22216CBD44}" srcOrd="4" destOrd="0" presId="urn:microsoft.com/office/officeart/2018/5/layout/IconLeafLabelList"/>
    <dgm:cxn modelId="{1139869E-E76B-4338-9F9A-10BE716A84A8}" type="presParOf" srcId="{31276691-8D52-4228-A1EF-BC22216CBD44}" destId="{2508C3EF-63BC-4F34-89ED-1EF33F5806D8}" srcOrd="0" destOrd="0" presId="urn:microsoft.com/office/officeart/2018/5/layout/IconLeafLabelList"/>
    <dgm:cxn modelId="{CA847424-57E2-4E9B-89E8-7C7A19A8CD68}" type="presParOf" srcId="{31276691-8D52-4228-A1EF-BC22216CBD44}" destId="{2359207F-3DF4-4015-8B67-423333479754}" srcOrd="1" destOrd="0" presId="urn:microsoft.com/office/officeart/2018/5/layout/IconLeafLabelList"/>
    <dgm:cxn modelId="{923BAC22-ABB9-439B-8E58-230DAEE134DB}" type="presParOf" srcId="{31276691-8D52-4228-A1EF-BC22216CBD44}" destId="{317EE651-9DAE-4A99-A552-6BE744548B37}" srcOrd="2" destOrd="0" presId="urn:microsoft.com/office/officeart/2018/5/layout/IconLeafLabelList"/>
    <dgm:cxn modelId="{AAC5FE3D-6B94-4F3E-BD10-B30CDC7CB23D}" type="presParOf" srcId="{31276691-8D52-4228-A1EF-BC22216CBD44}" destId="{FC482716-096D-434B-BE56-34E5A338E47F}" srcOrd="3" destOrd="0" presId="urn:microsoft.com/office/officeart/2018/5/layout/IconLeafLabelList"/>
    <dgm:cxn modelId="{28C46E1C-2C3B-4A49-9EB5-619DC369D508}" type="presParOf" srcId="{19662771-8AC7-4222-BCE1-7D40D9CAC953}" destId="{1D3F9147-6CE5-4836-9E30-AC172A22EFA1}" srcOrd="5" destOrd="0" presId="urn:microsoft.com/office/officeart/2018/5/layout/IconLeafLabelList"/>
    <dgm:cxn modelId="{B1499E68-5E6C-4797-8CFC-4324BEDA0E53}" type="presParOf" srcId="{19662771-8AC7-4222-BCE1-7D40D9CAC953}" destId="{001CD82B-4B9E-4DDB-A459-FB124B694120}" srcOrd="6" destOrd="0" presId="urn:microsoft.com/office/officeart/2018/5/layout/IconLeafLabelList"/>
    <dgm:cxn modelId="{F069E43D-0C8E-4604-8828-84B4D000D87A}" type="presParOf" srcId="{001CD82B-4B9E-4DDB-A459-FB124B694120}" destId="{8BDAF93B-66BF-4CD9-A598-54E8213EC214}" srcOrd="0" destOrd="0" presId="urn:microsoft.com/office/officeart/2018/5/layout/IconLeafLabelList"/>
    <dgm:cxn modelId="{35F5D543-9B20-463B-8BA9-28D34AD3C3B1}" type="presParOf" srcId="{001CD82B-4B9E-4DDB-A459-FB124B694120}" destId="{DBCB17E0-5234-497F-85D3-6D125D1850E6}" srcOrd="1" destOrd="0" presId="urn:microsoft.com/office/officeart/2018/5/layout/IconLeafLabelList"/>
    <dgm:cxn modelId="{B6C636F3-5F1D-488D-B455-FDCFC8C2958C}" type="presParOf" srcId="{001CD82B-4B9E-4DDB-A459-FB124B694120}" destId="{B5A69F79-17E2-4E75-B539-D75EA02D35F8}" srcOrd="2" destOrd="0" presId="urn:microsoft.com/office/officeart/2018/5/layout/IconLeafLabelList"/>
    <dgm:cxn modelId="{46157066-FF26-4C92-AAA2-6274785AC3D7}" type="presParOf" srcId="{001CD82B-4B9E-4DDB-A459-FB124B694120}" destId="{8A19CD34-9400-426D-8951-A2602D030BC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11F566-04AB-4BA5-BB56-773B5757258C}">
      <dsp:nvSpPr>
        <dsp:cNvPr id="0" name=""/>
        <dsp:cNvSpPr/>
      </dsp:nvSpPr>
      <dsp:spPr>
        <a:xfrm>
          <a:off x="0" y="0"/>
          <a:ext cx="610913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5DA2B2-5892-4FBD-9B5E-0941124B20D0}">
      <dsp:nvSpPr>
        <dsp:cNvPr id="0" name=""/>
        <dsp:cNvSpPr/>
      </dsp:nvSpPr>
      <dsp:spPr>
        <a:xfrm>
          <a:off x="0" y="0"/>
          <a:ext cx="6109130" cy="1020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Challenges Faced</a:t>
          </a:r>
        </a:p>
      </dsp:txBody>
      <dsp:txXfrm>
        <a:off x="0" y="0"/>
        <a:ext cx="6109130" cy="1020153"/>
      </dsp:txXfrm>
    </dsp:sp>
    <dsp:sp modelId="{D6EFFB2A-FE33-4E0F-95A7-F3613905A2A8}">
      <dsp:nvSpPr>
        <dsp:cNvPr id="0" name=""/>
        <dsp:cNvSpPr/>
      </dsp:nvSpPr>
      <dsp:spPr>
        <a:xfrm>
          <a:off x="0" y="1020153"/>
          <a:ext cx="610913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B2B64D-CF60-47AE-91F8-03720193D850}">
      <dsp:nvSpPr>
        <dsp:cNvPr id="0" name=""/>
        <dsp:cNvSpPr/>
      </dsp:nvSpPr>
      <dsp:spPr>
        <a:xfrm>
          <a:off x="0" y="1020153"/>
          <a:ext cx="6109130" cy="1020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Limited accessibility to spoken language</a:t>
          </a:r>
        </a:p>
      </dsp:txBody>
      <dsp:txXfrm>
        <a:off x="0" y="1020153"/>
        <a:ext cx="6109130" cy="1020153"/>
      </dsp:txXfrm>
    </dsp:sp>
    <dsp:sp modelId="{869CE127-8B3B-4980-A1FE-483139FADBEB}">
      <dsp:nvSpPr>
        <dsp:cNvPr id="0" name=""/>
        <dsp:cNvSpPr/>
      </dsp:nvSpPr>
      <dsp:spPr>
        <a:xfrm>
          <a:off x="0" y="2040306"/>
          <a:ext cx="610913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7E4D58-1753-49B2-A314-BD7DCA50D6F5}">
      <dsp:nvSpPr>
        <dsp:cNvPr id="0" name=""/>
        <dsp:cNvSpPr/>
      </dsp:nvSpPr>
      <dsp:spPr>
        <a:xfrm>
          <a:off x="0" y="2040306"/>
          <a:ext cx="6109130" cy="1020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Communication barriers in education, workplaces, and daily interactions</a:t>
          </a:r>
        </a:p>
      </dsp:txBody>
      <dsp:txXfrm>
        <a:off x="0" y="2040306"/>
        <a:ext cx="6109130" cy="1020153"/>
      </dsp:txXfrm>
    </dsp:sp>
    <dsp:sp modelId="{083CCA31-B78E-4D06-AFE8-D9717C7921CB}">
      <dsp:nvSpPr>
        <dsp:cNvPr id="0" name=""/>
        <dsp:cNvSpPr/>
      </dsp:nvSpPr>
      <dsp:spPr>
        <a:xfrm>
          <a:off x="0" y="3060459"/>
          <a:ext cx="610913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2C972C-7563-4CAF-BBA8-2357D844271C}">
      <dsp:nvSpPr>
        <dsp:cNvPr id="0" name=""/>
        <dsp:cNvSpPr/>
      </dsp:nvSpPr>
      <dsp:spPr>
        <a:xfrm>
          <a:off x="0" y="3060459"/>
          <a:ext cx="6109130" cy="1020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The role of technology in overcoming these challenges</a:t>
          </a:r>
        </a:p>
      </dsp:txBody>
      <dsp:txXfrm>
        <a:off x="0" y="3060459"/>
        <a:ext cx="6109130" cy="10201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 xmlns="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 xmlns="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DAD46-A133-4EA2-94B1-5BF26DCA51F0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7CAAA-4C23-4B04-84DB-1607F9E7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21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7CAAA-4C23-4B04-84DB-1607F9E717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48D7368D-31D9-8101-473D-CD39E706FD2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88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98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53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29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5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87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23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63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5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90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8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3768F94E-2BF1-56A5-87AC-0C427079334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0F02A93-1BD3-F67F-1866-667CF9927F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66" r="-2" b="7437"/>
          <a:stretch/>
        </p:blipFill>
        <p:spPr>
          <a:xfrm>
            <a:off x="0" y="-38636"/>
            <a:ext cx="12329351" cy="6935271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393D8CD4-7FBE-9118-0CEB-9C1A2FA6AE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1540000" flipV="1">
            <a:off x="-20219" y="-65315"/>
            <a:ext cx="7557315" cy="3771957"/>
          </a:xfrm>
          <a:custGeom>
            <a:avLst/>
            <a:gdLst>
              <a:gd name="connsiteX0" fmla="*/ 52567 w 7557315"/>
              <a:gd name="connsiteY0" fmla="*/ 3771957 h 3771957"/>
              <a:gd name="connsiteX1" fmla="*/ 7557315 w 7557315"/>
              <a:gd name="connsiteY1" fmla="*/ 3640961 h 3771957"/>
              <a:gd name="connsiteX2" fmla="*/ 3406126 w 7557315"/>
              <a:gd name="connsiteY2" fmla="*/ 499129 h 3771957"/>
              <a:gd name="connsiteX3" fmla="*/ 3350264 w 7557315"/>
              <a:gd name="connsiteY3" fmla="*/ 459014 h 3771957"/>
              <a:gd name="connsiteX4" fmla="*/ 1923366 w 7557315"/>
              <a:gd name="connsiteY4" fmla="*/ 763 h 3771957"/>
              <a:gd name="connsiteX5" fmla="*/ 1768756 w 7557315"/>
              <a:gd name="connsiteY5" fmla="*/ 1549 h 3771957"/>
              <a:gd name="connsiteX6" fmla="*/ 144811 w 7557315"/>
              <a:gd name="connsiteY6" fmla="*/ 625253 h 3771957"/>
              <a:gd name="connsiteX7" fmla="*/ 0 w 7557315"/>
              <a:gd name="connsiteY7" fmla="*/ 760395 h 3771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57315" h="3771957">
                <a:moveTo>
                  <a:pt x="52567" y="3771957"/>
                </a:moveTo>
                <a:lnTo>
                  <a:pt x="7557315" y="3640961"/>
                </a:lnTo>
                <a:lnTo>
                  <a:pt x="3406126" y="499129"/>
                </a:lnTo>
                <a:lnTo>
                  <a:pt x="3350264" y="459014"/>
                </a:lnTo>
                <a:cubicBezTo>
                  <a:pt x="2914482" y="162529"/>
                  <a:pt x="2418440" y="12600"/>
                  <a:pt x="1923366" y="763"/>
                </a:cubicBezTo>
                <a:cubicBezTo>
                  <a:pt x="1871795" y="-470"/>
                  <a:pt x="1820236" y="-206"/>
                  <a:pt x="1768756" y="1549"/>
                </a:cubicBezTo>
                <a:cubicBezTo>
                  <a:pt x="1183172" y="21502"/>
                  <a:pt x="607903" y="234096"/>
                  <a:pt x="144811" y="625253"/>
                </a:cubicBezTo>
                <a:lnTo>
                  <a:pt x="0" y="760395"/>
                </a:lnTo>
                <a:close/>
              </a:path>
            </a:pathLst>
          </a:custGeom>
          <a:gradFill>
            <a:gsLst>
              <a:gs pos="22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71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3412361" y="2395373"/>
            <a:ext cx="5119031" cy="515154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3200" dirty="0" smtClean="0"/>
              <a:t>End- </a:t>
            </a:r>
            <a:r>
              <a:rPr lang="en-US" sz="3200" dirty="0" err="1" smtClean="0"/>
              <a:t>Sem</a:t>
            </a:r>
            <a:r>
              <a:rPr lang="en-US" sz="3200" dirty="0" smtClean="0"/>
              <a:t> Presentation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331853" y="2853608"/>
            <a:ext cx="1068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Topic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36483" y="3315273"/>
            <a:ext cx="4870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</a:rPr>
              <a:t>Sign Language Recognition </a:t>
            </a:r>
            <a:endParaRPr lang="en-US" sz="20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tellar" panose="020A0402060406010301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20460" y="3907371"/>
            <a:ext cx="9787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     </a:t>
            </a:r>
            <a:r>
              <a:rPr lang="en-US" b="1" u="sng" dirty="0" smtClean="0"/>
              <a:t>Under the supervision of :</a:t>
            </a:r>
            <a:r>
              <a:rPr lang="en-US" b="1" dirty="0" smtClean="0"/>
              <a:t>-                                              </a:t>
            </a:r>
            <a:r>
              <a:rPr lang="en-US" b="1" u="sng" dirty="0" smtClean="0"/>
              <a:t>Mr. Neeraj Kaushik</a:t>
            </a:r>
            <a:endParaRPr lang="en-US" b="1" u="sng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450374"/>
              </p:ext>
            </p:extLst>
          </p:nvPr>
        </p:nvGraphicFramePr>
        <p:xfrm>
          <a:off x="2034861" y="4675030"/>
          <a:ext cx="7687257" cy="1828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687257"/>
              </a:tblGrid>
              <a:tr h="309093">
                <a:tc>
                  <a:txBody>
                    <a:bodyPr/>
                    <a:lstStyle/>
                    <a:p>
                      <a:r>
                        <a:rPr lang="en-US" dirty="0" smtClean="0"/>
                        <a:t>  Group</a:t>
                      </a:r>
                      <a:r>
                        <a:rPr lang="en-US" baseline="0" dirty="0" smtClean="0"/>
                        <a:t> member                                                             Roll Number</a:t>
                      </a:r>
                      <a:endParaRPr lang="en-US" dirty="0"/>
                    </a:p>
                  </a:txBody>
                  <a:tcPr/>
                </a:tc>
              </a:tr>
              <a:tr h="309093">
                <a:tc>
                  <a:txBody>
                    <a:bodyPr/>
                    <a:lstStyle/>
                    <a:p>
                      <a:r>
                        <a:rPr lang="en-US" dirty="0" smtClean="0"/>
                        <a:t>    Rajkumar</a:t>
                      </a:r>
                      <a:r>
                        <a:rPr lang="en-US" baseline="0" dirty="0" smtClean="0"/>
                        <a:t>                                                                     225/PCA/011</a:t>
                      </a:r>
                      <a:endParaRPr lang="en-US" dirty="0"/>
                    </a:p>
                  </a:txBody>
                  <a:tcPr/>
                </a:tc>
              </a:tr>
              <a:tr h="309093">
                <a:tc>
                  <a:txBody>
                    <a:bodyPr/>
                    <a:lstStyle/>
                    <a:p>
                      <a:r>
                        <a:rPr lang="en-US" dirty="0" smtClean="0"/>
                        <a:t>    Shabnam</a:t>
                      </a:r>
                      <a:r>
                        <a:rPr lang="en-US" baseline="0" dirty="0" smtClean="0"/>
                        <a:t> Kumari                                                         225/PCA/027</a:t>
                      </a:r>
                      <a:endParaRPr lang="en-US" dirty="0"/>
                    </a:p>
                  </a:txBody>
                  <a:tcPr/>
                </a:tc>
              </a:tr>
              <a:tr h="309093">
                <a:tc>
                  <a:txBody>
                    <a:bodyPr/>
                    <a:lstStyle/>
                    <a:p>
                      <a:r>
                        <a:rPr lang="en-US" dirty="0" smtClean="0"/>
                        <a:t>    Soni</a:t>
                      </a:r>
                      <a:r>
                        <a:rPr lang="en-US" baseline="0" dirty="0" smtClean="0"/>
                        <a:t> Saraswat                                                             225/PCA/030</a:t>
                      </a:r>
                      <a:endParaRPr lang="en-US" dirty="0"/>
                    </a:p>
                  </a:txBody>
                  <a:tcPr/>
                </a:tc>
              </a:tr>
              <a:tr h="309093">
                <a:tc>
                  <a:txBody>
                    <a:bodyPr/>
                    <a:lstStyle/>
                    <a:p>
                      <a:r>
                        <a:rPr lang="en-US" dirty="0" smtClean="0"/>
                        <a:t>    Akanksha Tyagi                                                           225/PCA/026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397" y="412125"/>
            <a:ext cx="2009104" cy="179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84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98490" y="272358"/>
            <a:ext cx="8615966" cy="835226"/>
          </a:xfrm>
        </p:spPr>
        <p:txBody>
          <a:bodyPr/>
          <a:lstStyle/>
          <a:p>
            <a:pPr algn="ctr"/>
            <a:r>
              <a:rPr lang="en-US" dirty="0" smtClean="0"/>
              <a:t>Slide 8: Proposed </a:t>
            </a:r>
            <a:r>
              <a:rPr lang="en-US" dirty="0"/>
              <a:t>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3314" y="1365161"/>
            <a:ext cx="8102957" cy="363184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this work, we proposed an idea for feasible communication between hearing impaired and normal person with the help of-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Deep Learning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CNN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Alex Net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Machine </a:t>
            </a:r>
            <a:r>
              <a:rPr lang="en-US" dirty="0" smtClean="0"/>
              <a:t>Learning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SVM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Random Forest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KNN</a:t>
            </a:r>
          </a:p>
        </p:txBody>
      </p:sp>
    </p:spTree>
    <p:extLst>
      <p:ext uri="{BB962C8B-B14F-4D97-AF65-F5344CB8AC3E}">
        <p14:creationId xmlns:p14="http://schemas.microsoft.com/office/powerpoint/2010/main" val="55570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07" y="59230"/>
            <a:ext cx="7993382" cy="6798770"/>
          </a:xfrm>
        </p:spPr>
      </p:pic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97" y="179518"/>
            <a:ext cx="6748528" cy="6401586"/>
          </a:xfrm>
        </p:spPr>
      </p:pic>
    </p:spTree>
    <p:extLst>
      <p:ext uri="{BB962C8B-B14F-4D97-AF65-F5344CB8AC3E}">
        <p14:creationId xmlns:p14="http://schemas.microsoft.com/office/powerpoint/2010/main" val="6083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9984"/>
            <a:ext cx="9078846" cy="599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0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="" xmlns:a16="http://schemas.microsoft.com/office/drawing/2014/main" id="{6F47906E-2371-735B-2547-6E6A7E021D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17388" y="671587"/>
            <a:ext cx="4699106" cy="2085828"/>
          </a:xfrm>
        </p:spPr>
        <p:txBody>
          <a:bodyPr anchor="t">
            <a:normAutofit/>
          </a:bodyPr>
          <a:lstStyle/>
          <a:p>
            <a:pPr algn="r"/>
            <a:r>
              <a:rPr lang="en-US" dirty="0"/>
              <a:t>Slide </a:t>
            </a:r>
            <a:r>
              <a:rPr lang="en-US" dirty="0" smtClean="0"/>
              <a:t>10: </a:t>
            </a:r>
            <a:r>
              <a:rPr lang="en-US" dirty="0"/>
              <a:t>Understanding Sign Language Recognition</a:t>
            </a:r>
          </a:p>
        </p:txBody>
      </p:sp>
      <p:pic>
        <p:nvPicPr>
          <p:cNvPr id="6" name="Picture 5" descr="Hand reaching out to light">
            <a:extLst>
              <a:ext uri="{FF2B5EF4-FFF2-40B4-BE49-F238E27FC236}">
                <a16:creationId xmlns="" xmlns:a16="http://schemas.microsoft.com/office/drawing/2014/main" id="{26C59840-C293-9629-50D5-D9F5B8DC23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86" b="2"/>
          <a:stretch/>
        </p:blipFill>
        <p:spPr>
          <a:xfrm>
            <a:off x="6096000" y="1"/>
            <a:ext cx="4953001" cy="3429000"/>
          </a:xfrm>
          <a:prstGeom prst="rect">
            <a:avLst/>
          </a:pr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98447" y="3261575"/>
            <a:ext cx="10255378" cy="3091812"/>
          </a:xfrm>
        </p:spPr>
        <p:txBody>
          <a:bodyPr anchor="t">
            <a:normAutofit fontScale="92500" lnSpcReduction="20000"/>
          </a:bodyPr>
          <a:lstStyle/>
          <a:p>
            <a:r>
              <a:rPr lang="en-US" b="1" dirty="0"/>
              <a:t>Gestures and Movements:</a:t>
            </a:r>
            <a:endParaRPr lang="en-US" dirty="0"/>
          </a:p>
          <a:p>
            <a:r>
              <a:rPr lang="en-US" dirty="0"/>
              <a:t>Sign languages use a combination of </a:t>
            </a:r>
            <a:r>
              <a:rPr lang="en-US" dirty="0" smtClean="0"/>
              <a:t>hand shapes, </a:t>
            </a:r>
            <a:r>
              <a:rPr lang="en-US" dirty="0"/>
              <a:t>movements, and facial expressions to convey meaning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 smtClean="0"/>
              <a:t>Hand shapes:</a:t>
            </a:r>
            <a:endParaRPr lang="en-US" dirty="0"/>
          </a:p>
          <a:p>
            <a:r>
              <a:rPr lang="en-US" dirty="0"/>
              <a:t>Signs often involve specific </a:t>
            </a:r>
            <a:r>
              <a:rPr lang="en-US" dirty="0" smtClean="0"/>
              <a:t>hand shapes </a:t>
            </a:r>
            <a:r>
              <a:rPr lang="en-US" dirty="0"/>
              <a:t>or configurations, and these are crucial for understanding the meaning</a:t>
            </a:r>
            <a:r>
              <a:rPr lang="en-US" dirty="0" smtClean="0"/>
              <a:t>.</a:t>
            </a:r>
          </a:p>
          <a:p>
            <a:r>
              <a:rPr lang="en-US" b="1" dirty="0"/>
              <a:t>Facial Expressions:</a:t>
            </a:r>
            <a:endParaRPr lang="en-US" dirty="0"/>
          </a:p>
          <a:p>
            <a:r>
              <a:rPr lang="en-US" dirty="0"/>
              <a:t>Facial expressions play a significant role in sign language, providing grammatical and emotional context.</a:t>
            </a:r>
          </a:p>
          <a:p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08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E5D8E37F-B926-4EDC-B832-034AD1BBD5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66800" y="1162049"/>
            <a:ext cx="6489764" cy="1238250"/>
          </a:xfrm>
        </p:spPr>
        <p:txBody>
          <a:bodyPr anchor="ctr">
            <a:normAutofit/>
          </a:bodyPr>
          <a:lstStyle/>
          <a:p>
            <a:r>
              <a:rPr lang="en-US" dirty="0"/>
              <a:t>Slide </a:t>
            </a:r>
            <a:r>
              <a:rPr lang="en-US" dirty="0" smtClean="0"/>
              <a:t>11: </a:t>
            </a:r>
            <a:r>
              <a:rPr lang="en-US" dirty="0"/>
              <a:t>How Sign Language Recognition Works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65977" y="2492152"/>
            <a:ext cx="4155651" cy="2978150"/>
          </a:xfrm>
        </p:spPr>
        <p:txBody>
          <a:bodyPr>
            <a:noAutofit/>
          </a:bodyPr>
          <a:lstStyle/>
          <a:p>
            <a:pPr lvl="0">
              <a:lnSpc>
                <a:spcPct val="110000"/>
              </a:lnSpc>
            </a:pPr>
            <a:r>
              <a:rPr lang="en-US" sz="2000" dirty="0"/>
              <a:t>Technical Insights</a:t>
            </a:r>
          </a:p>
          <a:p>
            <a:pPr lvl="0">
              <a:lnSpc>
                <a:spcPct val="110000"/>
              </a:lnSpc>
            </a:pPr>
            <a:r>
              <a:rPr lang="en-US" sz="2000" dirty="0"/>
              <a:t>Computer vision and image processing</a:t>
            </a:r>
          </a:p>
          <a:p>
            <a:pPr lvl="0">
              <a:lnSpc>
                <a:spcPct val="110000"/>
              </a:lnSpc>
            </a:pPr>
            <a:r>
              <a:rPr lang="en-US" sz="2000" dirty="0"/>
              <a:t>Machine learning and deep learning algorithms</a:t>
            </a:r>
          </a:p>
          <a:p>
            <a:pPr lvl="0">
              <a:lnSpc>
                <a:spcPct val="110000"/>
              </a:lnSpc>
            </a:pPr>
            <a:r>
              <a:rPr lang="en-US" sz="2000" dirty="0"/>
              <a:t>Real-time applications in recognizing and translating sign language</a:t>
            </a:r>
          </a:p>
        </p:txBody>
      </p:sp>
      <p:pic>
        <p:nvPicPr>
          <p:cNvPr id="6" name="Picture 5" descr="Digital financial graph">
            <a:extLst>
              <a:ext uri="{FF2B5EF4-FFF2-40B4-BE49-F238E27FC236}">
                <a16:creationId xmlns="" xmlns:a16="http://schemas.microsoft.com/office/drawing/2014/main" id="{C4674A6A-B219-4E25-E29D-2EFC97A66E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" r="-2" b="-2"/>
          <a:stretch/>
        </p:blipFill>
        <p:spPr>
          <a:xfrm>
            <a:off x="3143803" y="1725296"/>
            <a:ext cx="9048198" cy="5132704"/>
          </a:xfrm>
          <a:custGeom>
            <a:avLst/>
            <a:gdLst/>
            <a:ahLst/>
            <a:cxnLst/>
            <a:rect l="l" t="t" r="r" b="b"/>
            <a:pathLst>
              <a:path w="8329331" h="4701384">
                <a:moveTo>
                  <a:pt x="7047184" y="406"/>
                </a:moveTo>
                <a:cubicBezTo>
                  <a:pt x="7473044" y="7480"/>
                  <a:pt x="7895572" y="106955"/>
                  <a:pt x="8282506" y="294946"/>
                </a:cubicBezTo>
                <a:lnTo>
                  <a:pt x="8329331" y="319324"/>
                </a:lnTo>
                <a:lnTo>
                  <a:pt x="8329331" y="4701384"/>
                </a:lnTo>
                <a:lnTo>
                  <a:pt x="0" y="4701384"/>
                </a:lnTo>
                <a:lnTo>
                  <a:pt x="5251843" y="580406"/>
                </a:lnTo>
                <a:lnTo>
                  <a:pt x="5312648" y="535110"/>
                </a:lnTo>
                <a:cubicBezTo>
                  <a:pt x="5787318" y="199904"/>
                  <a:pt x="6331234" y="25089"/>
                  <a:pt x="6876738" y="2514"/>
                </a:cubicBezTo>
                <a:cubicBezTo>
                  <a:pt x="6933561" y="163"/>
                  <a:pt x="6990402" y="-537"/>
                  <a:pt x="7047184" y="40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2900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7224" y="381001"/>
            <a:ext cx="10134599" cy="1085720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Slide 12: </a:t>
            </a:r>
            <a:r>
              <a:rPr lang="en-US" dirty="0" smtClean="0"/>
              <a:t>Description</a:t>
            </a:r>
            <a:r>
              <a:rPr lang="en-US" sz="3100" dirty="0" smtClean="0"/>
              <a:t> </a:t>
            </a:r>
            <a:r>
              <a:rPr lang="en-US" sz="3100" dirty="0"/>
              <a:t>of Overall Software Structure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6" name="image1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10723" y="1466721"/>
            <a:ext cx="10071100" cy="47250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541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7027" y="563809"/>
            <a:ext cx="6211185" cy="645772"/>
          </a:xfrm>
        </p:spPr>
        <p:txBody>
          <a:bodyPr/>
          <a:lstStyle/>
          <a:p>
            <a:r>
              <a:rPr lang="en-US" sz="3200" dirty="0" smtClean="0"/>
              <a:t>Slide 13</a:t>
            </a:r>
            <a:r>
              <a:rPr lang="en-US" dirty="0" smtClean="0"/>
              <a:t>: </a:t>
            </a:r>
            <a:r>
              <a:rPr lang="en-US" sz="3200" dirty="0" smtClean="0"/>
              <a:t>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88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B5CE8706-C904-73E3-C523-33027F7D34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8753201B-432F-7A72-6FF6-CF0404210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Mobile device with apps">
            <a:extLst>
              <a:ext uri="{FF2B5EF4-FFF2-40B4-BE49-F238E27FC236}">
                <a16:creationId xmlns="" xmlns:a16="http://schemas.microsoft.com/office/drawing/2014/main" id="{206D1B2C-EE06-DF00-65C3-D7DC5A09BF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/>
          <a:stretch/>
        </p:blipFill>
        <p:spPr>
          <a:xfrm>
            <a:off x="0" y="0"/>
            <a:ext cx="12191980" cy="6857989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66800" y="1143000"/>
            <a:ext cx="5345502" cy="1257300"/>
          </a:xfrm>
        </p:spPr>
        <p:txBody>
          <a:bodyPr anchor="ctr">
            <a:normAutofit/>
          </a:bodyPr>
          <a:lstStyle/>
          <a:p>
            <a:r>
              <a:rPr lang="en-US" sz="3000" dirty="0">
                <a:solidFill>
                  <a:srgbClr val="FFFFFF"/>
                </a:solidFill>
              </a:rPr>
              <a:t>Slide </a:t>
            </a:r>
            <a:r>
              <a:rPr lang="en-US" sz="3000" dirty="0" smtClean="0">
                <a:solidFill>
                  <a:srgbClr val="FFFFFF"/>
                </a:solidFill>
              </a:rPr>
              <a:t>14: </a:t>
            </a:r>
            <a:r>
              <a:rPr lang="en-US" dirty="0">
                <a:solidFill>
                  <a:srgbClr val="FFFFFF"/>
                </a:solidFill>
              </a:rPr>
              <a:t>Applications</a:t>
            </a:r>
            <a:r>
              <a:rPr lang="en-US" sz="3000" dirty="0">
                <a:solidFill>
                  <a:srgbClr val="FFFFFF"/>
                </a:solidFill>
              </a:rPr>
              <a:t> of Sign Language Recognition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834978" y="2519655"/>
            <a:ext cx="6325675" cy="3894024"/>
          </a:xfrm>
        </p:spPr>
        <p:txBody>
          <a:bodyPr>
            <a:no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Healthcare: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Sign language recognition can be applied in healthcare settings to improve communication between deaf patients and healthcare professionals. </a:t>
            </a:r>
            <a:r>
              <a:rPr lang="en-US" sz="1400" dirty="0" smtClean="0">
                <a:solidFill>
                  <a:schemeClr val="bg1"/>
                </a:solidFill>
              </a:rPr>
              <a:t>I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Education: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Sign language recognition can be used in educational settings to provide real-time feedback and support for learners of sign language, both deaf and hearing individuals</a:t>
            </a:r>
            <a:r>
              <a:rPr lang="en-US" sz="14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Mobile Applications: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Mobile applications with sign language recognition can be developed for various purposes, including social media, messaging, and day-to-day communication.</a:t>
            </a: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lang="en-US" sz="700" dirty="0" smtClean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07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8B2BC11-3AA0-8791-5B1B-4172FCB3677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C02DE86A-8209-3F4F-796A-17BEE794E83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 flipV="1">
            <a:off x="0" y="0"/>
            <a:ext cx="4291463" cy="1828798"/>
          </a:xfrm>
          <a:custGeom>
            <a:avLst/>
            <a:gdLst>
              <a:gd name="connsiteX0" fmla="*/ 4291463 w 4291463"/>
              <a:gd name="connsiteY0" fmla="*/ 1828798 h 1828798"/>
              <a:gd name="connsiteX1" fmla="*/ 0 w 4291463"/>
              <a:gd name="connsiteY1" fmla="*/ 1828798 h 1828798"/>
              <a:gd name="connsiteX2" fmla="*/ 1813870 w 4291463"/>
              <a:gd name="connsiteY2" fmla="*/ 405504 h 1828798"/>
              <a:gd name="connsiteX3" fmla="*/ 1856352 w 4291463"/>
              <a:gd name="connsiteY3" fmla="*/ 373857 h 1828798"/>
              <a:gd name="connsiteX4" fmla="*/ 2949111 w 4291463"/>
              <a:gd name="connsiteY4" fmla="*/ 1756 h 1828798"/>
              <a:gd name="connsiteX5" fmla="*/ 3068193 w 4291463"/>
              <a:gd name="connsiteY5" fmla="*/ 284 h 1828798"/>
              <a:gd name="connsiteX6" fmla="*/ 4291186 w 4291463"/>
              <a:gd name="connsiteY6" fmla="*/ 430072 h 1828798"/>
              <a:gd name="connsiteX7" fmla="*/ 4291463 w 4291463"/>
              <a:gd name="connsiteY7" fmla="*/ 430316 h 1828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1463" h="1828798">
                <a:moveTo>
                  <a:pt x="4291463" y="1828798"/>
                </a:moveTo>
                <a:lnTo>
                  <a:pt x="0" y="1828798"/>
                </a:lnTo>
                <a:lnTo>
                  <a:pt x="1813870" y="405504"/>
                </a:lnTo>
                <a:lnTo>
                  <a:pt x="1856352" y="373857"/>
                </a:lnTo>
                <a:cubicBezTo>
                  <a:pt x="2187982" y="139664"/>
                  <a:pt x="2567993" y="17528"/>
                  <a:pt x="2949111" y="1756"/>
                </a:cubicBezTo>
                <a:cubicBezTo>
                  <a:pt x="2988812" y="114"/>
                  <a:pt x="3028523" y="-375"/>
                  <a:pt x="3068193" y="284"/>
                </a:cubicBezTo>
                <a:cubicBezTo>
                  <a:pt x="3504570" y="7531"/>
                  <a:pt x="3935938" y="153650"/>
                  <a:pt x="4291186" y="430072"/>
                </a:cubicBezTo>
                <a:lnTo>
                  <a:pt x="4291463" y="430316"/>
                </a:ln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66801" y="1143002"/>
            <a:ext cx="3820159" cy="1908882"/>
          </a:xfrm>
        </p:spPr>
        <p:txBody>
          <a:bodyPr anchor="t">
            <a:normAutofit/>
          </a:bodyPr>
          <a:lstStyle/>
          <a:p>
            <a:r>
              <a:rPr lang="en-US" sz="2800" dirty="0"/>
              <a:t>Slide </a:t>
            </a:r>
            <a:r>
              <a:rPr lang="en-US" sz="2800" dirty="0" smtClean="0"/>
              <a:t>15: </a:t>
            </a:r>
            <a:r>
              <a:rPr lang="en-US" dirty="0"/>
              <a:t>Uses</a:t>
            </a:r>
            <a:r>
              <a:rPr lang="en-US" sz="2800" dirty="0"/>
              <a:t> in Education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="" xmlns:a16="http://schemas.microsoft.com/office/drawing/2014/main" id="{744DB52B-D6BD-0D15-B7F5-32E5D58F12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5670767"/>
              </p:ext>
            </p:extLst>
          </p:nvPr>
        </p:nvGraphicFramePr>
        <p:xfrm>
          <a:off x="3862899" y="652274"/>
          <a:ext cx="7186100" cy="55515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393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E5D8E37F-B926-4EDC-B832-034AD1BBD5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66800" y="1162049"/>
            <a:ext cx="6489764" cy="1238250"/>
          </a:xfrm>
        </p:spPr>
        <p:txBody>
          <a:bodyPr anchor="ctr">
            <a:normAutofit/>
          </a:bodyPr>
          <a:lstStyle/>
          <a:p>
            <a:r>
              <a:rPr lang="en-US" dirty="0"/>
              <a:t>Slide </a:t>
            </a:r>
            <a:r>
              <a:rPr lang="en-US" dirty="0" smtClean="0"/>
              <a:t>16: </a:t>
            </a:r>
            <a:r>
              <a:rPr lang="en-US" dirty="0"/>
              <a:t>Workplace Applications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66799" y="2400299"/>
            <a:ext cx="4155651" cy="2978150"/>
          </a:xfrm>
        </p:spPr>
        <p:txBody>
          <a:bodyPr>
            <a:noAutofit/>
          </a:bodyPr>
          <a:lstStyle/>
          <a:p>
            <a:pPr lvl="0">
              <a:lnSpc>
                <a:spcPct val="110000"/>
              </a:lnSpc>
            </a:pPr>
            <a:r>
              <a:rPr lang="en-US" sz="2000" dirty="0"/>
              <a:t>Improving Professional Environments</a:t>
            </a:r>
          </a:p>
          <a:p>
            <a:pPr lvl="0">
              <a:lnSpc>
                <a:spcPct val="110000"/>
              </a:lnSpc>
            </a:pPr>
            <a:r>
              <a:rPr lang="en-US" sz="2000" dirty="0"/>
              <a:t>Assistive technologies for deaf employees</a:t>
            </a:r>
          </a:p>
          <a:p>
            <a:pPr lvl="0">
              <a:lnSpc>
                <a:spcPct val="110000"/>
              </a:lnSpc>
            </a:pPr>
            <a:r>
              <a:rPr lang="en-US" sz="2000" dirty="0"/>
              <a:t>Communication tools in meetings and collaborative projects</a:t>
            </a:r>
          </a:p>
          <a:p>
            <a:pPr lvl="0">
              <a:lnSpc>
                <a:spcPct val="110000"/>
              </a:lnSpc>
            </a:pPr>
            <a:r>
              <a:rPr lang="en-US" sz="2000" dirty="0"/>
              <a:t>Inclusive work environments through sign language recognition</a:t>
            </a:r>
          </a:p>
        </p:txBody>
      </p:sp>
      <p:pic>
        <p:nvPicPr>
          <p:cNvPr id="6" name="Picture 5" descr="Person watching empty phone">
            <a:extLst>
              <a:ext uri="{FF2B5EF4-FFF2-40B4-BE49-F238E27FC236}">
                <a16:creationId xmlns="" xmlns:a16="http://schemas.microsoft.com/office/drawing/2014/main" id="{6759966B-1460-164B-9FFD-8AA160199E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76" r="-1" b="-1"/>
          <a:stretch/>
        </p:blipFill>
        <p:spPr>
          <a:xfrm>
            <a:off x="3862670" y="2156616"/>
            <a:ext cx="8329331" cy="4701384"/>
          </a:xfrm>
          <a:custGeom>
            <a:avLst/>
            <a:gdLst/>
            <a:ahLst/>
            <a:cxnLst/>
            <a:rect l="l" t="t" r="r" b="b"/>
            <a:pathLst>
              <a:path w="8329331" h="4701384">
                <a:moveTo>
                  <a:pt x="7047184" y="406"/>
                </a:moveTo>
                <a:cubicBezTo>
                  <a:pt x="7473044" y="7480"/>
                  <a:pt x="7895572" y="106955"/>
                  <a:pt x="8282506" y="294946"/>
                </a:cubicBezTo>
                <a:lnTo>
                  <a:pt x="8329331" y="319324"/>
                </a:lnTo>
                <a:lnTo>
                  <a:pt x="8329331" y="4701384"/>
                </a:lnTo>
                <a:lnTo>
                  <a:pt x="0" y="4701384"/>
                </a:lnTo>
                <a:lnTo>
                  <a:pt x="5251843" y="580406"/>
                </a:lnTo>
                <a:lnTo>
                  <a:pt x="5312648" y="535110"/>
                </a:lnTo>
                <a:cubicBezTo>
                  <a:pt x="5787318" y="199904"/>
                  <a:pt x="6331234" y="25089"/>
                  <a:pt x="6876738" y="2514"/>
                </a:cubicBezTo>
                <a:cubicBezTo>
                  <a:pt x="6933561" y="163"/>
                  <a:pt x="6990402" y="-537"/>
                  <a:pt x="7047184" y="40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1639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808" y="180303"/>
            <a:ext cx="2937093" cy="516984"/>
          </a:xfrm>
        </p:spPr>
        <p:txBody>
          <a:bodyPr>
            <a:normAutofit fontScale="90000"/>
          </a:bodyPr>
          <a:lstStyle/>
          <a:p>
            <a:r>
              <a:rPr lang="en-US" u="sng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Contents :</a:t>
            </a:r>
            <a:endParaRPr lang="en-US" u="sng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5807" y="844483"/>
            <a:ext cx="5435595" cy="5839651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  Sign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anguage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R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ecognition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endParaRPr lang="hi-IN" sz="16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  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Motivation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Communication challenges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Problem Statement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Objective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Diagram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Proposed Work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Understanding sign language recognition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How sign language recognition works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Description of overall software structure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Result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Application of sign language recognition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Uses in education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Workplace application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Future directions and innovations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Conclusion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References 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82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="" xmlns:a16="http://schemas.microsoft.com/office/drawing/2014/main" id="{B063577F-2949-C31E-B4B0-5E250230FD0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0">
            <a:extLst>
              <a:ext uri="{FF2B5EF4-FFF2-40B4-BE49-F238E27FC236}">
                <a16:creationId xmlns="" xmlns:a16="http://schemas.microsoft.com/office/drawing/2014/main" id="{17E4A51B-BAF6-3729-A2C0-89331F2FB7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>
            <a:off x="-10365" y="-318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40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66801" y="1143000"/>
            <a:ext cx="5029199" cy="1061720"/>
          </a:xfrm>
        </p:spPr>
        <p:txBody>
          <a:bodyPr anchor="t">
            <a:normAutofit fontScale="90000"/>
          </a:bodyPr>
          <a:lstStyle/>
          <a:p>
            <a:r>
              <a:rPr lang="en-US" sz="3000" dirty="0"/>
              <a:t>Slide </a:t>
            </a:r>
            <a:r>
              <a:rPr lang="en-US" sz="3000" dirty="0" smtClean="0"/>
              <a:t>17: </a:t>
            </a:r>
            <a:r>
              <a:rPr lang="en-US" sz="3600" dirty="0"/>
              <a:t>Future</a:t>
            </a:r>
            <a:r>
              <a:rPr lang="en-US" sz="3000" dirty="0"/>
              <a:t> Directions and Innovations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="" xmlns:a16="http://schemas.microsoft.com/office/drawing/2014/main" id="{80004637-AE0D-ECCE-5DDA-8B4A38E961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780771"/>
              </p:ext>
            </p:extLst>
          </p:nvPr>
        </p:nvGraphicFramePr>
        <p:xfrm>
          <a:off x="2860040" y="2595880"/>
          <a:ext cx="8188960" cy="311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025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28B2BC11-3AA0-8791-5B1B-4172FCB3677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C02DE86A-8209-3F4F-796A-17BEE794E83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 flipV="1">
            <a:off x="0" y="0"/>
            <a:ext cx="4291463" cy="1828798"/>
          </a:xfrm>
          <a:custGeom>
            <a:avLst/>
            <a:gdLst>
              <a:gd name="connsiteX0" fmla="*/ 4291463 w 4291463"/>
              <a:gd name="connsiteY0" fmla="*/ 1828798 h 1828798"/>
              <a:gd name="connsiteX1" fmla="*/ 0 w 4291463"/>
              <a:gd name="connsiteY1" fmla="*/ 1828798 h 1828798"/>
              <a:gd name="connsiteX2" fmla="*/ 1813870 w 4291463"/>
              <a:gd name="connsiteY2" fmla="*/ 405504 h 1828798"/>
              <a:gd name="connsiteX3" fmla="*/ 1856352 w 4291463"/>
              <a:gd name="connsiteY3" fmla="*/ 373857 h 1828798"/>
              <a:gd name="connsiteX4" fmla="*/ 2949111 w 4291463"/>
              <a:gd name="connsiteY4" fmla="*/ 1756 h 1828798"/>
              <a:gd name="connsiteX5" fmla="*/ 3068193 w 4291463"/>
              <a:gd name="connsiteY5" fmla="*/ 284 h 1828798"/>
              <a:gd name="connsiteX6" fmla="*/ 4291186 w 4291463"/>
              <a:gd name="connsiteY6" fmla="*/ 430072 h 1828798"/>
              <a:gd name="connsiteX7" fmla="*/ 4291463 w 4291463"/>
              <a:gd name="connsiteY7" fmla="*/ 430316 h 1828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1463" h="1828798">
                <a:moveTo>
                  <a:pt x="4291463" y="1828798"/>
                </a:moveTo>
                <a:lnTo>
                  <a:pt x="0" y="1828798"/>
                </a:lnTo>
                <a:lnTo>
                  <a:pt x="1813870" y="405504"/>
                </a:lnTo>
                <a:lnTo>
                  <a:pt x="1856352" y="373857"/>
                </a:lnTo>
                <a:cubicBezTo>
                  <a:pt x="2187982" y="139664"/>
                  <a:pt x="2567993" y="17528"/>
                  <a:pt x="2949111" y="1756"/>
                </a:cubicBezTo>
                <a:cubicBezTo>
                  <a:pt x="2988812" y="114"/>
                  <a:pt x="3028523" y="-375"/>
                  <a:pt x="3068193" y="284"/>
                </a:cubicBezTo>
                <a:cubicBezTo>
                  <a:pt x="3504570" y="7531"/>
                  <a:pt x="3935938" y="153650"/>
                  <a:pt x="4291186" y="430072"/>
                </a:cubicBezTo>
                <a:lnTo>
                  <a:pt x="4291463" y="430316"/>
                </a:ln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684987" y="914399"/>
            <a:ext cx="3820159" cy="1908882"/>
          </a:xfrm>
        </p:spPr>
        <p:txBody>
          <a:bodyPr anchor="t">
            <a:normAutofit/>
          </a:bodyPr>
          <a:lstStyle/>
          <a:p>
            <a:r>
              <a:rPr lang="en-US" sz="2800" dirty="0"/>
              <a:t>Slide </a:t>
            </a:r>
            <a:r>
              <a:rPr lang="en-US" sz="2800" dirty="0" smtClean="0"/>
              <a:t>18: </a:t>
            </a:r>
            <a:r>
              <a:rPr lang="en-US" dirty="0" smtClean="0"/>
              <a:t>Conclusion</a:t>
            </a:r>
            <a:endParaRPr lang="en-US" sz="2800" dirty="0"/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="" xmlns:a16="http://schemas.microsoft.com/office/drawing/2014/main" id="{9CE1BC7D-D053-0D8F-4F48-1BDF2D222C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6071985"/>
              </p:ext>
            </p:extLst>
          </p:nvPr>
        </p:nvGraphicFramePr>
        <p:xfrm>
          <a:off x="4442696" y="801200"/>
          <a:ext cx="6606303" cy="5197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700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000">
              <a:schemeClr val="accent1">
                <a:lumMod val="5000"/>
                <a:lumOff val="95000"/>
              </a:schemeClr>
            </a:gs>
            <a:gs pos="79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89396"/>
            <a:ext cx="3441700" cy="81447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lgerian" panose="04020705040A02060702" pitchFamily="82" charset="0"/>
              </a:rPr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43" y="1475139"/>
            <a:ext cx="10215093" cy="4964297"/>
          </a:xfrm>
        </p:spPr>
        <p:txBody>
          <a:bodyPr/>
          <a:lstStyle/>
          <a:p>
            <a:pPr lvl="0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Bantupalli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K., &amp;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Xie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Y. (2018). 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American Sign Language Recognition using Deep Learning and Computer Vision. 2018 IEEE International Conference on Big Data (Big Data).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A.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Tharwat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T.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Gaber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A. E.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Hassanien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M. K.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Shahin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and B.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Refaat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‘‘Sift-based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arabic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sign language recognition system,’’ in Proc.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AfroEur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Conf. Ind. Advancement. Cham, Switzerland: Springer, 2015, pp. 359–370.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] R. Cui, H. Liu, and C. Zhang, ‘‘A deep neural framework for continuous sign language recognition by iterative training,’’ IEEE Trans. Multimedia, vol. 21, no. 7, pp. 1880–1891, Jul. 2019.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P. S.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Santhalingam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P. Pathak, J.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Košecká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and H.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Rangwala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‘‘Sign language recognition analysis using multimodal data,’’ in Proc. IEEE Int. Conf. Data Sci. Adv. Anal. (DSAA), Oct. 2019, pp. 203–210.</a:t>
            </a:r>
          </a:p>
        </p:txBody>
      </p:sp>
    </p:spTree>
    <p:extLst>
      <p:ext uri="{BB962C8B-B14F-4D97-AF65-F5344CB8AC3E}">
        <p14:creationId xmlns:p14="http://schemas.microsoft.com/office/powerpoint/2010/main" val="231450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DnDiag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8765" y="1927154"/>
            <a:ext cx="6686281" cy="2904695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ea typeface="Yu Gothic Light" panose="020B0300000000000000" pitchFamily="34" charset="-128"/>
              </a:rPr>
              <a:t>THANK YOU</a:t>
            </a:r>
            <a:endParaRPr lang="en-US" sz="96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  <a:ea typeface="Yu Gothi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693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753201B-432F-7A72-6FF6-CF0404210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Hand reaching out to light">
            <a:extLst>
              <a:ext uri="{FF2B5EF4-FFF2-40B4-BE49-F238E27FC236}">
                <a16:creationId xmlns="" xmlns:a16="http://schemas.microsoft.com/office/drawing/2014/main" id="{32A09A55-58C9-2797-C517-EE86820B94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5535" b="10196"/>
          <a:stretch/>
        </p:blipFill>
        <p:spPr>
          <a:xfrm>
            <a:off x="20" y="32353"/>
            <a:ext cx="12191980" cy="6857989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66799" y="1143000"/>
            <a:ext cx="4394201" cy="2286000"/>
          </a:xfrm>
        </p:spPr>
        <p:txBody>
          <a:bodyPr anchor="t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Slide 1</a:t>
            </a:r>
            <a:r>
              <a:rPr lang="en-US" dirty="0" smtClean="0">
                <a:solidFill>
                  <a:srgbClr val="FFFFFF"/>
                </a:solidFill>
              </a:rPr>
              <a:t>: Sign language Recognition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096000" y="1207697"/>
            <a:ext cx="4953000" cy="4507303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solidFill>
                  <a:srgbClr val="FFFFFF"/>
                </a:solidFill>
              </a:rPr>
              <a:t>Title: "Sign Language Recognition: A Technological Gateway to Inclusivity"</a:t>
            </a:r>
          </a:p>
          <a:p>
            <a:pPr lvl="0"/>
            <a:r>
              <a:rPr lang="en-US" dirty="0">
                <a:solidFill>
                  <a:srgbClr val="FFFFFF"/>
                </a:solidFill>
              </a:rPr>
              <a:t>Subtitle: "Unlocking Communication for the Deaf Community"</a:t>
            </a:r>
          </a:p>
          <a:p>
            <a:pPr lvl="0"/>
            <a:r>
              <a:rPr lang="en-US" dirty="0" smtClean="0">
                <a:solidFill>
                  <a:srgbClr val="FFFFFF"/>
                </a:solidFill>
              </a:rPr>
              <a:t>Visual</a:t>
            </a:r>
            <a:r>
              <a:rPr lang="en-US" dirty="0">
                <a:solidFill>
                  <a:srgbClr val="FFFFFF"/>
                </a:solidFill>
              </a:rPr>
              <a:t>: A powerful image of sign language gestures</a:t>
            </a:r>
          </a:p>
          <a:p>
            <a:pPr lvl="0"/>
            <a:r>
              <a:rPr lang="en-US" dirty="0">
                <a:solidFill>
                  <a:srgbClr val="FFFFFF"/>
                </a:solidFill>
              </a:rPr>
              <a:t>Your Name and Date</a:t>
            </a:r>
          </a:p>
        </p:txBody>
      </p:sp>
    </p:spTree>
    <p:extLst>
      <p:ext uri="{BB962C8B-B14F-4D97-AF65-F5344CB8AC3E}">
        <p14:creationId xmlns:p14="http://schemas.microsoft.com/office/powerpoint/2010/main" val="329229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="" xmlns:a16="http://schemas.microsoft.com/office/drawing/2014/main" id="{41A06B62-8BB1-9677-4094-5FB84178B4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239000" y="1143000"/>
            <a:ext cx="3924299" cy="1612290"/>
          </a:xfrm>
        </p:spPr>
        <p:txBody>
          <a:bodyPr anchor="ctr">
            <a:normAutofit/>
          </a:bodyPr>
          <a:lstStyle/>
          <a:p>
            <a:r>
              <a:rPr lang="en-US" dirty="0"/>
              <a:t>Slide 2: Introduction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924282" y="2736849"/>
            <a:ext cx="5718219" cy="36348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• The world is hardly live without communication, no matter whether it is in the form of texture, voice or visual expression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 The communication among the deaf and dumb people is carried by text and visual expressions.</a:t>
            </a:r>
          </a:p>
          <a:p>
            <a:pPr marL="0" indent="0">
              <a:buNone/>
            </a:pPr>
            <a:r>
              <a:rPr lang="en-US" dirty="0"/>
              <a:t>• Gestural communication is always in the scope of confidential and secure communication.</a:t>
            </a:r>
          </a:p>
          <a:p>
            <a:pPr marL="0" indent="0">
              <a:buNone/>
            </a:pPr>
            <a:r>
              <a:rPr lang="en-US" dirty="0"/>
              <a:t>• Hands and facial parts are immensely influential to express the thoughts of human in confidential communication.</a:t>
            </a:r>
          </a:p>
          <a:p>
            <a:pPr marL="0" lvl="0" indent="0">
              <a:lnSpc>
                <a:spcPct val="110000"/>
              </a:lnSpc>
              <a:buNone/>
            </a:pPr>
            <a:endParaRPr lang="en-US" dirty="0"/>
          </a:p>
        </p:txBody>
      </p:sp>
      <p:pic>
        <p:nvPicPr>
          <p:cNvPr id="6" name="Picture 5" descr="Wooden hand holding pencil">
            <a:extLst>
              <a:ext uri="{FF2B5EF4-FFF2-40B4-BE49-F238E27FC236}">
                <a16:creationId xmlns="" xmlns:a16="http://schemas.microsoft.com/office/drawing/2014/main" id="{32E66125-6122-AF99-FEE0-06AE661479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94" b="15669"/>
          <a:stretch/>
        </p:blipFill>
        <p:spPr>
          <a:xfrm>
            <a:off x="1" y="-2357"/>
            <a:ext cx="9180770" cy="5231054"/>
          </a:xfrm>
          <a:custGeom>
            <a:avLst/>
            <a:gdLst/>
            <a:ahLst/>
            <a:cxnLst/>
            <a:rect l="l" t="t" r="r" b="b"/>
            <a:pathLst>
              <a:path w="7872431" h="4310904">
                <a:moveTo>
                  <a:pt x="0" y="0"/>
                </a:moveTo>
                <a:lnTo>
                  <a:pt x="7872431" y="0"/>
                </a:lnTo>
                <a:lnTo>
                  <a:pt x="3042989" y="3788060"/>
                </a:lnTo>
                <a:cubicBezTo>
                  <a:pt x="2579199" y="4115583"/>
                  <a:pt x="2047750" y="4286391"/>
                  <a:pt x="1514750" y="4308448"/>
                </a:cubicBezTo>
                <a:cubicBezTo>
                  <a:pt x="1015062" y="4329127"/>
                  <a:pt x="514010" y="4219067"/>
                  <a:pt x="66064" y="3984830"/>
                </a:cubicBezTo>
                <a:lnTo>
                  <a:pt x="0" y="39477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1762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31820" y="347730"/>
            <a:ext cx="7765960" cy="953036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Slide 3 : Motivation 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614" y="0"/>
            <a:ext cx="3361386" cy="170001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0282" y="1107583"/>
            <a:ext cx="10086303" cy="5067837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• Sign language is learned by deaf and dumb, and usually it is not known to normal people, so it becomes a challenge for communication between a normal and hearing impaired person. </a:t>
            </a:r>
          </a:p>
          <a:p>
            <a:r>
              <a:rPr lang="en-US" sz="2400" dirty="0"/>
              <a:t>• Its strike to our mind to bridge the between hearing </a:t>
            </a:r>
            <a:r>
              <a:rPr lang="en-US" sz="2400" dirty="0" err="1"/>
              <a:t>iasiaired</a:t>
            </a:r>
            <a:r>
              <a:rPr lang="en-US" sz="2400" dirty="0"/>
              <a:t> and normal people lo make the communication</a:t>
            </a:r>
          </a:p>
          <a:p>
            <a:r>
              <a:rPr lang="en-US" sz="2400" dirty="0"/>
              <a:t>• Sign language recognition (SLR) system takes an input expression from the hearing impaired person gives output to the normal person in the form text or voice.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489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="" xmlns:a16="http://schemas.microsoft.com/office/drawing/2014/main" id="{80300B1B-B85E-D514-C6B4-30126EBBCDE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0">
            <a:extLst>
              <a:ext uri="{FF2B5EF4-FFF2-40B4-BE49-F238E27FC236}">
                <a16:creationId xmlns="" xmlns:a16="http://schemas.microsoft.com/office/drawing/2014/main" id="{8C248155-68EB-D74C-5577-DA97D48E35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1540000" flipV="1">
            <a:off x="-58916" y="-105868"/>
            <a:ext cx="12309832" cy="7069736"/>
          </a:xfrm>
          <a:custGeom>
            <a:avLst/>
            <a:gdLst>
              <a:gd name="connsiteX0" fmla="*/ 119689 w 12309832"/>
              <a:gd name="connsiteY0" fmla="*/ 7069736 h 7069736"/>
              <a:gd name="connsiteX1" fmla="*/ 12309832 w 12309832"/>
              <a:gd name="connsiteY1" fmla="*/ 6856956 h 7069736"/>
              <a:gd name="connsiteX2" fmla="*/ 12190143 w 12309832"/>
              <a:gd name="connsiteY2" fmla="*/ 0 h 7069736"/>
              <a:gd name="connsiteX3" fmla="*/ 0 w 12309832"/>
              <a:gd name="connsiteY3" fmla="*/ 212780 h 7069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09832" h="7069736">
                <a:moveTo>
                  <a:pt x="119689" y="7069736"/>
                </a:moveTo>
                <a:lnTo>
                  <a:pt x="12309832" y="6856956"/>
                </a:lnTo>
                <a:lnTo>
                  <a:pt x="12190143" y="0"/>
                </a:lnTo>
                <a:lnTo>
                  <a:pt x="0" y="212780"/>
                </a:ln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="" xmlns:a16="http://schemas.microsoft.com/office/drawing/2014/main" id="{D30E628A-07F0-331A-DE0B-CCD7FB90AEA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92571" y="734156"/>
            <a:ext cx="10617872" cy="538161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327918" y="2061769"/>
            <a:ext cx="3269840" cy="2737375"/>
          </a:xfrm>
        </p:spPr>
        <p:txBody>
          <a:bodyPr anchor="ctr">
            <a:normAutofit/>
          </a:bodyPr>
          <a:lstStyle/>
          <a:p>
            <a:r>
              <a:rPr lang="en-US" sz="2800" dirty="0"/>
              <a:t>Slide </a:t>
            </a:r>
            <a:r>
              <a:rPr lang="en-US" sz="2800" dirty="0" smtClean="0"/>
              <a:t>4: </a:t>
            </a:r>
            <a:r>
              <a:rPr lang="en-US" dirty="0" smtClean="0"/>
              <a:t>Communication</a:t>
            </a:r>
            <a:r>
              <a:rPr lang="en-US" sz="2800" dirty="0" smtClean="0"/>
              <a:t> </a:t>
            </a:r>
            <a:r>
              <a:rPr lang="en-US" sz="2800" dirty="0"/>
              <a:t>Challenges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="" xmlns:a16="http://schemas.microsoft.com/office/drawing/2014/main" id="{7FC5C770-2C46-F83B-B252-8642A01793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8818730"/>
              </p:ext>
            </p:extLst>
          </p:nvPr>
        </p:nvGraphicFramePr>
        <p:xfrm>
          <a:off x="4677295" y="1389163"/>
          <a:ext cx="6109130" cy="408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589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757952"/>
          </a:xfrm>
        </p:spPr>
        <p:txBody>
          <a:bodyPr>
            <a:noAutofit/>
          </a:bodyPr>
          <a:lstStyle/>
          <a:p>
            <a:r>
              <a:rPr lang="en-US" sz="3200" dirty="0" smtClean="0"/>
              <a:t>Slide 5: Problem </a:t>
            </a:r>
            <a:r>
              <a:rPr lang="en-US" sz="3200" dirty="0"/>
              <a:t>Statement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2712" y="2060620"/>
            <a:ext cx="7433254" cy="418563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• </a:t>
            </a:r>
            <a:r>
              <a:rPr lang="en-US" sz="3200" dirty="0"/>
              <a:t>Understanding the exact context of symbolic expressions of deaf and dumb people is the challenging job in real life until unless it is properly specified.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102" y="0"/>
            <a:ext cx="3368898" cy="382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33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4931"/>
            <a:ext cx="6905222" cy="88674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Slide 6: </a:t>
            </a:r>
            <a:r>
              <a:rPr lang="en-US" sz="3200" dirty="0" smtClean="0"/>
              <a:t>Objective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5460" y="1223492"/>
            <a:ext cx="9066726" cy="392805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• </a:t>
            </a:r>
            <a:r>
              <a:rPr lang="en-US" sz="2600" dirty="0"/>
              <a:t>Communication is always having a great impact in every domain and how it is considered the meaning of the thoughts and expressions that attract the researchers to bridge this gap for every living being.</a:t>
            </a:r>
          </a:p>
          <a:p>
            <a:r>
              <a:rPr lang="en-US" sz="2600" dirty="0"/>
              <a:t>• The objective of this project is to identify the symbolic expression through images so that the communication gap between a normal and hearing impaired person can be easily bridged.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482" y="3548130"/>
            <a:ext cx="4888606" cy="330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29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2" y="1122363"/>
            <a:ext cx="11750380" cy="54412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76530" y="476032"/>
            <a:ext cx="9092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Slide 7 : Diagra</a:t>
            </a:r>
            <a:r>
              <a:rPr lang="en-US" sz="3600" b="1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86957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wellVTI">
  <a:themeElements>
    <a:clrScheme name="AnalogousFromRegularSeedLeftStep">
      <a:dk1>
        <a:srgbClr val="000000"/>
      </a:dk1>
      <a:lt1>
        <a:srgbClr val="FFFFFF"/>
      </a:lt1>
      <a:dk2>
        <a:srgbClr val="241B2F"/>
      </a:dk2>
      <a:lt2>
        <a:srgbClr val="F0F3F1"/>
      </a:lt2>
      <a:accent1>
        <a:srgbClr val="E729B3"/>
      </a:accent1>
      <a:accent2>
        <a:srgbClr val="BA17D5"/>
      </a:accent2>
      <a:accent3>
        <a:srgbClr val="7D29E7"/>
      </a:accent3>
      <a:accent4>
        <a:srgbClr val="3430D9"/>
      </a:accent4>
      <a:accent5>
        <a:srgbClr val="2973E7"/>
      </a:accent5>
      <a:accent6>
        <a:srgbClr val="17B1D5"/>
      </a:accent6>
      <a:hlink>
        <a:srgbClr val="349D51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788</Words>
  <Application>Microsoft Office PowerPoint</Application>
  <PresentationFormat>Widescreen</PresentationFormat>
  <Paragraphs>113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Yu Gothic Light</vt:lpstr>
      <vt:lpstr>Agency FB</vt:lpstr>
      <vt:lpstr>Algerian</vt:lpstr>
      <vt:lpstr>Arial</vt:lpstr>
      <vt:lpstr>Arial Rounded MT Bold</vt:lpstr>
      <vt:lpstr>Calibri</vt:lpstr>
      <vt:lpstr>Castellar</vt:lpstr>
      <vt:lpstr>Neue Haas Grotesk Text Pro</vt:lpstr>
      <vt:lpstr>Times New Roman</vt:lpstr>
      <vt:lpstr>Wingdings</vt:lpstr>
      <vt:lpstr>SwellVTI</vt:lpstr>
      <vt:lpstr>End- Sem Presentation</vt:lpstr>
      <vt:lpstr>Contents :</vt:lpstr>
      <vt:lpstr>Slide 1: Sign language Recognition </vt:lpstr>
      <vt:lpstr>Slide 2: Introduction</vt:lpstr>
      <vt:lpstr>Slide 3 : Motivation </vt:lpstr>
      <vt:lpstr>Slide 4: Communication Challenges</vt:lpstr>
      <vt:lpstr>Slide 5: Problem Statement</vt:lpstr>
      <vt:lpstr>Slide 6: Objective</vt:lpstr>
      <vt:lpstr>PowerPoint Presentation</vt:lpstr>
      <vt:lpstr>Slide 8: Proposed Work</vt:lpstr>
      <vt:lpstr>PowerPoint Presentation</vt:lpstr>
      <vt:lpstr>PowerPoint Presentation</vt:lpstr>
      <vt:lpstr>Slide 10: Understanding Sign Language Recognition</vt:lpstr>
      <vt:lpstr>Slide 11: How Sign Language Recognition Works</vt:lpstr>
      <vt:lpstr>Slide 12: Description of Overall Software Structure </vt:lpstr>
      <vt:lpstr>Slide 13: Result</vt:lpstr>
      <vt:lpstr>Slide 14: Applications of Sign Language Recognition</vt:lpstr>
      <vt:lpstr>Slide 15: Uses in Education</vt:lpstr>
      <vt:lpstr>Slide 16: Workplace Applications</vt:lpstr>
      <vt:lpstr>Slide 17: Future Directions and Innovations</vt:lpstr>
      <vt:lpstr>Slide 18: Conclusion</vt:lpstr>
      <vt:lpstr>References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Microsoft account</cp:lastModifiedBy>
  <cp:revision>57</cp:revision>
  <dcterms:created xsi:type="dcterms:W3CDTF">2024-02-27T13:49:58Z</dcterms:created>
  <dcterms:modified xsi:type="dcterms:W3CDTF">2024-03-04T08:15:51Z</dcterms:modified>
</cp:coreProperties>
</file>