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0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82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8" y="3652100"/>
            <a:ext cx="5794311" cy="149369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Name:- SHADAAB NADEEM KAZI</a:t>
            </a:r>
            <a:br>
              <a:rPr lang="en-US" b="0" dirty="0">
                <a:solidFill>
                  <a:schemeClr val="tx1"/>
                </a:solidFill>
              </a:rPr>
            </a:b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588" y="1910594"/>
            <a:ext cx="4998721" cy="883407"/>
          </a:xfrm>
        </p:spPr>
        <p:txBody>
          <a:bodyPr>
            <a:noAutofit/>
          </a:bodyPr>
          <a:lstStyle/>
          <a:p>
            <a:r>
              <a:rPr lang="en-GB" sz="4000" dirty="0"/>
              <a:t>Analysis of</a:t>
            </a:r>
            <a:br>
              <a:rPr lang="en-GB" sz="4000" dirty="0"/>
            </a:br>
            <a:r>
              <a:rPr lang="en-GB" sz="4000" b="1" dirty="0"/>
              <a:t>Super Store</a:t>
            </a:r>
            <a:endParaRPr lang="en-IN" sz="40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46461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do different customer segments contribute to overall sales?</a:t>
            </a:r>
          </a:p>
          <a:p>
            <a:pPr>
              <a:lnSpc>
                <a:spcPct val="150000"/>
              </a:lnSpc>
            </a:pPr>
            <a:r>
              <a:rPr lang="en-US" dirty="0"/>
              <a:t>Which regions show the strongest/weakest performance?</a:t>
            </a:r>
          </a:p>
          <a:p>
            <a:pPr>
              <a:lnSpc>
                <a:spcPct val="150000"/>
              </a:lnSpc>
            </a:pPr>
            <a:r>
              <a:rPr lang="en-US" dirty="0"/>
              <a:t>To analyze sales trends and analyzing profitability.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r>
              <a:rPr lang="en-US" sz="2200" b="0" dirty="0"/>
              <a:t>The dataset contains sales information from a superstore, including details on shipping, customer segments, locations, product categories, and financial metrics. To proceed, we need to identify sales trends, analyzing profitability, or understanding customer behavior.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 descr="A close-up of a hand&#10;&#10;Description automatically generated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Sales and Marketing teams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Distributors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CXOs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Python (pandas, NumPy, 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Vscode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Julius AI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Copilot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982" y="1483567"/>
            <a:ext cx="4549598" cy="4988353"/>
          </a:xfrm>
        </p:spPr>
        <p:txBody>
          <a:bodyPr>
            <a:normAutofit/>
          </a:bodyPr>
          <a:lstStyle/>
          <a:p>
            <a:r>
              <a:rPr lang="en-US" b="1" dirty="0"/>
              <a:t>Consumer and Home Office         segments</a:t>
            </a:r>
            <a:r>
              <a:rPr lang="en-US" dirty="0"/>
              <a:t>: </a:t>
            </a:r>
            <a:r>
              <a:rPr lang="en-US" sz="1800" dirty="0"/>
              <a:t>High variability in sales indicating fluctuating demand and diverse preferences.</a:t>
            </a:r>
          </a:p>
          <a:p>
            <a:r>
              <a:rPr lang="en-US" b="1" dirty="0"/>
              <a:t>Corporate segment</a:t>
            </a:r>
            <a:r>
              <a:rPr lang="en-US" dirty="0"/>
              <a:t>: </a:t>
            </a:r>
            <a:r>
              <a:rPr lang="en-US" sz="1800" dirty="0"/>
              <a:t>Consistent sales, suggesting stable demand and possible long-term contracts.</a:t>
            </a:r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 on Corporate to stabilize overall sales.</a:t>
            </a:r>
          </a:p>
          <a:p>
            <a:pPr lvl="1"/>
            <a:r>
              <a:rPr lang="en-US" dirty="0"/>
              <a:t>Target Consumer and Home Office with strategic marketing to           convert variability into consistent high sales.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1E6C1-B62D-F205-6C9B-9E4215CA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51" y="1275371"/>
            <a:ext cx="6693367" cy="39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3870B-8A9D-7644-7E35-69B51D95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B21A7-1AC3-C2FE-05F5-122E6E76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1A4BDA-CE72-A017-27BB-AFD20244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A5B62E58-98A5-3DBA-E5EC-17FD6423A516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339F6C5-401A-1EC3-207E-333CA779888C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EC5DBF5-58DC-10A4-EA00-F503E9AED3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2"/>
            <a:ext cx="4010642" cy="5233267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/>
              <a:t>Positive Correlation</a:t>
            </a:r>
            <a:r>
              <a:rPr lang="en-US" sz="1900" dirty="0"/>
              <a:t>: There is a general trend where higher sales are associated with higher profits, indicating a positive correlation between sales and profit.</a:t>
            </a:r>
          </a:p>
          <a:p>
            <a:r>
              <a:rPr lang="en-US" sz="1900" b="1" dirty="0"/>
              <a:t>High Variability</a:t>
            </a:r>
            <a:r>
              <a:rPr lang="en-US" sz="1900" dirty="0"/>
              <a:t>: Some data points show high sales with low or negative profits, suggesting variability in profitability despite high sales.</a:t>
            </a:r>
          </a:p>
          <a:p>
            <a:r>
              <a:rPr lang="en-US" sz="1900" b="1" dirty="0"/>
              <a:t>Concentration of Data</a:t>
            </a:r>
            <a:r>
              <a:rPr lang="en-US" sz="1900" dirty="0"/>
              <a:t>: Most data points are concentrated in the lower sales and higher profit area, indicating that many instances of lower sales still result in significant profits.</a:t>
            </a:r>
          </a:p>
          <a:p>
            <a:r>
              <a:rPr lang="en-US" sz="1900" b="1" dirty="0"/>
              <a:t>Outliers</a:t>
            </a:r>
            <a:r>
              <a:rPr lang="en-US" sz="1900" dirty="0"/>
              <a:t>: There are outliers with high sales but low profits, which may need further investigation to understand the underlying causes.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C4D4F-EC4A-92E2-9E63-44C47A2D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88" y="1201586"/>
            <a:ext cx="6994766" cy="40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A356-D2FC-AEBC-E1D4-BEBB6DD5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3171F-42AB-DC21-C8BC-3C4D1EA4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7C26F26-248E-1750-E142-E1D2860D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142C5F3-FDE9-0D7B-0D1B-9F9683AEF893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E72FB54-CF07-D8FC-1B84-EEAB898AA5B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3EAB41C-7293-E62F-BE74-CC5421132D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2479" y="1201587"/>
            <a:ext cx="4737978" cy="5656414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/>
              <a:t>West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100" dirty="0"/>
              <a:t>Highest profit</a:t>
            </a:r>
          </a:p>
          <a:p>
            <a:pPr lvl="1"/>
            <a:r>
              <a:rPr lang="en-US" sz="2100" dirty="0"/>
              <a:t>Consistent profit levels (low variability)</a:t>
            </a:r>
          </a:p>
          <a:p>
            <a:r>
              <a:rPr lang="en-US" sz="2300" b="1" dirty="0"/>
              <a:t>East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Second highest profit</a:t>
            </a:r>
          </a:p>
          <a:p>
            <a:pPr lvl="1"/>
            <a:r>
              <a:rPr lang="en-US" sz="2000" dirty="0"/>
              <a:t>Consistent profit levels (low variability)</a:t>
            </a:r>
          </a:p>
          <a:p>
            <a:r>
              <a:rPr lang="en-US" sz="2300" b="1" dirty="0"/>
              <a:t>South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Moderate profit</a:t>
            </a:r>
          </a:p>
          <a:p>
            <a:pPr lvl="1"/>
            <a:r>
              <a:rPr lang="en-US" sz="2000" dirty="0"/>
              <a:t>Higher variability in profit</a:t>
            </a:r>
          </a:p>
          <a:p>
            <a:r>
              <a:rPr lang="en-US" sz="2300" b="1" dirty="0"/>
              <a:t>Central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Lowest profit</a:t>
            </a:r>
          </a:p>
          <a:p>
            <a:pPr lvl="1"/>
            <a:r>
              <a:rPr lang="en-US" sz="2000" dirty="0"/>
              <a:t>Higher variability in profit</a:t>
            </a:r>
          </a:p>
          <a:p>
            <a:r>
              <a:rPr lang="en-US" sz="2300" b="1" dirty="0"/>
              <a:t>Strategic Focus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Maximize profits by focusing on the West region</a:t>
            </a:r>
          </a:p>
          <a:p>
            <a:pPr lvl="1"/>
            <a:r>
              <a:rPr lang="en-US" sz="2000" dirty="0"/>
              <a:t>Improve performance in the Central region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65535-3FD0-EA59-761B-2C7C6A3D6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78" y="1201586"/>
            <a:ext cx="6768140" cy="39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58242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214360" y="388294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836</TotalTime>
  <Words>343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Analysis of Super Store</vt:lpstr>
      <vt:lpstr>PROBLEM  STATEMENT</vt:lpstr>
      <vt:lpstr>Project Description  The dataset contains sales information from a superstore, including details on shipping, customer segments, locations, product categories, and financial metrics. To proceed, we need to identify sales trends, analyzing profitability, or understanding customer behavior. </vt:lpstr>
      <vt:lpstr>WHO ARE THE END USERS?</vt:lpstr>
      <vt:lpstr>Technology Used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Shadaab kazi</cp:lastModifiedBy>
  <cp:revision>79</cp:revision>
  <dcterms:created xsi:type="dcterms:W3CDTF">2021-07-11T13:13:15Z</dcterms:created>
  <dcterms:modified xsi:type="dcterms:W3CDTF">2025-02-02T11:27:24Z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