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5C9AD-817A-4B12-9E59-A19FE1E2C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67AE6-E6EC-4F22-A030-D093488DB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008F8-4874-4C4E-ACC4-88C769A2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10258-DFEC-438D-B9F1-EA39A218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269A1-6CAB-496F-BE93-F51D0789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0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DC8DA-6B93-47E1-8A59-90B1E085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9DAE4-EB25-41AA-8BEE-CE4BA55E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9854C-07E4-4E60-8337-BB7B5579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3357C-DBCD-4D82-9B86-A1D3F899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78DDD-0FAB-4AAE-AE98-8451DE81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91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84758F-1B4B-4903-9901-577A7AB5E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E608B-BBA5-496B-B55B-5A613D6B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D6A12-3EB5-4B31-B526-5F69906E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EAE24-25FB-4E69-B2BE-495B5289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8BDEA-521C-42B5-890F-04E0FB5B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6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5CEC7-6AC9-4018-B2B0-99875514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D8956-88DE-41F6-BBCD-8F25CDB3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AA372-3859-4E05-B2CE-588EE0D9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9D893-7180-40DF-AB93-D8CA435A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1766B-8DF7-494E-A620-B5912E7B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F075-92B0-4BBD-92AA-CCAC8705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9A8F3-57F8-4F4F-A366-0546A18D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9378B-E3BA-4967-8EFB-9ACF0BBB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29422-5376-4326-AE48-FE9B6EBC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D2273-81AA-4F86-8105-EA01145B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2A315-B2D4-4EB1-813E-B11E980A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6296D-EF88-4618-9BEC-EE0BA1B81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6179A9-44FE-4DD7-9654-7BF015D3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865A1-F68E-49CA-8D6D-AC7C1DC5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D2B13-B0EA-4AB3-95A4-57AE1083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7A7EF-7F9C-47DC-8FFD-D234756E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C871B-90E1-448C-9834-A9B61BD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9CFDC-D0BD-454F-B9CB-784962EAB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27D72-12B2-47A8-B17E-38E48B28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1434CC-AFA3-48A8-9BB8-2B9B4C0A0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78F263-73ED-4227-9C40-538A490EB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2AD71-59D9-42C2-9265-2131F190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2724F8-899C-4DC0-846E-D3CF3C57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EC217F-E7FD-4EE3-80A4-A016257E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1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06E2B-3175-4DEE-8688-D7AB439F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9C7CB-6CB8-4809-8C81-E37DB07C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DD1923-BECA-4735-BAB7-DA2E06BC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BDA83-ACA9-491C-8D41-584BE39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1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67F01F-E4F7-41B9-B66E-7D4F75E4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01C3A-D12B-4887-9A0D-71A646A6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E60A46-866D-4F34-A677-86300BA4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6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A5F3B-E4CB-4CD9-AB49-1B35A685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A7DFC-6AFE-49C6-B103-72279467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82236-9BF4-4E87-8AA7-8EFACFED9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74BE3-E3EB-40C0-9DEB-157B89A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CFA5D-58BC-44E4-9B84-BFB4DF7C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2216C-24F6-4737-9247-4E42E6FA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4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08635-D7F7-4232-8C44-AB9BF809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F5C727-FD74-4827-BE60-A51E93F82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0B1B6-5F7A-4194-B5BC-889BCA8E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7AE5-0B6E-4CE4-B60E-393C8A8A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EC1DF-ECE6-4B40-B2A9-422C331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2FCF8-7F07-44BE-A031-D891BE8B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0136CE-ED29-403E-B9B5-581B89E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061DD-EFF5-48B0-A374-CFD06B30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E11DE-6D3A-4C84-8132-CD5A4EAF8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6AFD-E73D-4434-BDFD-4CF7A7A93B8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853D1-5137-44BF-A734-EBEA7627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77909-F4C1-4F22-8D19-9206D58C9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2ABA6-7773-4A4C-A513-5B2E02CC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0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71CA02-D695-42EE-A15D-ACA28753FAFB}"/>
              </a:ext>
            </a:extLst>
          </p:cNvPr>
          <p:cNvSpPr txBox="1"/>
          <p:nvPr/>
        </p:nvSpPr>
        <p:spPr>
          <a:xfrm>
            <a:off x="4512296" y="2667786"/>
            <a:ext cx="31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PAPER FOLDING BACKING 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30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9EEB2A-0C2A-4C35-986F-C1D196FB161F}"/>
              </a:ext>
            </a:extLst>
          </p:cNvPr>
          <p:cNvSpPr txBox="1"/>
          <p:nvPr/>
        </p:nvSpPr>
        <p:spPr>
          <a:xfrm>
            <a:off x="10746556" y="6263071"/>
            <a:ext cx="12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EXP 1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E96AFD-3F49-4A67-A905-2785F0F41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7" y="906236"/>
            <a:ext cx="8139023" cy="4610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00DDFC-3859-447A-B958-013E14586B85}"/>
              </a:ext>
            </a:extLst>
          </p:cNvPr>
          <p:cNvSpPr txBox="1"/>
          <p:nvPr/>
        </p:nvSpPr>
        <p:spPr>
          <a:xfrm>
            <a:off x="942029" y="3915898"/>
            <a:ext cx="14809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Nylon Test 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fishing rod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acetate tape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currents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F8C6173-4BCE-474A-972D-5F077B0F4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29" y="906236"/>
            <a:ext cx="1970136" cy="17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0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4061A4-E26D-4496-B336-D31EBABD474E}"/>
              </a:ext>
            </a:extLst>
          </p:cNvPr>
          <p:cNvSpPr txBox="1"/>
          <p:nvPr/>
        </p:nvSpPr>
        <p:spPr>
          <a:xfrm>
            <a:off x="10746556" y="6263071"/>
            <a:ext cx="12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EXP 2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E0A317-40E6-4740-95FA-0921C3A0E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2"/>
          <a:stretch/>
        </p:blipFill>
        <p:spPr>
          <a:xfrm>
            <a:off x="5830363" y="2459956"/>
            <a:ext cx="5379851" cy="30563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EE01FF-0A9C-440E-90E1-55CE8AA3ADA7}"/>
              </a:ext>
            </a:extLst>
          </p:cNvPr>
          <p:cNvSpPr txBox="1"/>
          <p:nvPr/>
        </p:nvSpPr>
        <p:spPr>
          <a:xfrm>
            <a:off x="942029" y="3915898"/>
            <a:ext cx="14809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Liquid Test 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drawing paper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water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hot fan</a:t>
            </a:r>
            <a:endParaRPr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4733C17-91F2-47A3-BFAE-64AB0B73A4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2" b="14725"/>
          <a:stretch/>
        </p:blipFill>
        <p:spPr>
          <a:xfrm>
            <a:off x="2951922" y="2459956"/>
            <a:ext cx="2518851" cy="23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2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6DA606-BA14-4D58-BC7D-FE69DFE8442C}"/>
              </a:ext>
            </a:extLst>
          </p:cNvPr>
          <p:cNvSpPr txBox="1"/>
          <p:nvPr/>
        </p:nvSpPr>
        <p:spPr>
          <a:xfrm>
            <a:off x="10746556" y="6263071"/>
            <a:ext cx="12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EXP 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A1AAFE-0959-4FFE-9DEF-1F19A4407399}"/>
              </a:ext>
            </a:extLst>
          </p:cNvPr>
          <p:cNvSpPr txBox="1"/>
          <p:nvPr/>
        </p:nvSpPr>
        <p:spPr>
          <a:xfrm>
            <a:off x="942029" y="3915898"/>
            <a:ext cx="14809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Heating Test 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paper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PSPS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currents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ACF2E8-EEE4-41E2-AE5F-EBC6CD777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85" y="2648345"/>
            <a:ext cx="2150993" cy="28679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997151-AC0A-40D3-A7FD-E222FE7F7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9"/>
          <a:stretch/>
        </p:blipFill>
        <p:spPr>
          <a:xfrm>
            <a:off x="3653458" y="653220"/>
            <a:ext cx="1852820" cy="1752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38D8E2-2C3E-4CFB-B3CA-9E0FA4533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84" y="1329547"/>
            <a:ext cx="5582387" cy="41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3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6B1818-4CE4-40C0-AAFC-189BCFA02706}"/>
              </a:ext>
            </a:extLst>
          </p:cNvPr>
          <p:cNvSpPr txBox="1"/>
          <p:nvPr/>
        </p:nvSpPr>
        <p:spPr>
          <a:xfrm>
            <a:off x="1781461" y="1054966"/>
            <a:ext cx="12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EXP 1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78DFEE-F4AF-4DA4-A631-A557E7DEA174}"/>
              </a:ext>
            </a:extLst>
          </p:cNvPr>
          <p:cNvSpPr txBox="1"/>
          <p:nvPr/>
        </p:nvSpPr>
        <p:spPr>
          <a:xfrm>
            <a:off x="5084565" y="1064905"/>
            <a:ext cx="12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EXP 2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3CDC2-4651-4E27-BA67-A60844AF8D6C}"/>
              </a:ext>
            </a:extLst>
          </p:cNvPr>
          <p:cNvSpPr txBox="1"/>
          <p:nvPr/>
        </p:nvSpPr>
        <p:spPr>
          <a:xfrm>
            <a:off x="8670235" y="1054965"/>
            <a:ext cx="12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EXP 3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8A456-2DC9-4D5B-8A00-2CAE1158075A}"/>
              </a:ext>
            </a:extLst>
          </p:cNvPr>
          <p:cNvSpPr txBox="1"/>
          <p:nvPr/>
        </p:nvSpPr>
        <p:spPr>
          <a:xfrm>
            <a:off x="1503866" y="1828562"/>
            <a:ext cx="2700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Nylon Test 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need high pull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heating temperature 60°-70°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deformation can not maintain the structure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time costing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284721-EC2E-4DDA-AC3E-DD98560E054B}"/>
              </a:ext>
            </a:extLst>
          </p:cNvPr>
          <p:cNvSpPr txBox="1"/>
          <p:nvPr/>
        </p:nvSpPr>
        <p:spPr>
          <a:xfrm>
            <a:off x="4856665" y="1838501"/>
            <a:ext cx="27003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Liquid Test 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get really wet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pre-leading fluid low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deformation can not maintain the structure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impossible to re-change the form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only work with drawing paper with high volume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tiny deformation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paper got broken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C86B8-BF64-4900-8A86-5DDC4D24EE8E}"/>
              </a:ext>
            </a:extLst>
          </p:cNvPr>
          <p:cNvSpPr txBox="1"/>
          <p:nvPr/>
        </p:nvSpPr>
        <p:spPr>
          <a:xfrm>
            <a:off x="8398309" y="1828562"/>
            <a:ext cx="2700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Heating Test 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temperature requiring too high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burn off 2 control board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deformation too tiny to catch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</a:t>
            </a:r>
            <a:r>
              <a:rPr lang="en-US" altLang="zh-CN" sz="1400" dirty="0" err="1"/>
              <a:t>psps</a:t>
            </a:r>
            <a:r>
              <a:rPr lang="en-US" altLang="zh-CN" sz="1400" dirty="0"/>
              <a:t> hard to crush</a:t>
            </a:r>
          </a:p>
          <a:p>
            <a:endParaRPr lang="en-US" altLang="zh-CN" sz="1400" dirty="0"/>
          </a:p>
          <a:p>
            <a:r>
              <a:rPr lang="en-US" altLang="zh-CN" sz="1400" dirty="0"/>
              <a:t>· the thickness of material goes high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C5887B-1D5F-4465-9BB5-792867EB7554}"/>
              </a:ext>
            </a:extLst>
          </p:cNvPr>
          <p:cNvSpPr txBox="1"/>
          <p:nvPr/>
        </p:nvSpPr>
        <p:spPr>
          <a:xfrm>
            <a:off x="10746556" y="6263071"/>
            <a:ext cx="12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9176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2E68AC-909F-4962-A643-59778BDA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38" y="1914931"/>
            <a:ext cx="2380240" cy="2380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32E80D-BA78-41EB-A971-16CB332D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39" y="2387987"/>
            <a:ext cx="1434129" cy="1434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49BC2B-B1C0-4857-B015-C8E29852D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6" y="2933694"/>
            <a:ext cx="478954" cy="4789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7E419F-06A0-4016-A374-F5199A600A03}"/>
              </a:ext>
            </a:extLst>
          </p:cNvPr>
          <p:cNvSpPr txBox="1"/>
          <p:nvPr/>
        </p:nvSpPr>
        <p:spPr>
          <a:xfrm>
            <a:off x="2559389" y="4856906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DA9486-4828-4C2E-B22A-201FF99D1D79}"/>
              </a:ext>
            </a:extLst>
          </p:cNvPr>
          <p:cNvSpPr txBox="1"/>
          <p:nvPr/>
        </p:nvSpPr>
        <p:spPr>
          <a:xfrm>
            <a:off x="5361683" y="4864527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09F58C-804A-4975-8752-DB5DE14AB6CC}"/>
              </a:ext>
            </a:extLst>
          </p:cNvPr>
          <p:cNvSpPr txBox="1"/>
          <p:nvPr/>
        </p:nvSpPr>
        <p:spPr>
          <a:xfrm>
            <a:off x="8402013" y="4856905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7DBA535-5250-472F-A559-F11182EA0AFB}"/>
              </a:ext>
            </a:extLst>
          </p:cNvPr>
          <p:cNvCxnSpPr>
            <a:cxnSpLocks/>
          </p:cNvCxnSpPr>
          <p:nvPr/>
        </p:nvCxnSpPr>
        <p:spPr>
          <a:xfrm>
            <a:off x="2983513" y="2747081"/>
            <a:ext cx="0" cy="97583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2B556AA-4336-452B-A152-4C6263F63640}"/>
              </a:ext>
            </a:extLst>
          </p:cNvPr>
          <p:cNvCxnSpPr>
            <a:cxnSpLocks/>
          </p:cNvCxnSpPr>
          <p:nvPr/>
        </p:nvCxnSpPr>
        <p:spPr>
          <a:xfrm>
            <a:off x="5785807" y="2314438"/>
            <a:ext cx="0" cy="173161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1773E8F-135D-4C4E-9BFB-AA8AF2AD38AF}"/>
              </a:ext>
            </a:extLst>
          </p:cNvPr>
          <p:cNvCxnSpPr>
            <a:cxnSpLocks/>
          </p:cNvCxnSpPr>
          <p:nvPr/>
        </p:nvCxnSpPr>
        <p:spPr>
          <a:xfrm>
            <a:off x="8826137" y="1596528"/>
            <a:ext cx="0" cy="287283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78BB8F2-271C-47C1-8D91-56A66C643FEA}"/>
              </a:ext>
            </a:extLst>
          </p:cNvPr>
          <p:cNvSpPr txBox="1"/>
          <p:nvPr/>
        </p:nvSpPr>
        <p:spPr>
          <a:xfrm>
            <a:off x="11158206" y="6263071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FORM 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7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9103E8-8523-4313-9116-38D1A15DA26F}"/>
              </a:ext>
            </a:extLst>
          </p:cNvPr>
          <p:cNvSpPr txBox="1"/>
          <p:nvPr/>
        </p:nvSpPr>
        <p:spPr>
          <a:xfrm>
            <a:off x="2563128" y="4856906"/>
            <a:ext cx="1249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 FORM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6C4119-B303-48B9-83E3-46FFE48BB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38" y="2456106"/>
            <a:ext cx="1433030" cy="1434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C65508-16CC-481D-AC06-7B772312F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66" y="1793682"/>
            <a:ext cx="2096553" cy="20965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C969BA-9D36-4AD8-B2E6-5B3EF10D17AB}"/>
              </a:ext>
            </a:extLst>
          </p:cNvPr>
          <p:cNvSpPr txBox="1"/>
          <p:nvPr/>
        </p:nvSpPr>
        <p:spPr>
          <a:xfrm>
            <a:off x="6956325" y="4856906"/>
            <a:ext cx="1308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 CHANGE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22C2E5-F60F-4BAE-A616-825B4062F9FA}"/>
              </a:ext>
            </a:extLst>
          </p:cNvPr>
          <p:cNvCxnSpPr>
            <a:cxnSpLocks/>
          </p:cNvCxnSpPr>
          <p:nvPr/>
        </p:nvCxnSpPr>
        <p:spPr>
          <a:xfrm>
            <a:off x="4995949" y="3173170"/>
            <a:ext cx="73983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7DEE59-4E14-4CC8-92B6-D9326C8B3D69}"/>
              </a:ext>
            </a:extLst>
          </p:cNvPr>
          <p:cNvCxnSpPr/>
          <p:nvPr/>
        </p:nvCxnSpPr>
        <p:spPr>
          <a:xfrm>
            <a:off x="2072852" y="3915174"/>
            <a:ext cx="1778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B147A90-5AEA-4F2E-83D2-B708C42ABDB4}"/>
              </a:ext>
            </a:extLst>
          </p:cNvPr>
          <p:cNvCxnSpPr/>
          <p:nvPr/>
        </p:nvCxnSpPr>
        <p:spPr>
          <a:xfrm>
            <a:off x="6599607" y="3915174"/>
            <a:ext cx="1778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03F0F065-9A76-4797-85DA-669022C9A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38" y="3423603"/>
            <a:ext cx="466632" cy="4666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91F268C-32F0-4C0E-988F-E195702C7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0" y="2938636"/>
            <a:ext cx="466632" cy="466632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D3798679-B27C-43BF-87CE-9767EAA3EF0A}"/>
              </a:ext>
            </a:extLst>
          </p:cNvPr>
          <p:cNvSpPr/>
          <p:nvPr/>
        </p:nvSpPr>
        <p:spPr>
          <a:xfrm>
            <a:off x="2960616" y="3166872"/>
            <a:ext cx="50800" cy="5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630EA65-451D-43ED-B593-5D2857DCA58F}"/>
              </a:ext>
            </a:extLst>
          </p:cNvPr>
          <p:cNvSpPr/>
          <p:nvPr/>
        </p:nvSpPr>
        <p:spPr>
          <a:xfrm>
            <a:off x="7813442" y="2816558"/>
            <a:ext cx="50800" cy="5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8D4683-3636-499C-9480-D1F0BB046294}"/>
              </a:ext>
            </a:extLst>
          </p:cNvPr>
          <p:cNvCxnSpPr>
            <a:cxnSpLocks/>
          </p:cNvCxnSpPr>
          <p:nvPr/>
        </p:nvCxnSpPr>
        <p:spPr>
          <a:xfrm>
            <a:off x="2507652" y="3594855"/>
            <a:ext cx="0" cy="5907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A7B2A0A-FBA2-4B30-9E26-1D797CFA0C9E}"/>
              </a:ext>
            </a:extLst>
          </p:cNvPr>
          <p:cNvCxnSpPr>
            <a:cxnSpLocks/>
          </p:cNvCxnSpPr>
          <p:nvPr/>
        </p:nvCxnSpPr>
        <p:spPr>
          <a:xfrm>
            <a:off x="7494237" y="3594855"/>
            <a:ext cx="0" cy="5907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630D6D5-BC81-49A1-B775-1577B8FA92FE}"/>
              </a:ext>
            </a:extLst>
          </p:cNvPr>
          <p:cNvSpPr txBox="1"/>
          <p:nvPr/>
        </p:nvSpPr>
        <p:spPr>
          <a:xfrm>
            <a:off x="11158206" y="6263071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FORM 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7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08A030-7C71-4599-A7C4-E5218910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19" y="2952559"/>
            <a:ext cx="3010481" cy="2488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CB4EF8-3297-40DC-A88D-CD3A2C851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01" y="2848521"/>
            <a:ext cx="3136344" cy="25925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95AD644-8459-4311-A077-AF8974E046D0}"/>
              </a:ext>
            </a:extLst>
          </p:cNvPr>
          <p:cNvSpPr txBox="1"/>
          <p:nvPr/>
        </p:nvSpPr>
        <p:spPr>
          <a:xfrm>
            <a:off x="2504054" y="5801485"/>
            <a:ext cx="1249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 FORM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F00FA9-4214-44AB-A383-F9967BF09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54" y="1206230"/>
            <a:ext cx="1109614" cy="11104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BA265D-9BF2-4E61-8456-A7BEB92EA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97" y="883665"/>
            <a:ext cx="1433030" cy="14330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A9F371-D436-42A4-B450-1130222999BB}"/>
              </a:ext>
            </a:extLst>
          </p:cNvPr>
          <p:cNvSpPr txBox="1"/>
          <p:nvPr/>
        </p:nvSpPr>
        <p:spPr>
          <a:xfrm>
            <a:off x="7404195" y="5801485"/>
            <a:ext cx="1308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 CHANGE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EE0482-F3F2-4BCD-A7BF-2671F0354ACB}"/>
              </a:ext>
            </a:extLst>
          </p:cNvPr>
          <p:cNvCxnSpPr>
            <a:cxnSpLocks/>
          </p:cNvCxnSpPr>
          <p:nvPr/>
        </p:nvCxnSpPr>
        <p:spPr>
          <a:xfrm>
            <a:off x="4995949" y="1773579"/>
            <a:ext cx="73983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5B5BA7-50B0-4A5D-9CA3-2AE0111D9346}"/>
              </a:ext>
            </a:extLst>
          </p:cNvPr>
          <p:cNvCxnSpPr>
            <a:cxnSpLocks/>
          </p:cNvCxnSpPr>
          <p:nvPr/>
        </p:nvCxnSpPr>
        <p:spPr>
          <a:xfrm>
            <a:off x="2106794" y="2349343"/>
            <a:ext cx="1778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91EC6F5-4360-413B-9060-6BB45A86CB3D}"/>
              </a:ext>
            </a:extLst>
          </p:cNvPr>
          <p:cNvCxnSpPr>
            <a:cxnSpLocks/>
          </p:cNvCxnSpPr>
          <p:nvPr/>
        </p:nvCxnSpPr>
        <p:spPr>
          <a:xfrm>
            <a:off x="6778159" y="2358674"/>
            <a:ext cx="1778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1347042-58F0-45E7-B75A-6D51A7220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54" y="1958601"/>
            <a:ext cx="357184" cy="3571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C91F28-FB95-4AAA-AA25-6FB06F17A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87" y="1581953"/>
            <a:ext cx="364545" cy="35902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03CE821E-E673-4884-9B2C-3EDC3A851206}"/>
              </a:ext>
            </a:extLst>
          </p:cNvPr>
          <p:cNvSpPr/>
          <p:nvPr/>
        </p:nvSpPr>
        <p:spPr>
          <a:xfrm>
            <a:off x="7770571" y="1571207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5B2D12-E9C3-40E3-9265-A4BF6104A9B9}"/>
              </a:ext>
            </a:extLst>
          </p:cNvPr>
          <p:cNvCxnSpPr>
            <a:cxnSpLocks/>
          </p:cNvCxnSpPr>
          <p:nvPr/>
        </p:nvCxnSpPr>
        <p:spPr>
          <a:xfrm>
            <a:off x="2617583" y="2083733"/>
            <a:ext cx="0" cy="5907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9497A8B-2862-4837-9A18-B364F60697BA}"/>
              </a:ext>
            </a:extLst>
          </p:cNvPr>
          <p:cNvCxnSpPr>
            <a:cxnSpLocks/>
          </p:cNvCxnSpPr>
          <p:nvPr/>
        </p:nvCxnSpPr>
        <p:spPr>
          <a:xfrm>
            <a:off x="7569986" y="2126669"/>
            <a:ext cx="0" cy="5907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C550399-BEC0-4967-B939-4465B3EDB547}"/>
              </a:ext>
            </a:extLst>
          </p:cNvPr>
          <p:cNvSpPr/>
          <p:nvPr/>
        </p:nvSpPr>
        <p:spPr>
          <a:xfrm>
            <a:off x="2973397" y="1733402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70A1F8-D56F-43BA-AEC5-20B1D37542F7}"/>
              </a:ext>
            </a:extLst>
          </p:cNvPr>
          <p:cNvSpPr txBox="1"/>
          <p:nvPr/>
        </p:nvSpPr>
        <p:spPr>
          <a:xfrm>
            <a:off x="11158206" y="6263071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FORM 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2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6A4EC95-4C3A-4B7E-ACE2-131A7419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45" y="2426324"/>
            <a:ext cx="796878" cy="22684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D1BA506-9B46-47BD-8B2E-57D7B2CC2EC5}"/>
              </a:ext>
            </a:extLst>
          </p:cNvPr>
          <p:cNvSpPr/>
          <p:nvPr/>
        </p:nvSpPr>
        <p:spPr>
          <a:xfrm>
            <a:off x="4431338" y="2542309"/>
            <a:ext cx="353892" cy="35744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D3F6D7-2D15-4C14-9194-079E3ABDF78F}"/>
              </a:ext>
            </a:extLst>
          </p:cNvPr>
          <p:cNvSpPr/>
          <p:nvPr/>
        </p:nvSpPr>
        <p:spPr>
          <a:xfrm>
            <a:off x="4431338" y="4233223"/>
            <a:ext cx="353892" cy="35744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60F8B9-0192-4489-8397-60872BB44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9488">
            <a:off x="972095" y="2611997"/>
            <a:ext cx="2870010" cy="237236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A23EFD-7D11-4A4B-94AA-E8C17120F695}"/>
              </a:ext>
            </a:extLst>
          </p:cNvPr>
          <p:cNvCxnSpPr>
            <a:cxnSpLocks/>
          </p:cNvCxnSpPr>
          <p:nvPr/>
        </p:nvCxnSpPr>
        <p:spPr>
          <a:xfrm>
            <a:off x="2510266" y="3615855"/>
            <a:ext cx="1510191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556CD068-A80A-4E01-A30B-1F13F79826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4" b="28622"/>
          <a:stretch/>
        </p:blipFill>
        <p:spPr>
          <a:xfrm>
            <a:off x="4209845" y="1307833"/>
            <a:ext cx="819444" cy="9035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7C8A5B8-0A19-4B13-883D-9D092DDAB4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33049" r="8" b="25814"/>
          <a:stretch/>
        </p:blipFill>
        <p:spPr>
          <a:xfrm>
            <a:off x="4221128" y="4909705"/>
            <a:ext cx="796878" cy="93314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EC83548-A9DF-4CDF-9918-071C33916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60" y="2587377"/>
            <a:ext cx="2984102" cy="2466669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ECCEE1-818F-4940-998B-83AF37A8B29A}"/>
              </a:ext>
            </a:extLst>
          </p:cNvPr>
          <p:cNvCxnSpPr>
            <a:cxnSpLocks/>
          </p:cNvCxnSpPr>
          <p:nvPr/>
        </p:nvCxnSpPr>
        <p:spPr>
          <a:xfrm>
            <a:off x="8394163" y="3259207"/>
            <a:ext cx="1510191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FE41168D-81B6-4D18-A190-98FCD7101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96" y="1975591"/>
            <a:ext cx="832018" cy="1640264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025BC58-A765-4FAC-954E-FFC6FB8DD7BE}"/>
              </a:ext>
            </a:extLst>
          </p:cNvPr>
          <p:cNvCxnSpPr>
            <a:cxnSpLocks/>
          </p:cNvCxnSpPr>
          <p:nvPr/>
        </p:nvCxnSpPr>
        <p:spPr>
          <a:xfrm>
            <a:off x="7164807" y="2948711"/>
            <a:ext cx="1229356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ABD0193-F31D-4C29-851A-0D5BF5612AB6}"/>
              </a:ext>
            </a:extLst>
          </p:cNvPr>
          <p:cNvCxnSpPr>
            <a:cxnSpLocks/>
          </p:cNvCxnSpPr>
          <p:nvPr/>
        </p:nvCxnSpPr>
        <p:spPr>
          <a:xfrm>
            <a:off x="7293935" y="2764465"/>
            <a:ext cx="576816" cy="9675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4FA0EAA-28E5-4685-8796-815A99778308}"/>
              </a:ext>
            </a:extLst>
          </p:cNvPr>
          <p:cNvCxnSpPr>
            <a:cxnSpLocks/>
          </p:cNvCxnSpPr>
          <p:nvPr/>
        </p:nvCxnSpPr>
        <p:spPr>
          <a:xfrm flipH="1">
            <a:off x="7716580" y="2795723"/>
            <a:ext cx="539601" cy="92035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64DC76CF-5D70-40A7-8F12-880F5D0F75CA}"/>
              </a:ext>
            </a:extLst>
          </p:cNvPr>
          <p:cNvSpPr/>
          <p:nvPr/>
        </p:nvSpPr>
        <p:spPr>
          <a:xfrm>
            <a:off x="7768928" y="2625327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C2119C4-82D4-4304-BEBC-471AA3EBC57B}"/>
              </a:ext>
            </a:extLst>
          </p:cNvPr>
          <p:cNvSpPr/>
          <p:nvPr/>
        </p:nvSpPr>
        <p:spPr>
          <a:xfrm>
            <a:off x="7767245" y="2051603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8DAA474-3478-461D-919E-ABA40B386FA5}"/>
              </a:ext>
            </a:extLst>
          </p:cNvPr>
          <p:cNvSpPr/>
          <p:nvPr/>
        </p:nvSpPr>
        <p:spPr>
          <a:xfrm>
            <a:off x="8140445" y="1982637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CC35036-F588-439D-B250-6DBBCA682C49}"/>
              </a:ext>
            </a:extLst>
          </p:cNvPr>
          <p:cNvSpPr/>
          <p:nvPr/>
        </p:nvSpPr>
        <p:spPr>
          <a:xfrm>
            <a:off x="7374096" y="1980135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7FC01E7-8D25-47E0-9806-AE2C38A05A9B}"/>
              </a:ext>
            </a:extLst>
          </p:cNvPr>
          <p:cNvSpPr txBox="1"/>
          <p:nvPr/>
        </p:nvSpPr>
        <p:spPr>
          <a:xfrm>
            <a:off x="10746556" y="6263071"/>
            <a:ext cx="12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CONNECTION 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9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00CE9A7-9B63-433C-B132-5016ACCC8EFA}"/>
              </a:ext>
            </a:extLst>
          </p:cNvPr>
          <p:cNvSpPr txBox="1"/>
          <p:nvPr/>
        </p:nvSpPr>
        <p:spPr>
          <a:xfrm>
            <a:off x="11048214" y="6263071"/>
            <a:ext cx="9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ARDUINO 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E18D61-3CB1-4BCE-A70E-D20CFE78949E}"/>
              </a:ext>
            </a:extLst>
          </p:cNvPr>
          <p:cNvSpPr txBox="1"/>
          <p:nvPr/>
        </p:nvSpPr>
        <p:spPr>
          <a:xfrm>
            <a:off x="298667" y="47135"/>
            <a:ext cx="588232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Stepper.h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endParaRPr lang="en-US" altLang="zh-CN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const int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stepsPerRevolution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= 2048; //2048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</a:rPr>
              <a:t>一圈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Stepper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myStepper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stepsPerRevolution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3, 5, 4, 6);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Stepper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mysecond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stepsPerRevolution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6, 4, 5, 3);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trigPin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= 11;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echoPin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= 12;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long duration, cm, inches;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ledPin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= 13;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pirPin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= 8;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pirValue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endParaRPr lang="en-US" altLang="zh-CN" sz="7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void setup() {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myStepper.setSpeed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(10); //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</a:rPr>
              <a:t>速度</a:t>
            </a:r>
          </a:p>
          <a:p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Serial.begin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(9600);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pinNumber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= 7;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pinNumber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&lt;9;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pinNumber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pinMode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pinNumber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OUTPUT);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digitalWrite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(7, LOW);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Serial.println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("clockwise");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myStepper.step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stepsPerRevolution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mysecond.setSpeed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(10);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Serial.begin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(9600);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Serial.println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("offset");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mysecond.step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stepsPerRevolution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delay(50);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pinMode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trigPin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OUTPUT);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pinMode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echoPin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INPUT);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pinMode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ledPin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OUTPUT);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en-US" altLang="zh-CN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void loop() {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digitalWrite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trigPin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LOW);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delayMicroseconds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(5);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digitalWrite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trigPin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HIGH);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delayMicroseconds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(10);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digitalWrite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trigPin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LOW);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pinMode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echoPin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INPUT);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duration =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pulseIn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echoPin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HIGH);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cm = (duration/2)/29.1;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inches = (duration/2)/74;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if(cm &lt; 20){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digitalWrite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(8, LOW);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digitalWrite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(7, HIGH);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myStepper.step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stepsPerRevolution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}else if(cm &gt;= 20 ){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digitalWrite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(8, HIGH);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digitalWrite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(7, HIGH);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  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}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pirValue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digitalRead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pirPin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digitalWrite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ledPin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pirValue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Serial.print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(inches);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Serial.print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("in,");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Serial.print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(cm);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Serial.print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("cm,");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</a:rPr>
              <a:t>Serial.println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  // step one revolution  in one direction:</a:t>
            </a:r>
          </a:p>
          <a:p>
            <a:endParaRPr lang="en-US" altLang="zh-CN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B57117-41BB-4AD8-9FA4-04CB019AD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7" t="8682" r="13917" b="7174"/>
          <a:stretch/>
        </p:blipFill>
        <p:spPr>
          <a:xfrm>
            <a:off x="3469062" y="1279558"/>
            <a:ext cx="7437750" cy="42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799D31-637A-403B-86BA-FABDC232CC30}"/>
              </a:ext>
            </a:extLst>
          </p:cNvPr>
          <p:cNvSpPr txBox="1"/>
          <p:nvPr/>
        </p:nvSpPr>
        <p:spPr>
          <a:xfrm>
            <a:off x="3992251" y="2667786"/>
            <a:ext cx="420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PAPER FOLDING FORMER 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19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9E86A1-6FC3-4356-835A-3C967ACD5816}"/>
              </a:ext>
            </a:extLst>
          </p:cNvPr>
          <p:cNvSpPr txBox="1"/>
          <p:nvPr/>
        </p:nvSpPr>
        <p:spPr>
          <a:xfrm>
            <a:off x="11158206" y="6263071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FORM 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5A1FE8-D0AF-475B-BF15-07474CF4B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31" b="-49210"/>
          <a:stretch/>
        </p:blipFill>
        <p:spPr>
          <a:xfrm>
            <a:off x="6309403" y="2639504"/>
            <a:ext cx="5062736" cy="5509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EF50BA-654F-4FC9-8FA7-F9251DA49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09670" y="1714500"/>
            <a:ext cx="5272929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2F48FB-562A-48A9-845B-35A15C391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34" b="34158"/>
          <a:stretch/>
        </p:blipFill>
        <p:spPr>
          <a:xfrm>
            <a:off x="6204306" y="1545996"/>
            <a:ext cx="5272929" cy="9332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23CF59-6221-4281-8895-1C9C2767EC3D}"/>
              </a:ext>
            </a:extLst>
          </p:cNvPr>
          <p:cNvSpPr txBox="1"/>
          <p:nvPr/>
        </p:nvSpPr>
        <p:spPr>
          <a:xfrm>
            <a:off x="1324477" y="5255987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080DC2-05FF-4F6D-8322-4EF8304FF996}"/>
              </a:ext>
            </a:extLst>
          </p:cNvPr>
          <p:cNvSpPr txBox="1"/>
          <p:nvPr/>
        </p:nvSpPr>
        <p:spPr>
          <a:xfrm>
            <a:off x="4370907" y="5255986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5DA88F-296E-477D-9617-329EBFB21EB1}"/>
              </a:ext>
            </a:extLst>
          </p:cNvPr>
          <p:cNvSpPr txBox="1"/>
          <p:nvPr/>
        </p:nvSpPr>
        <p:spPr>
          <a:xfrm>
            <a:off x="7191093" y="5255985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F1FA2A-244B-4CBC-86CD-C51617375232}"/>
              </a:ext>
            </a:extLst>
          </p:cNvPr>
          <p:cNvSpPr txBox="1"/>
          <p:nvPr/>
        </p:nvSpPr>
        <p:spPr>
          <a:xfrm>
            <a:off x="9938866" y="5255985"/>
            <a:ext cx="8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6B35D9-9667-4806-B374-A37E6D567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6" b="50000"/>
          <a:stretch/>
        </p:blipFill>
        <p:spPr>
          <a:xfrm>
            <a:off x="2348261" y="1441122"/>
            <a:ext cx="2866022" cy="3429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112AF53-B2FD-46E5-ABF3-161EC27F0E95}"/>
              </a:ext>
            </a:extLst>
          </p:cNvPr>
          <p:cNvSpPr/>
          <p:nvPr/>
        </p:nvSpPr>
        <p:spPr>
          <a:xfrm>
            <a:off x="3234380" y="2696066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887A31-AADE-4F73-A744-3A271F1AEE37}"/>
              </a:ext>
            </a:extLst>
          </p:cNvPr>
          <p:cNvSpPr/>
          <p:nvPr/>
        </p:nvSpPr>
        <p:spPr>
          <a:xfrm>
            <a:off x="3724711" y="2696066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FB22F2-3311-476D-80DD-A32CAC22A3BE}"/>
              </a:ext>
            </a:extLst>
          </p:cNvPr>
          <p:cNvSpPr/>
          <p:nvPr/>
        </p:nvSpPr>
        <p:spPr>
          <a:xfrm>
            <a:off x="4271396" y="2696066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D68D19-D65F-4CF7-8762-514B2CEF50DE}"/>
              </a:ext>
            </a:extLst>
          </p:cNvPr>
          <p:cNvSpPr/>
          <p:nvPr/>
        </p:nvSpPr>
        <p:spPr>
          <a:xfrm>
            <a:off x="4774027" y="2696066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A79DB7-169D-4D5E-9C77-B5D306149613}"/>
              </a:ext>
            </a:extLst>
          </p:cNvPr>
          <p:cNvSpPr/>
          <p:nvPr/>
        </p:nvSpPr>
        <p:spPr>
          <a:xfrm>
            <a:off x="3471621" y="2948232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C60D09-52A2-4A5E-BC61-B2E2AD7FCBB4}"/>
              </a:ext>
            </a:extLst>
          </p:cNvPr>
          <p:cNvSpPr/>
          <p:nvPr/>
        </p:nvSpPr>
        <p:spPr>
          <a:xfrm>
            <a:off x="3725302" y="3210801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D8AA6C-F6A4-42FD-86E8-EFAAD52B7BF5}"/>
              </a:ext>
            </a:extLst>
          </p:cNvPr>
          <p:cNvSpPr/>
          <p:nvPr/>
        </p:nvSpPr>
        <p:spPr>
          <a:xfrm>
            <a:off x="3730598" y="3700436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D0E711-018E-4C16-A347-336CE1750290}"/>
              </a:ext>
            </a:extLst>
          </p:cNvPr>
          <p:cNvSpPr/>
          <p:nvPr/>
        </p:nvSpPr>
        <p:spPr>
          <a:xfrm>
            <a:off x="3731189" y="4215171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DE4A57C-DA95-432D-99CE-CA59CBC7320A}"/>
              </a:ext>
            </a:extLst>
          </p:cNvPr>
          <p:cNvSpPr/>
          <p:nvPr/>
        </p:nvSpPr>
        <p:spPr>
          <a:xfrm>
            <a:off x="4265509" y="3210801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7E071C-7D08-4E62-9D7E-85FE3E6A577A}"/>
              </a:ext>
            </a:extLst>
          </p:cNvPr>
          <p:cNvSpPr/>
          <p:nvPr/>
        </p:nvSpPr>
        <p:spPr>
          <a:xfrm>
            <a:off x="4270805" y="3700436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157F74E-B1D0-49E2-9EB6-85D87754F0C2}"/>
              </a:ext>
            </a:extLst>
          </p:cNvPr>
          <p:cNvSpPr/>
          <p:nvPr/>
        </p:nvSpPr>
        <p:spPr>
          <a:xfrm>
            <a:off x="4271396" y="4215171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8241231-CF54-452E-9A11-F66C62AB139B}"/>
              </a:ext>
            </a:extLst>
          </p:cNvPr>
          <p:cNvSpPr/>
          <p:nvPr/>
        </p:nvSpPr>
        <p:spPr>
          <a:xfrm>
            <a:off x="3234380" y="3207118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232FB8E-8643-4BCD-86B5-D3D77A4ECAFB}"/>
              </a:ext>
            </a:extLst>
          </p:cNvPr>
          <p:cNvSpPr/>
          <p:nvPr/>
        </p:nvSpPr>
        <p:spPr>
          <a:xfrm>
            <a:off x="4774027" y="3207118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F128FD1-614E-46DD-AFD3-8568C3799275}"/>
              </a:ext>
            </a:extLst>
          </p:cNvPr>
          <p:cNvSpPr/>
          <p:nvPr/>
        </p:nvSpPr>
        <p:spPr>
          <a:xfrm>
            <a:off x="3234380" y="3700436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B944295-4C4D-4C60-B151-636877A1E446}"/>
              </a:ext>
            </a:extLst>
          </p:cNvPr>
          <p:cNvSpPr/>
          <p:nvPr/>
        </p:nvSpPr>
        <p:spPr>
          <a:xfrm>
            <a:off x="4774027" y="3700436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28E1A02-E924-4AF8-B494-67E78E34CE31}"/>
              </a:ext>
            </a:extLst>
          </p:cNvPr>
          <p:cNvSpPr/>
          <p:nvPr/>
        </p:nvSpPr>
        <p:spPr>
          <a:xfrm>
            <a:off x="3234380" y="4215171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88209A-3282-4FA0-AECA-BBBC63D84E51}"/>
              </a:ext>
            </a:extLst>
          </p:cNvPr>
          <p:cNvSpPr/>
          <p:nvPr/>
        </p:nvSpPr>
        <p:spPr>
          <a:xfrm>
            <a:off x="4774027" y="4215171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C340A6C-BECB-4A81-8E19-E83125A7DD69}"/>
              </a:ext>
            </a:extLst>
          </p:cNvPr>
          <p:cNvSpPr/>
          <p:nvPr/>
        </p:nvSpPr>
        <p:spPr>
          <a:xfrm>
            <a:off x="3475973" y="3948931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B7C0951-A335-4E17-854E-6CFEA76EB573}"/>
              </a:ext>
            </a:extLst>
          </p:cNvPr>
          <p:cNvSpPr/>
          <p:nvPr/>
        </p:nvSpPr>
        <p:spPr>
          <a:xfrm>
            <a:off x="4495033" y="3948931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279FED5-0292-47F6-AC7B-4721E01F0E45}"/>
              </a:ext>
            </a:extLst>
          </p:cNvPr>
          <p:cNvSpPr/>
          <p:nvPr/>
        </p:nvSpPr>
        <p:spPr>
          <a:xfrm>
            <a:off x="4495033" y="2944887"/>
            <a:ext cx="150829" cy="1508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E43F2D-C1BD-43FF-AC4F-69C3EE75BB7E}"/>
              </a:ext>
            </a:extLst>
          </p:cNvPr>
          <p:cNvSpPr txBox="1"/>
          <p:nvPr/>
        </p:nvSpPr>
        <p:spPr>
          <a:xfrm>
            <a:off x="10746556" y="6263071"/>
            <a:ext cx="12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CONNECTION 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CF6CAEE-86BD-46BB-830C-C484E674C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5" b="12634"/>
          <a:stretch/>
        </p:blipFill>
        <p:spPr>
          <a:xfrm>
            <a:off x="6563110" y="1428936"/>
            <a:ext cx="3525274" cy="34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5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546</Words>
  <Application>Microsoft Office PowerPoint</Application>
  <PresentationFormat>宽屏</PresentationFormat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Shiyi Liang</dc:creator>
  <cp:lastModifiedBy>Shiyi Liang</cp:lastModifiedBy>
  <cp:revision>18</cp:revision>
  <dcterms:created xsi:type="dcterms:W3CDTF">2018-11-29T10:49:07Z</dcterms:created>
  <dcterms:modified xsi:type="dcterms:W3CDTF">2018-11-29T15:48:48Z</dcterms:modified>
</cp:coreProperties>
</file>