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304" autoAdjust="0"/>
  </p:normalViewPr>
  <p:slideViewPr>
    <p:cSldViewPr snapToGrid="0">
      <p:cViewPr varScale="1">
        <p:scale>
          <a:sx n="81" d="100"/>
          <a:sy n="81" d="100"/>
        </p:scale>
        <p:origin x="96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BDF7DB-E211-469C-99EE-7CD830337578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691BC-422B-4E9F-AA06-657527501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055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Black and white images</a:t>
            </a:r>
          </a:p>
          <a:p>
            <a:r>
              <a:rPr lang="en-US" dirty="0" smtClean="0"/>
              <a:t>Crop and Resize images</a:t>
            </a:r>
          </a:p>
          <a:p>
            <a:r>
              <a:rPr lang="en-US" dirty="0" smtClean="0"/>
              <a:t>Create accumulated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691BC-422B-4E9F-AA06-657527501CC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1340E-7DD1-44B3-9C4B-EB159C75E0E0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EC24A-DFBB-4882-A58D-23A5EE1D3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65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1340E-7DD1-44B3-9C4B-EB159C75E0E0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EC24A-DFBB-4882-A58D-23A5EE1D3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227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1340E-7DD1-44B3-9C4B-EB159C75E0E0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EC24A-DFBB-4882-A58D-23A5EE1D3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222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1340E-7DD1-44B3-9C4B-EB159C75E0E0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EC24A-DFBB-4882-A58D-23A5EE1D344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37832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1340E-7DD1-44B3-9C4B-EB159C75E0E0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EC24A-DFBB-4882-A58D-23A5EE1D3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9281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1340E-7DD1-44B3-9C4B-EB159C75E0E0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EC24A-DFBB-4882-A58D-23A5EE1D3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2851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1340E-7DD1-44B3-9C4B-EB159C75E0E0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EC24A-DFBB-4882-A58D-23A5EE1D3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9017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1340E-7DD1-44B3-9C4B-EB159C75E0E0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EC24A-DFBB-4882-A58D-23A5EE1D3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1255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1340E-7DD1-44B3-9C4B-EB159C75E0E0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EC24A-DFBB-4882-A58D-23A5EE1D3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775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1340E-7DD1-44B3-9C4B-EB159C75E0E0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EC24A-DFBB-4882-A58D-23A5EE1D3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586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1340E-7DD1-44B3-9C4B-EB159C75E0E0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EC24A-DFBB-4882-A58D-23A5EE1D3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083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1340E-7DD1-44B3-9C4B-EB159C75E0E0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EC24A-DFBB-4882-A58D-23A5EE1D3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433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1340E-7DD1-44B3-9C4B-EB159C75E0E0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EC24A-DFBB-4882-A58D-23A5EE1D3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159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1340E-7DD1-44B3-9C4B-EB159C75E0E0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EC24A-DFBB-4882-A58D-23A5EE1D3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798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1340E-7DD1-44B3-9C4B-EB159C75E0E0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EC24A-DFBB-4882-A58D-23A5EE1D3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173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1340E-7DD1-44B3-9C4B-EB159C75E0E0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EC24A-DFBB-4882-A58D-23A5EE1D3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148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1340E-7DD1-44B3-9C4B-EB159C75E0E0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EC24A-DFBB-4882-A58D-23A5EE1D3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674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51340E-7DD1-44B3-9C4B-EB159C75E0E0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EC24A-DFBB-4882-A58D-23A5EE1D3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2879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Vehicle Make and model Classification using Convolutional Neural Networks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5231" y="4943950"/>
            <a:ext cx="11075720" cy="1655762"/>
          </a:xfrm>
        </p:spPr>
        <p:txBody>
          <a:bodyPr/>
          <a:lstStyle/>
          <a:p>
            <a:pPr algn="l"/>
            <a:r>
              <a:rPr lang="en-US" dirty="0" smtClean="0"/>
              <a:t>Rajitha Meka                                                                   Syed </a:t>
            </a:r>
            <a:r>
              <a:rPr lang="en-US" dirty="0" err="1" smtClean="0"/>
              <a:t>Hasib</a:t>
            </a:r>
            <a:r>
              <a:rPr lang="en-US" dirty="0" smtClean="0"/>
              <a:t> Akhter </a:t>
            </a:r>
            <a:r>
              <a:rPr lang="en-US" dirty="0" err="1" smtClean="0"/>
              <a:t>Faruqui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814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535" y="2044604"/>
            <a:ext cx="10353762" cy="3695136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Dataset  :</a:t>
            </a:r>
          </a:p>
          <a:p>
            <a:r>
              <a:rPr lang="en-US" dirty="0" smtClean="0"/>
              <a:t>Stanford </a:t>
            </a:r>
            <a:r>
              <a:rPr lang="en-US" dirty="0"/>
              <a:t>cars </a:t>
            </a:r>
            <a:r>
              <a:rPr lang="en-US" dirty="0" smtClean="0"/>
              <a:t>dataset [http</a:t>
            </a:r>
            <a:r>
              <a:rPr lang="en-US" dirty="0"/>
              <a:t>://ai.stanford.edu/~</a:t>
            </a:r>
            <a:r>
              <a:rPr lang="en-US" dirty="0" smtClean="0"/>
              <a:t>jkrause/cars/car_dataset.html]</a:t>
            </a:r>
          </a:p>
          <a:p>
            <a:r>
              <a:rPr lang="en-US" dirty="0" smtClean="0"/>
              <a:t>Images – 16,185</a:t>
            </a:r>
          </a:p>
          <a:p>
            <a:r>
              <a:rPr lang="en-US" dirty="0" smtClean="0"/>
              <a:t>Classes -196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96" y="4692151"/>
            <a:ext cx="11487240" cy="1723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697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535" y="2044604"/>
            <a:ext cx="10353762" cy="3695136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Objective:</a:t>
            </a:r>
          </a:p>
          <a:p>
            <a:pPr lvl="1"/>
            <a:r>
              <a:rPr lang="en-US" dirty="0" smtClean="0"/>
              <a:t>Classification </a:t>
            </a:r>
            <a:r>
              <a:rPr lang="en-US" dirty="0"/>
              <a:t>of make and model of cars using </a:t>
            </a:r>
            <a:r>
              <a:rPr lang="en-US" dirty="0" err="1"/>
              <a:t>AlexNet</a:t>
            </a:r>
            <a:r>
              <a:rPr lang="en-US" dirty="0"/>
              <a:t>[1</a:t>
            </a:r>
            <a:r>
              <a:rPr lang="en-US" dirty="0" smtClean="0"/>
              <a:t>]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Challenges:</a:t>
            </a:r>
          </a:p>
          <a:p>
            <a:pPr lvl="1"/>
            <a:r>
              <a:rPr lang="en-US" dirty="0" smtClean="0"/>
              <a:t>Pre-processing the dataset</a:t>
            </a:r>
          </a:p>
          <a:p>
            <a:pPr lvl="1"/>
            <a:r>
              <a:rPr lang="en-US" dirty="0" smtClean="0"/>
              <a:t>Fine grained image categorization </a:t>
            </a:r>
          </a:p>
          <a:p>
            <a:pPr lvl="1"/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42379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Previous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Image Classification of Vehicle Make and Model using Convolutional neural networks and Transfer Learning :</a:t>
            </a:r>
          </a:p>
          <a:p>
            <a:pPr lvl="1"/>
            <a:r>
              <a:rPr lang="en-US" dirty="0" smtClean="0"/>
              <a:t>2 baselines – SVM, and 1 layer CNN</a:t>
            </a:r>
          </a:p>
          <a:p>
            <a:pPr lvl="1"/>
            <a:r>
              <a:rPr lang="en-US" dirty="0" err="1" smtClean="0"/>
              <a:t>CaffeNet</a:t>
            </a:r>
            <a:r>
              <a:rPr lang="en-US" dirty="0" smtClean="0"/>
              <a:t>, </a:t>
            </a:r>
            <a:r>
              <a:rPr lang="en-US" dirty="0" err="1" smtClean="0"/>
              <a:t>VGGNet</a:t>
            </a:r>
            <a:r>
              <a:rPr lang="en-US" dirty="0" smtClean="0"/>
              <a:t>, </a:t>
            </a:r>
            <a:r>
              <a:rPr lang="en-US" dirty="0" err="1" smtClean="0"/>
              <a:t>GoogleNet</a:t>
            </a:r>
            <a:endParaRPr lang="en-US" dirty="0" smtClean="0"/>
          </a:p>
          <a:p>
            <a:pPr lvl="1"/>
            <a:r>
              <a:rPr lang="en-US" dirty="0" smtClean="0"/>
              <a:t>Accuracy – 95.1% (</a:t>
            </a:r>
            <a:r>
              <a:rPr lang="en-US" dirty="0" err="1" smtClean="0"/>
              <a:t>GoogleNet</a:t>
            </a:r>
            <a:r>
              <a:rPr lang="en-US" dirty="0" smtClean="0"/>
              <a:t>, Top 5 accuracy)</a:t>
            </a:r>
          </a:p>
          <a:p>
            <a:pPr lvl="1"/>
            <a:r>
              <a:rPr lang="en-US" dirty="0" smtClean="0"/>
              <a:t>Accuracy – 94.2% (</a:t>
            </a:r>
            <a:r>
              <a:rPr lang="en-US" dirty="0" err="1" smtClean="0"/>
              <a:t>VGGNet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Accuracy – </a:t>
            </a:r>
            <a:r>
              <a:rPr lang="en-US" dirty="0" smtClean="0"/>
              <a:t>41.7% (</a:t>
            </a:r>
            <a:r>
              <a:rPr lang="en-US" dirty="0" err="1" smtClean="0"/>
              <a:t>CaffeNet</a:t>
            </a:r>
            <a:r>
              <a:rPr lang="en-US" dirty="0" smtClean="0"/>
              <a:t>, fully trained)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02717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/>
              <a:t>AlexNet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5752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238</TotalTime>
  <Words>131</Words>
  <Application>Microsoft Office PowerPoint</Application>
  <PresentationFormat>Widescreen</PresentationFormat>
  <Paragraphs>27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Bookman Old Style</vt:lpstr>
      <vt:lpstr>Calibri</vt:lpstr>
      <vt:lpstr>Rockwell</vt:lpstr>
      <vt:lpstr>Wingdings</vt:lpstr>
      <vt:lpstr>Damask</vt:lpstr>
      <vt:lpstr>Vehicle Make and model Classification using Convolutional Neural Networks</vt:lpstr>
      <vt:lpstr>Project definition</vt:lpstr>
      <vt:lpstr>Project definition</vt:lpstr>
      <vt:lpstr>Previous work</vt:lpstr>
      <vt:lpstr>Architecture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Classification of Vehicle Make and Model using Convolutional Neural Networks</dc:title>
  <dc:creator>Rajitha Meka</dc:creator>
  <cp:lastModifiedBy>Rajitha Meka</cp:lastModifiedBy>
  <cp:revision>7</cp:revision>
  <dcterms:created xsi:type="dcterms:W3CDTF">2016-11-11T20:07:41Z</dcterms:created>
  <dcterms:modified xsi:type="dcterms:W3CDTF">2016-11-12T00:06:13Z</dcterms:modified>
</cp:coreProperties>
</file>