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4" autoAdjust="0"/>
  </p:normalViewPr>
  <p:slideViewPr>
    <p:cSldViewPr snapToGrid="0">
      <p:cViewPr varScale="1">
        <p:scale>
          <a:sx n="81" d="100"/>
          <a:sy n="81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DF7DB-E211-469C-99EE-7CD830337578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91BC-422B-4E9F-AA06-65752750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 and white images</a:t>
            </a:r>
          </a:p>
          <a:p>
            <a:r>
              <a:rPr lang="en-US" dirty="0" smtClean="0"/>
              <a:t>Crop and Resize images</a:t>
            </a:r>
          </a:p>
          <a:p>
            <a:r>
              <a:rPr lang="en-US" dirty="0" smtClean="0"/>
              <a:t>Create accumulated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691BC-422B-4E9F-AA06-65752750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i.stanford.edu/~jkrause/cars/car_datase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4824-imagenet-classification-with-deep-convolutional-neural-network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539" y="902525"/>
            <a:ext cx="10814418" cy="200693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Vehicle Make and model Classification using Convolutional Neural Networks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981" y="5177642"/>
            <a:ext cx="3467595" cy="1413163"/>
          </a:xfrm>
        </p:spPr>
        <p:txBody>
          <a:bodyPr/>
          <a:lstStyle/>
          <a:p>
            <a:r>
              <a:rPr lang="en-US" b="1" u="sng" dirty="0" smtClean="0"/>
              <a:t>Group 04</a:t>
            </a:r>
          </a:p>
          <a:p>
            <a:r>
              <a:rPr lang="en-US" dirty="0" smtClean="0"/>
              <a:t>Rajitha Meka </a:t>
            </a:r>
          </a:p>
          <a:p>
            <a:r>
              <a:rPr lang="en-US" dirty="0" smtClean="0"/>
              <a:t>Syed </a:t>
            </a:r>
            <a:r>
              <a:rPr lang="en-US" dirty="0" smtClean="0"/>
              <a:t>Hasib Akhter Faruqui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1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293" y="1470204"/>
            <a:ext cx="9634003" cy="343826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Dataset:</a:t>
            </a:r>
            <a:endParaRPr lang="en-US" b="1" u="sng" dirty="0" smtClean="0"/>
          </a:p>
          <a:p>
            <a:r>
              <a:rPr lang="en-US" sz="2000" dirty="0" smtClean="0"/>
              <a:t>Stanford </a:t>
            </a:r>
            <a:r>
              <a:rPr lang="en-US" sz="2000" dirty="0"/>
              <a:t>cars </a:t>
            </a:r>
            <a:r>
              <a:rPr lang="en-US" sz="2000" dirty="0" smtClean="0">
                <a:hlinkClick r:id="rId2"/>
              </a:rPr>
              <a:t>dataset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Images – 16,185</a:t>
            </a:r>
          </a:p>
          <a:p>
            <a:r>
              <a:rPr lang="en-US" sz="2000" dirty="0" smtClean="0"/>
              <a:t>Classes -196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5" y="5039702"/>
            <a:ext cx="9476347" cy="14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01931"/>
            <a:ext cx="10226403" cy="36496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Objective: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/>
              <a:t>of make and model of cars using </a:t>
            </a:r>
            <a:r>
              <a:rPr lang="en-US" dirty="0" err="1" smtClean="0">
                <a:hlinkClick r:id="rId3"/>
              </a:rPr>
              <a:t>AlexNet</a:t>
            </a:r>
            <a:r>
              <a:rPr lang="en-US" dirty="0" smtClean="0"/>
              <a:t> [</a:t>
            </a:r>
            <a:r>
              <a:rPr lang="en-US" dirty="0"/>
              <a:t>1</a:t>
            </a:r>
            <a:r>
              <a:rPr lang="en-US" dirty="0" smtClean="0"/>
              <a:t>].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Challenges:</a:t>
            </a:r>
          </a:p>
          <a:p>
            <a:pPr lvl="1"/>
            <a:r>
              <a:rPr lang="en-US" dirty="0" smtClean="0"/>
              <a:t>Pre-processing the dataset</a:t>
            </a:r>
          </a:p>
          <a:p>
            <a:pPr lvl="1"/>
            <a:r>
              <a:rPr lang="en-US" dirty="0" smtClean="0"/>
              <a:t>Fine grained image categorization </a:t>
            </a:r>
          </a:p>
          <a:p>
            <a:pPr lvl="1"/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3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18805"/>
            <a:ext cx="10018713" cy="3800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Image Classification of Vehicle Make and Model using Convolutional neural networks and Transfer Learning :</a:t>
            </a:r>
          </a:p>
          <a:p>
            <a:pPr lvl="1"/>
            <a:r>
              <a:rPr lang="en-US" dirty="0" smtClean="0"/>
              <a:t>2 baselines – SVM, and 1 layer CNN</a:t>
            </a:r>
          </a:p>
          <a:p>
            <a:pPr lvl="1"/>
            <a:r>
              <a:rPr lang="en-US" dirty="0" err="1" smtClean="0"/>
              <a:t>CaffeNet</a:t>
            </a:r>
            <a:r>
              <a:rPr lang="en-US" dirty="0" smtClean="0"/>
              <a:t>, </a:t>
            </a:r>
            <a:r>
              <a:rPr lang="en-US" dirty="0" err="1" smtClean="0"/>
              <a:t>VGGNet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endParaRPr lang="en-US" dirty="0" smtClean="0"/>
          </a:p>
          <a:p>
            <a:pPr lvl="1"/>
            <a:r>
              <a:rPr lang="en-US" dirty="0" smtClean="0"/>
              <a:t>Accuracy – 95.1% (</a:t>
            </a:r>
            <a:r>
              <a:rPr lang="en-US" dirty="0" err="1" smtClean="0"/>
              <a:t>GoogleNet</a:t>
            </a:r>
            <a:r>
              <a:rPr lang="en-US" dirty="0" smtClean="0"/>
              <a:t>, Top 5 accuracy)</a:t>
            </a:r>
          </a:p>
          <a:p>
            <a:pPr lvl="1"/>
            <a:r>
              <a:rPr lang="en-US" dirty="0" smtClean="0"/>
              <a:t>Accuracy – 94.2% (</a:t>
            </a:r>
            <a:r>
              <a:rPr lang="en-US" dirty="0" err="1" smtClean="0"/>
              <a:t>VGGNet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Accuracy – </a:t>
            </a:r>
            <a:r>
              <a:rPr lang="en-US" dirty="0" smtClean="0"/>
              <a:t>41.7% (</a:t>
            </a:r>
            <a:r>
              <a:rPr lang="en-US" dirty="0" err="1" smtClean="0"/>
              <a:t>CaffeNet</a:t>
            </a:r>
            <a:r>
              <a:rPr lang="en-US" dirty="0" smtClean="0"/>
              <a:t>, fully trained)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71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248" y="1955469"/>
            <a:ext cx="1558600" cy="4829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AlexNet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66" y="2438399"/>
            <a:ext cx="8362475" cy="3454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72157" y="5320146"/>
            <a:ext cx="563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7807" y="6006418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Structure of </a:t>
            </a:r>
            <a:r>
              <a:rPr lang="en-US" dirty="0" err="1" smtClean="0"/>
              <a:t>AlexNet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7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3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60124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[1] Krause</a:t>
            </a:r>
            <a:r>
              <a:rPr lang="en-US" dirty="0"/>
              <a:t>, Jonathan, et al. "3d object representations for fine-grained categorization." </a:t>
            </a:r>
            <a:r>
              <a:rPr lang="en-US" i="1" dirty="0"/>
              <a:t>Proceedings of the IEEE International Conference on Computer Vision Workshops</a:t>
            </a:r>
            <a:r>
              <a:rPr lang="en-US" dirty="0"/>
              <a:t>. 2013.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Krizhevsky</a:t>
            </a:r>
            <a:r>
              <a:rPr lang="en-US" dirty="0"/>
              <a:t>, Alex, Ilya </a:t>
            </a:r>
            <a:r>
              <a:rPr lang="en-US" dirty="0" err="1"/>
              <a:t>Sutskever</a:t>
            </a:r>
            <a:r>
              <a:rPr lang="en-US" dirty="0"/>
              <a:t>, and Geoffrey E. Hinton. "</a:t>
            </a:r>
            <a:r>
              <a:rPr lang="en-US" dirty="0" err="1"/>
              <a:t>Imagenet</a:t>
            </a:r>
            <a:r>
              <a:rPr lang="en-US" dirty="0"/>
              <a:t> classification with deep convolutional neural networks."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2012.</a:t>
            </a:r>
          </a:p>
          <a:p>
            <a:pPr marL="0" indent="0">
              <a:buNone/>
            </a:pPr>
            <a:r>
              <a:rPr lang="en-US" dirty="0" smtClean="0"/>
              <a:t>[3] Krause</a:t>
            </a:r>
            <a:r>
              <a:rPr lang="en-US" dirty="0"/>
              <a:t>, Jonathan, et al. "Collecting a large-scale dataset of fine-grained cars." (2013).</a:t>
            </a:r>
          </a:p>
          <a:p>
            <a:pPr marL="0" indent="0">
              <a:buNone/>
            </a:pPr>
            <a:r>
              <a:rPr lang="en-US" dirty="0" smtClean="0"/>
              <a:t>[4] Liu</a:t>
            </a:r>
            <a:r>
              <a:rPr lang="en-US" dirty="0"/>
              <a:t>, Derrick, and </a:t>
            </a:r>
            <a:r>
              <a:rPr lang="en-US" dirty="0" err="1"/>
              <a:t>Yushi</a:t>
            </a:r>
            <a:r>
              <a:rPr lang="en-US" dirty="0"/>
              <a:t> Wang. "Monza: Image Classification of Vehicle Make and Model Using Convolutional Neural Networks and Transfer Learning."</a:t>
            </a:r>
          </a:p>
          <a:p>
            <a:pPr marL="0" indent="0">
              <a:buNone/>
            </a:pPr>
            <a:r>
              <a:rPr lang="en-US" dirty="0" smtClean="0"/>
              <a:t>[5] Zhou</a:t>
            </a:r>
            <a:r>
              <a:rPr lang="en-US" dirty="0"/>
              <a:t>, </a:t>
            </a:r>
            <a:r>
              <a:rPr lang="en-US" dirty="0" err="1"/>
              <a:t>Yiren</a:t>
            </a:r>
            <a:r>
              <a:rPr lang="en-US" dirty="0"/>
              <a:t>, et al. "Image-based Vehicle Analysis using Deep Neural Network: A Systematic Study." </a:t>
            </a:r>
            <a:r>
              <a:rPr lang="en-US" i="1" dirty="0" err="1"/>
              <a:t>arXiv</a:t>
            </a:r>
            <a:r>
              <a:rPr lang="en-US" i="1" dirty="0"/>
              <a:t> preprint arXiv:1601.01145</a:t>
            </a:r>
            <a:r>
              <a:rPr lang="en-US" dirty="0"/>
              <a:t> (2016).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19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257</TotalTime>
  <Words>284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Wingdings</vt:lpstr>
      <vt:lpstr>Parallax</vt:lpstr>
      <vt:lpstr>Vehicle Make and model Classification using Convolutional Neural Networks</vt:lpstr>
      <vt:lpstr>Project definition</vt:lpstr>
      <vt:lpstr>Project definition</vt:lpstr>
      <vt:lpstr>Previous work</vt:lpstr>
      <vt:lpstr>Architecture</vt:lpstr>
      <vt:lpstr>Result Discussion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of Vehicle Make and Model using Convolutional Neural Networks</dc:title>
  <dc:creator>Rajitha Meka</dc:creator>
  <cp:lastModifiedBy>Syed-Hasib-Akhter Faruqui</cp:lastModifiedBy>
  <cp:revision>16</cp:revision>
  <dcterms:created xsi:type="dcterms:W3CDTF">2016-11-11T20:07:41Z</dcterms:created>
  <dcterms:modified xsi:type="dcterms:W3CDTF">2016-11-12T01:05:14Z</dcterms:modified>
</cp:coreProperties>
</file>