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36576000" cy="27432000"/>
  <p:notesSz cx="9601200" cy="15087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230" kern="1200">
        <a:solidFill>
          <a:schemeClr val="tx1"/>
        </a:solidFill>
        <a:latin typeface="Arial" charset="0"/>
        <a:ea typeface="+mn-ea"/>
        <a:cs typeface="+mn-cs"/>
      </a:defRPr>
    </a:lvl1pPr>
    <a:lvl2pPr marL="351649" algn="l" rtl="0" fontAlgn="base">
      <a:spcBef>
        <a:spcPct val="0"/>
      </a:spcBef>
      <a:spcAft>
        <a:spcPct val="0"/>
      </a:spcAft>
      <a:defRPr sz="7230" kern="1200">
        <a:solidFill>
          <a:schemeClr val="tx1"/>
        </a:solidFill>
        <a:latin typeface="Arial" charset="0"/>
        <a:ea typeface="+mn-ea"/>
        <a:cs typeface="+mn-cs"/>
      </a:defRPr>
    </a:lvl2pPr>
    <a:lvl3pPr marL="703298" algn="l" rtl="0" fontAlgn="base">
      <a:spcBef>
        <a:spcPct val="0"/>
      </a:spcBef>
      <a:spcAft>
        <a:spcPct val="0"/>
      </a:spcAft>
      <a:defRPr sz="7230" kern="1200">
        <a:solidFill>
          <a:schemeClr val="tx1"/>
        </a:solidFill>
        <a:latin typeface="Arial" charset="0"/>
        <a:ea typeface="+mn-ea"/>
        <a:cs typeface="+mn-cs"/>
      </a:defRPr>
    </a:lvl3pPr>
    <a:lvl4pPr marL="1054947" algn="l" rtl="0" fontAlgn="base">
      <a:spcBef>
        <a:spcPct val="0"/>
      </a:spcBef>
      <a:spcAft>
        <a:spcPct val="0"/>
      </a:spcAft>
      <a:defRPr sz="7230" kern="1200">
        <a:solidFill>
          <a:schemeClr val="tx1"/>
        </a:solidFill>
        <a:latin typeface="Arial" charset="0"/>
        <a:ea typeface="+mn-ea"/>
        <a:cs typeface="+mn-cs"/>
      </a:defRPr>
    </a:lvl4pPr>
    <a:lvl5pPr marL="1406595" algn="l" rtl="0" fontAlgn="base">
      <a:spcBef>
        <a:spcPct val="0"/>
      </a:spcBef>
      <a:spcAft>
        <a:spcPct val="0"/>
      </a:spcAft>
      <a:defRPr sz="7230" kern="1200">
        <a:solidFill>
          <a:schemeClr val="tx1"/>
        </a:solidFill>
        <a:latin typeface="Arial" charset="0"/>
        <a:ea typeface="+mn-ea"/>
        <a:cs typeface="+mn-cs"/>
      </a:defRPr>
    </a:lvl5pPr>
    <a:lvl6pPr marL="1758245" algn="l" defTabSz="703298" rtl="0" eaLnBrk="1" latinLnBrk="0" hangingPunct="1">
      <a:defRPr sz="7230" kern="1200">
        <a:solidFill>
          <a:schemeClr val="tx1"/>
        </a:solidFill>
        <a:latin typeface="Arial" charset="0"/>
        <a:ea typeface="+mn-ea"/>
        <a:cs typeface="+mn-cs"/>
      </a:defRPr>
    </a:lvl6pPr>
    <a:lvl7pPr marL="2109894" algn="l" defTabSz="703298" rtl="0" eaLnBrk="1" latinLnBrk="0" hangingPunct="1">
      <a:defRPr sz="7230" kern="1200">
        <a:solidFill>
          <a:schemeClr val="tx1"/>
        </a:solidFill>
        <a:latin typeface="Arial" charset="0"/>
        <a:ea typeface="+mn-ea"/>
        <a:cs typeface="+mn-cs"/>
      </a:defRPr>
    </a:lvl7pPr>
    <a:lvl8pPr marL="2461542" algn="l" defTabSz="703298" rtl="0" eaLnBrk="1" latinLnBrk="0" hangingPunct="1">
      <a:defRPr sz="7230" kern="1200">
        <a:solidFill>
          <a:schemeClr val="tx1"/>
        </a:solidFill>
        <a:latin typeface="Arial" charset="0"/>
        <a:ea typeface="+mn-ea"/>
        <a:cs typeface="+mn-cs"/>
      </a:defRPr>
    </a:lvl8pPr>
    <a:lvl9pPr marL="2813192" algn="l" defTabSz="703298" rtl="0" eaLnBrk="1" latinLnBrk="0" hangingPunct="1">
      <a:defRPr sz="723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ed-Hasib-Akhter Faruqui" initials="SF" lastIdx="2" clrIdx="0">
    <p:extLst>
      <p:ext uri="{19B8F6BF-5375-455C-9EA6-DF929625EA0E}">
        <p15:presenceInfo xmlns:p15="http://schemas.microsoft.com/office/powerpoint/2012/main" userId="S::syed-hasib-akhter.faruqui@utsa.edu::c8dbcfdd-87c3-47bc-a262-f5921094d49e" providerId="AD"/>
      </p:ext>
    </p:extLst>
  </p:cmAuthor>
  <p:cmAuthor id="2" name="Adel Alaeddini" initials="AA" lastIdx="15" clrIdx="1">
    <p:extLst>
      <p:ext uri="{19B8F6BF-5375-455C-9EA6-DF929625EA0E}">
        <p15:presenceInfo xmlns:p15="http://schemas.microsoft.com/office/powerpoint/2012/main" userId="Adel Alaeddini" providerId="None"/>
      </p:ext>
    </p:extLst>
  </p:cmAuthor>
  <p:cmAuthor id="3" name="Syed-Hasib-Akhter Faruqui" initials="SF [2]" lastIdx="6" clrIdx="2">
    <p:extLst>
      <p:ext uri="{19B8F6BF-5375-455C-9EA6-DF929625EA0E}">
        <p15:presenceInfo xmlns:p15="http://schemas.microsoft.com/office/powerpoint/2012/main" userId="Syed-Hasib-Akhter Faruqu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340"/>
    <a:srgbClr val="3C3599"/>
    <a:srgbClr val="345299"/>
    <a:srgbClr val="0A0351"/>
    <a:srgbClr val="002060"/>
    <a:srgbClr val="000054"/>
    <a:srgbClr val="000066"/>
    <a:srgbClr val="FFA60D"/>
    <a:srgbClr val="FFAF07"/>
    <a:srgbClr val="3D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56CE0F-FAEB-4171-9421-39E221E0263E}" v="1" dt="2019-11-25T17:00:25.5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0"/>
    <p:restoredTop sz="94660"/>
  </p:normalViewPr>
  <p:slideViewPr>
    <p:cSldViewPr snapToGrid="0">
      <p:cViewPr varScale="1">
        <p:scale>
          <a:sx n="22" d="100"/>
          <a:sy n="22" d="100"/>
        </p:scale>
        <p:origin x="682" y="62"/>
      </p:cViewPr>
      <p:guideLst>
        <p:guide orient="horz" pos="864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-Hasib-Akhter Faruqui" userId="c8dbcfdd-87c3-47bc-a262-f5921094d49e" providerId="ADAL" clId="{1B1CF91C-3A0E-46ED-A1D3-F3AEE44945E8}"/>
    <pc:docChg chg="mod">
      <pc:chgData name="Syed-Hasib-Akhter Faruqui" userId="c8dbcfdd-87c3-47bc-a262-f5921094d49e" providerId="ADAL" clId="{1B1CF91C-3A0E-46ED-A1D3-F3AEE44945E8}" dt="2019-10-18T20:17:41.602" v="1"/>
      <pc:docMkLst>
        <pc:docMk/>
      </pc:docMkLst>
    </pc:docChg>
  </pc:docChgLst>
  <pc:docChgLst>
    <pc:chgData name="Syed-Hasib-Akhter Faruqui" userId="c8dbcfdd-87c3-47bc-a262-f5921094d49e" providerId="ADAL" clId="{B456CE0F-FAEB-4171-9421-39E221E0263E}"/>
    <pc:docChg chg="undo custSel modSld">
      <pc:chgData name="Syed-Hasib-Akhter Faruqui" userId="c8dbcfdd-87c3-47bc-a262-f5921094d49e" providerId="ADAL" clId="{B456CE0F-FAEB-4171-9421-39E221E0263E}" dt="2019-11-25T17:00:36.095" v="634" actId="20577"/>
      <pc:docMkLst>
        <pc:docMk/>
      </pc:docMkLst>
      <pc:sldChg chg="addSp delSp modSp addCm delCm modCm">
        <pc:chgData name="Syed-Hasib-Akhter Faruqui" userId="c8dbcfdd-87c3-47bc-a262-f5921094d49e" providerId="ADAL" clId="{B456CE0F-FAEB-4171-9421-39E221E0263E}" dt="2019-11-25T17:00:36.095" v="634" actId="20577"/>
        <pc:sldMkLst>
          <pc:docMk/>
          <pc:sldMk cId="955389" sldId="260"/>
        </pc:sldMkLst>
        <pc:spChg chg="add del mod topLvl">
          <ac:chgData name="Syed-Hasib-Akhter Faruqui" userId="c8dbcfdd-87c3-47bc-a262-f5921094d49e" providerId="ADAL" clId="{B456CE0F-FAEB-4171-9421-39E221E0263E}" dt="2019-11-25T16:39:26.670" v="588" actId="255"/>
          <ac:spMkLst>
            <pc:docMk/>
            <pc:sldMk cId="955389" sldId="260"/>
            <ac:spMk id="20" creationId="{C14870FF-901B-46FF-9A12-BE83ED0DA8A0}"/>
          </ac:spMkLst>
        </pc:spChg>
        <pc:spChg chg="mod">
          <ac:chgData name="Syed-Hasib-Akhter Faruqui" userId="c8dbcfdd-87c3-47bc-a262-f5921094d49e" providerId="ADAL" clId="{B456CE0F-FAEB-4171-9421-39E221E0263E}" dt="2019-11-25T16:34:00.607" v="496" actId="20577"/>
          <ac:spMkLst>
            <pc:docMk/>
            <pc:sldMk cId="955389" sldId="260"/>
            <ac:spMk id="30" creationId="{00000000-0000-0000-0000-000000000000}"/>
          </ac:spMkLst>
        </pc:spChg>
        <pc:spChg chg="del mod">
          <ac:chgData name="Syed-Hasib-Akhter Faruqui" userId="c8dbcfdd-87c3-47bc-a262-f5921094d49e" providerId="ADAL" clId="{B456CE0F-FAEB-4171-9421-39E221E0263E}" dt="2019-11-25T16:33:11.392" v="464" actId="478"/>
          <ac:spMkLst>
            <pc:docMk/>
            <pc:sldMk cId="955389" sldId="260"/>
            <ac:spMk id="36" creationId="{5BD0B1E1-3194-DA44-BA63-983EAE35B1D1}"/>
          </ac:spMkLst>
        </pc:spChg>
        <pc:spChg chg="mod topLvl">
          <ac:chgData name="Syed-Hasib-Akhter Faruqui" userId="c8dbcfdd-87c3-47bc-a262-f5921094d49e" providerId="ADAL" clId="{B456CE0F-FAEB-4171-9421-39E221E0263E}" dt="2019-11-25T16:38:33.832" v="571" actId="20577"/>
          <ac:spMkLst>
            <pc:docMk/>
            <pc:sldMk cId="955389" sldId="260"/>
            <ac:spMk id="37" creationId="{00000000-0000-0000-0000-000000000000}"/>
          </ac:spMkLst>
        </pc:spChg>
        <pc:spChg chg="mod topLvl">
          <ac:chgData name="Syed-Hasib-Akhter Faruqui" userId="c8dbcfdd-87c3-47bc-a262-f5921094d49e" providerId="ADAL" clId="{B456CE0F-FAEB-4171-9421-39E221E0263E}" dt="2019-11-25T17:00:36.095" v="634" actId="20577"/>
          <ac:spMkLst>
            <pc:docMk/>
            <pc:sldMk cId="955389" sldId="260"/>
            <ac:spMk id="38" creationId="{00000000-0000-0000-0000-000000000000}"/>
          </ac:spMkLst>
        </pc:spChg>
        <pc:spChg chg="del topLvl">
          <ac:chgData name="Syed-Hasib-Akhter Faruqui" userId="c8dbcfdd-87c3-47bc-a262-f5921094d49e" providerId="ADAL" clId="{B456CE0F-FAEB-4171-9421-39E221E0263E}" dt="2019-11-25T16:34:27.147" v="504" actId="478"/>
          <ac:spMkLst>
            <pc:docMk/>
            <pc:sldMk cId="955389" sldId="260"/>
            <ac:spMk id="68" creationId="{88ED3A96-A28F-1B4B-B309-9704B716048F}"/>
          </ac:spMkLst>
        </pc:spChg>
        <pc:spChg chg="add del mod topLvl">
          <ac:chgData name="Syed-Hasib-Akhter Faruqui" userId="c8dbcfdd-87c3-47bc-a262-f5921094d49e" providerId="ADAL" clId="{B456CE0F-FAEB-4171-9421-39E221E0263E}" dt="2019-11-25T16:36:48.284" v="531" actId="478"/>
          <ac:spMkLst>
            <pc:docMk/>
            <pc:sldMk cId="955389" sldId="260"/>
            <ac:spMk id="71" creationId="{979B581C-A5BE-4A75-A051-80BA25710144}"/>
          </ac:spMkLst>
        </pc:spChg>
        <pc:spChg chg="mod topLvl">
          <ac:chgData name="Syed-Hasib-Akhter Faruqui" userId="c8dbcfdd-87c3-47bc-a262-f5921094d49e" providerId="ADAL" clId="{B456CE0F-FAEB-4171-9421-39E221E0263E}" dt="2019-11-25T16:39:36.530" v="591" actId="20577"/>
          <ac:spMkLst>
            <pc:docMk/>
            <pc:sldMk cId="955389" sldId="260"/>
            <ac:spMk id="74" creationId="{00000000-0000-0000-0000-000000000000}"/>
          </ac:spMkLst>
        </pc:spChg>
        <pc:spChg chg="del">
          <ac:chgData name="Syed-Hasib-Akhter Faruqui" userId="c8dbcfdd-87c3-47bc-a262-f5921094d49e" providerId="ADAL" clId="{B456CE0F-FAEB-4171-9421-39E221E0263E}" dt="2019-11-25T16:34:25.132" v="503" actId="478"/>
          <ac:spMkLst>
            <pc:docMk/>
            <pc:sldMk cId="955389" sldId="260"/>
            <ac:spMk id="75" creationId="{A3119470-1244-054E-8960-9499557A2A00}"/>
          </ac:spMkLst>
        </pc:spChg>
        <pc:spChg chg="mod topLvl">
          <ac:chgData name="Syed-Hasib-Akhter Faruqui" userId="c8dbcfdd-87c3-47bc-a262-f5921094d49e" providerId="ADAL" clId="{B456CE0F-FAEB-4171-9421-39E221E0263E}" dt="2019-11-25T16:38:45.895" v="577" actId="20577"/>
          <ac:spMkLst>
            <pc:docMk/>
            <pc:sldMk cId="955389" sldId="260"/>
            <ac:spMk id="80" creationId="{B9319EAC-1071-894A-BAFB-B523CDFD636D}"/>
          </ac:spMkLst>
        </pc:spChg>
        <pc:spChg chg="del topLvl">
          <ac:chgData name="Syed-Hasib-Akhter Faruqui" userId="c8dbcfdd-87c3-47bc-a262-f5921094d49e" providerId="ADAL" clId="{B456CE0F-FAEB-4171-9421-39E221E0263E}" dt="2019-11-25T16:35:33.124" v="508" actId="478"/>
          <ac:spMkLst>
            <pc:docMk/>
            <pc:sldMk cId="955389" sldId="260"/>
            <ac:spMk id="82" creationId="{589CB830-F02B-8D49-B49B-495F763B4D90}"/>
          </ac:spMkLst>
        </pc:spChg>
        <pc:spChg chg="del">
          <ac:chgData name="Syed-Hasib-Akhter Faruqui" userId="c8dbcfdd-87c3-47bc-a262-f5921094d49e" providerId="ADAL" clId="{B456CE0F-FAEB-4171-9421-39E221E0263E}" dt="2019-11-25T16:36:03.132" v="512" actId="478"/>
          <ac:spMkLst>
            <pc:docMk/>
            <pc:sldMk cId="955389" sldId="260"/>
            <ac:spMk id="86" creationId="{A2CD44F9-88AE-2A4C-A3E9-F4966D46CD7D}"/>
          </ac:spMkLst>
        </pc:spChg>
        <pc:spChg chg="del mod topLvl">
          <ac:chgData name="Syed-Hasib-Akhter Faruqui" userId="c8dbcfdd-87c3-47bc-a262-f5921094d49e" providerId="ADAL" clId="{B456CE0F-FAEB-4171-9421-39E221E0263E}" dt="2019-11-25T16:35:46.557" v="511" actId="478"/>
          <ac:spMkLst>
            <pc:docMk/>
            <pc:sldMk cId="955389" sldId="260"/>
            <ac:spMk id="89" creationId="{7CFB6720-F3CA-DB4C-A795-94D1EB2744E9}"/>
          </ac:spMkLst>
        </pc:spChg>
        <pc:spChg chg="del mod topLvl">
          <ac:chgData name="Syed-Hasib-Akhter Faruqui" userId="c8dbcfdd-87c3-47bc-a262-f5921094d49e" providerId="ADAL" clId="{B456CE0F-FAEB-4171-9421-39E221E0263E}" dt="2019-11-25T16:35:44.713" v="510" actId="478"/>
          <ac:spMkLst>
            <pc:docMk/>
            <pc:sldMk cId="955389" sldId="260"/>
            <ac:spMk id="90" creationId="{5C8DF7F7-B2DF-9F48-9510-BA09363F7C8E}"/>
          </ac:spMkLst>
        </pc:spChg>
        <pc:spChg chg="del">
          <ac:chgData name="Syed-Hasib-Akhter Faruqui" userId="c8dbcfdd-87c3-47bc-a262-f5921094d49e" providerId="ADAL" clId="{B456CE0F-FAEB-4171-9421-39E221E0263E}" dt="2019-11-25T16:36:04.676" v="513" actId="478"/>
          <ac:spMkLst>
            <pc:docMk/>
            <pc:sldMk cId="955389" sldId="260"/>
            <ac:spMk id="96" creationId="{3583F53E-9F1F-8545-832A-FCB59CA5F126}"/>
          </ac:spMkLst>
        </pc:spChg>
        <pc:spChg chg="mod topLvl">
          <ac:chgData name="Syed-Hasib-Akhter Faruqui" userId="c8dbcfdd-87c3-47bc-a262-f5921094d49e" providerId="ADAL" clId="{B456CE0F-FAEB-4171-9421-39E221E0263E}" dt="2019-11-25T16:38:18.860" v="568" actId="20577"/>
          <ac:spMkLst>
            <pc:docMk/>
            <pc:sldMk cId="955389" sldId="260"/>
            <ac:spMk id="98" creationId="{00000000-0000-0000-0000-000000000000}"/>
          </ac:spMkLst>
        </pc:spChg>
        <pc:spChg chg="del mod topLvl">
          <ac:chgData name="Syed-Hasib-Akhter Faruqui" userId="c8dbcfdd-87c3-47bc-a262-f5921094d49e" providerId="ADAL" clId="{B456CE0F-FAEB-4171-9421-39E221E0263E}" dt="2019-11-25T16:37:24.400" v="538" actId="478"/>
          <ac:spMkLst>
            <pc:docMk/>
            <pc:sldMk cId="955389" sldId="260"/>
            <ac:spMk id="100" creationId="{A71F7D43-5E02-3249-8158-5C044406F90A}"/>
          </ac:spMkLst>
        </pc:spChg>
        <pc:spChg chg="mod topLvl">
          <ac:chgData name="Syed-Hasib-Akhter Faruqui" userId="c8dbcfdd-87c3-47bc-a262-f5921094d49e" providerId="ADAL" clId="{B456CE0F-FAEB-4171-9421-39E221E0263E}" dt="2019-11-25T16:39:50.201" v="597" actId="20577"/>
          <ac:spMkLst>
            <pc:docMk/>
            <pc:sldMk cId="955389" sldId="260"/>
            <ac:spMk id="102" creationId="{C14870FF-901B-46FF-9A12-BE83ED0DA8A0}"/>
          </ac:spMkLst>
        </pc:spChg>
        <pc:spChg chg="del mod topLvl">
          <ac:chgData name="Syed-Hasib-Akhter Faruqui" userId="c8dbcfdd-87c3-47bc-a262-f5921094d49e" providerId="ADAL" clId="{B456CE0F-FAEB-4171-9421-39E221E0263E}" dt="2019-11-25T16:37:28.472" v="540" actId="478"/>
          <ac:spMkLst>
            <pc:docMk/>
            <pc:sldMk cId="955389" sldId="260"/>
            <ac:spMk id="103" creationId="{D28D33E8-4C63-484E-9111-B7427D25D0E9}"/>
          </ac:spMkLst>
        </pc:spChg>
        <pc:spChg chg="del mod topLvl">
          <ac:chgData name="Syed-Hasib-Akhter Faruqui" userId="c8dbcfdd-87c3-47bc-a262-f5921094d49e" providerId="ADAL" clId="{B456CE0F-FAEB-4171-9421-39E221E0263E}" dt="2019-11-25T16:37:26.505" v="539" actId="478"/>
          <ac:spMkLst>
            <pc:docMk/>
            <pc:sldMk cId="955389" sldId="260"/>
            <ac:spMk id="104" creationId="{D962B492-508E-354C-8B5F-4FAF24EED58D}"/>
          </ac:spMkLst>
        </pc:spChg>
        <pc:spChg chg="mod topLvl">
          <ac:chgData name="Syed-Hasib-Akhter Faruqui" userId="c8dbcfdd-87c3-47bc-a262-f5921094d49e" providerId="ADAL" clId="{B456CE0F-FAEB-4171-9421-39E221E0263E}" dt="2019-11-25T16:39:42.726" v="594" actId="20577"/>
          <ac:spMkLst>
            <pc:docMk/>
            <pc:sldMk cId="955389" sldId="260"/>
            <ac:spMk id="105" creationId="{3E89DC75-21A0-C446-9D6F-B066AEBFFA84}"/>
          </ac:spMkLst>
        </pc:spChg>
        <pc:spChg chg="mod topLvl">
          <ac:chgData name="Syed-Hasib-Akhter Faruqui" userId="c8dbcfdd-87c3-47bc-a262-f5921094d49e" providerId="ADAL" clId="{B456CE0F-FAEB-4171-9421-39E221E0263E}" dt="2019-11-25T16:38:39.592" v="574" actId="20577"/>
          <ac:spMkLst>
            <pc:docMk/>
            <pc:sldMk cId="955389" sldId="260"/>
            <ac:spMk id="108" creationId="{00000000-0000-0000-0000-000000000000}"/>
          </ac:spMkLst>
        </pc:spChg>
        <pc:spChg chg="del">
          <ac:chgData name="Syed-Hasib-Akhter Faruqui" userId="c8dbcfdd-87c3-47bc-a262-f5921094d49e" providerId="ADAL" clId="{B456CE0F-FAEB-4171-9421-39E221E0263E}" dt="2019-11-25T16:34:18.979" v="502" actId="478"/>
          <ac:spMkLst>
            <pc:docMk/>
            <pc:sldMk cId="955389" sldId="260"/>
            <ac:spMk id="110" creationId="{00000000-0000-0000-0000-000000000000}"/>
          </ac:spMkLst>
        </pc:spChg>
        <pc:spChg chg="del">
          <ac:chgData name="Syed-Hasib-Akhter Faruqui" userId="c8dbcfdd-87c3-47bc-a262-f5921094d49e" providerId="ADAL" clId="{B456CE0F-FAEB-4171-9421-39E221E0263E}" dt="2019-11-25T16:37:11.595" v="534" actId="478"/>
          <ac:spMkLst>
            <pc:docMk/>
            <pc:sldMk cId="955389" sldId="260"/>
            <ac:spMk id="112" creationId="{C002B64C-D9D9-FC4B-B309-8D0815BBFF81}"/>
          </ac:spMkLst>
        </pc:spChg>
        <pc:spChg chg="mod">
          <ac:chgData name="Syed-Hasib-Akhter Faruqui" userId="c8dbcfdd-87c3-47bc-a262-f5921094d49e" providerId="ADAL" clId="{B456CE0F-FAEB-4171-9421-39E221E0263E}" dt="2019-11-25T16:33:31.429" v="476"/>
          <ac:spMkLst>
            <pc:docMk/>
            <pc:sldMk cId="955389" sldId="260"/>
            <ac:spMk id="117" creationId="{FD5CED15-D2C6-7F48-B59F-1E756F5182C9}"/>
          </ac:spMkLst>
        </pc:spChg>
        <pc:spChg chg="del">
          <ac:chgData name="Syed-Hasib-Akhter Faruqui" userId="c8dbcfdd-87c3-47bc-a262-f5921094d49e" providerId="ADAL" clId="{B456CE0F-FAEB-4171-9421-39E221E0263E}" dt="2019-11-25T16:32:06.371" v="340" actId="478"/>
          <ac:spMkLst>
            <pc:docMk/>
            <pc:sldMk cId="955389" sldId="260"/>
            <ac:spMk id="125" creationId="{55B594D1-3867-5845-B3AD-48C559B2A2DB}"/>
          </ac:spMkLst>
        </pc:spChg>
        <pc:spChg chg="mod">
          <ac:chgData name="Syed-Hasib-Akhter Faruqui" userId="c8dbcfdd-87c3-47bc-a262-f5921094d49e" providerId="ADAL" clId="{B456CE0F-FAEB-4171-9421-39E221E0263E}" dt="2019-11-25T16:29:55.175" v="284" actId="6549"/>
          <ac:spMkLst>
            <pc:docMk/>
            <pc:sldMk cId="955389" sldId="260"/>
            <ac:spMk id="2060" creationId="{00000000-0000-0000-0000-000000000000}"/>
          </ac:spMkLst>
        </pc:spChg>
        <pc:grpChg chg="del">
          <ac:chgData name="Syed-Hasib-Akhter Faruqui" userId="c8dbcfdd-87c3-47bc-a262-f5921094d49e" providerId="ADAL" clId="{B456CE0F-FAEB-4171-9421-39E221E0263E}" dt="2019-11-25T16:36:41.274" v="527" actId="165"/>
          <ac:grpSpMkLst>
            <pc:docMk/>
            <pc:sldMk cId="955389" sldId="260"/>
            <ac:grpSpMk id="10" creationId="{CD03AAB1-931D-6C47-847C-0B9447B72664}"/>
          </ac:grpSpMkLst>
        </pc:grpChg>
        <pc:grpChg chg="add del">
          <ac:chgData name="Syed-Hasib-Akhter Faruqui" userId="c8dbcfdd-87c3-47bc-a262-f5921094d49e" providerId="ADAL" clId="{B456CE0F-FAEB-4171-9421-39E221E0263E}" dt="2019-11-25T16:36:12.273" v="517" actId="165"/>
          <ac:grpSpMkLst>
            <pc:docMk/>
            <pc:sldMk cId="955389" sldId="260"/>
            <ac:grpSpMk id="11" creationId="{E7F9AC78-D043-441D-B944-F9EA32E04CC3}"/>
          </ac:grpSpMkLst>
        </pc:grpChg>
        <pc:grpChg chg="add del">
          <ac:chgData name="Syed-Hasib-Akhter Faruqui" userId="c8dbcfdd-87c3-47bc-a262-f5921094d49e" providerId="ADAL" clId="{B456CE0F-FAEB-4171-9421-39E221E0263E}" dt="2019-11-25T16:34:14.667" v="500" actId="165"/>
          <ac:grpSpMkLst>
            <pc:docMk/>
            <pc:sldMk cId="955389" sldId="260"/>
            <ac:grpSpMk id="13" creationId="{A9240699-DD35-4211-AC68-E9C34970600B}"/>
          </ac:grpSpMkLst>
        </pc:grpChg>
        <pc:grpChg chg="del">
          <ac:chgData name="Syed-Hasib-Akhter Faruqui" userId="c8dbcfdd-87c3-47bc-a262-f5921094d49e" providerId="ADAL" clId="{B456CE0F-FAEB-4171-9421-39E221E0263E}" dt="2019-11-25T16:34:32.316" v="506" actId="478"/>
          <ac:grpSpMkLst>
            <pc:docMk/>
            <pc:sldMk cId="955389" sldId="260"/>
            <ac:grpSpMk id="15" creationId="{0D703B57-4768-4D8A-83B2-436D1FA165CC}"/>
          </ac:grpSpMkLst>
        </pc:grpChg>
        <pc:grpChg chg="del mod topLvl">
          <ac:chgData name="Syed-Hasib-Akhter Faruqui" userId="c8dbcfdd-87c3-47bc-a262-f5921094d49e" providerId="ADAL" clId="{B456CE0F-FAEB-4171-9421-39E221E0263E}" dt="2019-11-25T16:37:08.152" v="533" actId="478"/>
          <ac:grpSpMkLst>
            <pc:docMk/>
            <pc:sldMk cId="955389" sldId="260"/>
            <ac:grpSpMk id="18" creationId="{9DA06E2C-E729-47D0-A59B-110D2BC2BC34}"/>
          </ac:grpSpMkLst>
        </pc:grpChg>
        <pc:grpChg chg="del">
          <ac:chgData name="Syed-Hasib-Akhter Faruqui" userId="c8dbcfdd-87c3-47bc-a262-f5921094d49e" providerId="ADAL" clId="{B456CE0F-FAEB-4171-9421-39E221E0263E}" dt="2019-11-25T16:37:00.833" v="532" actId="165"/>
          <ac:grpSpMkLst>
            <pc:docMk/>
            <pc:sldMk cId="955389" sldId="260"/>
            <ac:grpSpMk id="23" creationId="{C21D554C-35C9-4FBC-8DEC-8F76675D2B79}"/>
          </ac:grpSpMkLst>
        </pc:grpChg>
        <pc:grpChg chg="del">
          <ac:chgData name="Syed-Hasib-Akhter Faruqui" userId="c8dbcfdd-87c3-47bc-a262-f5921094d49e" providerId="ADAL" clId="{B456CE0F-FAEB-4171-9421-39E221E0263E}" dt="2019-11-25T16:32:06.898" v="341" actId="478"/>
          <ac:grpSpMkLst>
            <pc:docMk/>
            <pc:sldMk cId="955389" sldId="260"/>
            <ac:grpSpMk id="35" creationId="{89E5BA75-9862-B442-B372-1B968385B63B}"/>
          </ac:grpSpMkLst>
        </pc:grpChg>
        <pc:grpChg chg="del mod topLvl">
          <ac:chgData name="Syed-Hasib-Akhter Faruqui" userId="c8dbcfdd-87c3-47bc-a262-f5921094d49e" providerId="ADAL" clId="{B456CE0F-FAEB-4171-9421-39E221E0263E}" dt="2019-11-25T16:34:27.147" v="504" actId="478"/>
          <ac:grpSpMkLst>
            <pc:docMk/>
            <pc:sldMk cId="955389" sldId="260"/>
            <ac:grpSpMk id="44" creationId="{4F14A922-A4E1-A143-95C0-1B9BA4A6C086}"/>
          </ac:grpSpMkLst>
        </pc:grpChg>
        <pc:grpChg chg="del topLvl">
          <ac:chgData name="Syed-Hasib-Akhter Faruqui" userId="c8dbcfdd-87c3-47bc-a262-f5921094d49e" providerId="ADAL" clId="{B456CE0F-FAEB-4171-9421-39E221E0263E}" dt="2019-11-25T16:34:35.796" v="507" actId="165"/>
          <ac:grpSpMkLst>
            <pc:docMk/>
            <pc:sldMk cId="955389" sldId="260"/>
            <ac:grpSpMk id="45" creationId="{D614BF69-A114-1B4E-A9CE-7A6FF589C072}"/>
          </ac:grpSpMkLst>
        </pc:grpChg>
        <pc:grpChg chg="del mod topLvl">
          <ac:chgData name="Syed-Hasib-Akhter Faruqui" userId="c8dbcfdd-87c3-47bc-a262-f5921094d49e" providerId="ADAL" clId="{B456CE0F-FAEB-4171-9421-39E221E0263E}" dt="2019-11-25T16:36:20.876" v="518" actId="478"/>
          <ac:grpSpMkLst>
            <pc:docMk/>
            <pc:sldMk cId="955389" sldId="260"/>
            <ac:grpSpMk id="47" creationId="{D0922134-6717-E54D-B4A9-137D6C0B5993}"/>
          </ac:grpSpMkLst>
        </pc:grpChg>
        <pc:grpChg chg="del mod topLvl">
          <ac:chgData name="Syed-Hasib-Akhter Faruqui" userId="c8dbcfdd-87c3-47bc-a262-f5921094d49e" providerId="ADAL" clId="{B456CE0F-FAEB-4171-9421-39E221E0263E}" dt="2019-11-25T16:36:29.738" v="522" actId="478"/>
          <ac:grpSpMkLst>
            <pc:docMk/>
            <pc:sldMk cId="955389" sldId="260"/>
            <ac:grpSpMk id="48" creationId="{C02E4DFC-BADD-4047-8C2D-A72869B13CEB}"/>
          </ac:grpSpMkLst>
        </pc:grpChg>
        <pc:grpChg chg="del">
          <ac:chgData name="Syed-Hasib-Akhter Faruqui" userId="c8dbcfdd-87c3-47bc-a262-f5921094d49e" providerId="ADAL" clId="{B456CE0F-FAEB-4171-9421-39E221E0263E}" dt="2019-11-25T16:36:36.366" v="526" actId="478"/>
          <ac:grpSpMkLst>
            <pc:docMk/>
            <pc:sldMk cId="955389" sldId="260"/>
            <ac:grpSpMk id="55" creationId="{9B9AEBC2-8DA3-9746-AEF9-C1D9C75F4FCB}"/>
          </ac:grpSpMkLst>
        </pc:grpChg>
        <pc:grpChg chg="del mod topLvl">
          <ac:chgData name="Syed-Hasib-Akhter Faruqui" userId="c8dbcfdd-87c3-47bc-a262-f5921094d49e" providerId="ADAL" clId="{B456CE0F-FAEB-4171-9421-39E221E0263E}" dt="2019-11-25T16:37:15.518" v="535" actId="165"/>
          <ac:grpSpMkLst>
            <pc:docMk/>
            <pc:sldMk cId="955389" sldId="260"/>
            <ac:grpSpMk id="61" creationId="{56EB0D3B-F7C6-9F4A-B13E-1E8C6FCBFE31}"/>
          </ac:grpSpMkLst>
        </pc:grpChg>
        <pc:grpChg chg="del mod topLvl">
          <ac:chgData name="Syed-Hasib-Akhter Faruqui" userId="c8dbcfdd-87c3-47bc-a262-f5921094d49e" providerId="ADAL" clId="{B456CE0F-FAEB-4171-9421-39E221E0263E}" dt="2019-11-25T16:35:33.124" v="508" actId="478"/>
          <ac:grpSpMkLst>
            <pc:docMk/>
            <pc:sldMk cId="955389" sldId="260"/>
            <ac:grpSpMk id="79" creationId="{B379C8AA-0346-6448-8A25-094FDB48B6BE}"/>
          </ac:grpSpMkLst>
        </pc:grpChg>
        <pc:grpChg chg="del">
          <ac:chgData name="Syed-Hasib-Akhter Faruqui" userId="c8dbcfdd-87c3-47bc-a262-f5921094d49e" providerId="ADAL" clId="{B456CE0F-FAEB-4171-9421-39E221E0263E}" dt="2019-11-25T16:36:06.612" v="514" actId="478"/>
          <ac:grpSpMkLst>
            <pc:docMk/>
            <pc:sldMk cId="955389" sldId="260"/>
            <ac:grpSpMk id="91" creationId="{CA465D04-F1EE-7D4F-BA27-242F1710DAC2}"/>
          </ac:grpSpMkLst>
        </pc:grpChg>
        <pc:grpChg chg="del">
          <ac:chgData name="Syed-Hasib-Akhter Faruqui" userId="c8dbcfdd-87c3-47bc-a262-f5921094d49e" providerId="ADAL" clId="{B456CE0F-FAEB-4171-9421-39E221E0263E}" dt="2019-11-25T16:34:18.979" v="502" actId="478"/>
          <ac:grpSpMkLst>
            <pc:docMk/>
            <pc:sldMk cId="955389" sldId="260"/>
            <ac:grpSpMk id="113" creationId="{00000000-0000-0000-0000-000000000000}"/>
          </ac:grpSpMkLst>
        </pc:grpChg>
        <pc:picChg chg="del">
          <ac:chgData name="Syed-Hasib-Akhter Faruqui" userId="c8dbcfdd-87c3-47bc-a262-f5921094d49e" providerId="ADAL" clId="{B456CE0F-FAEB-4171-9421-39E221E0263E}" dt="2019-11-25T16:34:30.897" v="505" actId="478"/>
          <ac:picMkLst>
            <pc:docMk/>
            <pc:sldMk cId="955389" sldId="260"/>
            <ac:picMk id="3" creationId="{1055F352-187C-4BCA-BD32-C6BC50B0DCAE}"/>
          </ac:picMkLst>
        </pc:picChg>
        <pc:picChg chg="add del mod">
          <ac:chgData name="Syed-Hasib-Akhter Faruqui" userId="c8dbcfdd-87c3-47bc-a262-f5921094d49e" providerId="ADAL" clId="{B456CE0F-FAEB-4171-9421-39E221E0263E}" dt="2019-11-25T16:27:25.259" v="131" actId="478"/>
          <ac:picMkLst>
            <pc:docMk/>
            <pc:sldMk cId="955389" sldId="260"/>
            <ac:picMk id="6" creationId="{CB43DD9F-8E54-464C-900C-4AC0907142FE}"/>
          </ac:picMkLst>
        </pc:picChg>
        <pc:picChg chg="del topLvl">
          <ac:chgData name="Syed-Hasib-Akhter Faruqui" userId="c8dbcfdd-87c3-47bc-a262-f5921094d49e" providerId="ADAL" clId="{B456CE0F-FAEB-4171-9421-39E221E0263E}" dt="2019-11-25T16:34:32.316" v="506" actId="478"/>
          <ac:picMkLst>
            <pc:docMk/>
            <pc:sldMk cId="955389" sldId="260"/>
            <ac:picMk id="14" creationId="{99CE3099-ECF0-4507-AD29-E1F514012DAB}"/>
          </ac:picMkLst>
        </pc:picChg>
        <pc:picChg chg="del">
          <ac:chgData name="Syed-Hasib-Akhter Faruqui" userId="c8dbcfdd-87c3-47bc-a262-f5921094d49e" providerId="ADAL" clId="{B456CE0F-FAEB-4171-9421-39E221E0263E}" dt="2019-11-25T16:34:09.955" v="497" actId="478"/>
          <ac:picMkLst>
            <pc:docMk/>
            <pc:sldMk cId="955389" sldId="260"/>
            <ac:picMk id="16" creationId="{6C0B3737-BD9E-4B6A-9914-A4BCA2911ADA}"/>
          </ac:picMkLst>
        </pc:picChg>
        <pc:picChg chg="add del mod topLvl">
          <ac:chgData name="Syed-Hasib-Akhter Faruqui" userId="c8dbcfdd-87c3-47bc-a262-f5921094d49e" providerId="ADAL" clId="{B456CE0F-FAEB-4171-9421-39E221E0263E}" dt="2019-11-25T16:36:46.593" v="530" actId="478"/>
          <ac:picMkLst>
            <pc:docMk/>
            <pc:sldMk cId="955389" sldId="260"/>
            <ac:picMk id="19" creationId="{CEAAB860-C6C1-FA4D-9820-73E420B2C42F}"/>
          </ac:picMkLst>
        </pc:picChg>
        <pc:picChg chg="del topLvl">
          <ac:chgData name="Syed-Hasib-Akhter Faruqui" userId="c8dbcfdd-87c3-47bc-a262-f5921094d49e" providerId="ADAL" clId="{B456CE0F-FAEB-4171-9421-39E221E0263E}" dt="2019-11-25T16:36:36.366" v="526" actId="478"/>
          <ac:picMkLst>
            <pc:docMk/>
            <pc:sldMk cId="955389" sldId="260"/>
            <ac:picMk id="21" creationId="{9A3BAE9C-A4AF-9A48-95D5-DE357E8933C8}"/>
          </ac:picMkLst>
        </pc:picChg>
        <pc:picChg chg="del mod topLvl">
          <ac:chgData name="Syed-Hasib-Akhter Faruqui" userId="c8dbcfdd-87c3-47bc-a262-f5921094d49e" providerId="ADAL" clId="{B456CE0F-FAEB-4171-9421-39E221E0263E}" dt="2019-11-25T16:34:16.911" v="501" actId="478"/>
          <ac:picMkLst>
            <pc:docMk/>
            <pc:sldMk cId="955389" sldId="260"/>
            <ac:picMk id="22" creationId="{9949E4F6-5E4A-4ECB-88AD-C8E183BB4597}"/>
          </ac:picMkLst>
        </pc:picChg>
        <pc:picChg chg="del mod topLvl">
          <ac:chgData name="Syed-Hasib-Akhter Faruqui" userId="c8dbcfdd-87c3-47bc-a262-f5921094d49e" providerId="ADAL" clId="{B456CE0F-FAEB-4171-9421-39E221E0263E}" dt="2019-11-25T16:37:17.975" v="536" actId="478"/>
          <ac:picMkLst>
            <pc:docMk/>
            <pc:sldMk cId="955389" sldId="260"/>
            <ac:picMk id="56" creationId="{233C627B-AE28-C144-9CA4-162C69B29261}"/>
          </ac:picMkLst>
        </pc:picChg>
        <pc:picChg chg="del mod topLvl">
          <ac:chgData name="Syed-Hasib-Akhter Faruqui" userId="c8dbcfdd-87c3-47bc-a262-f5921094d49e" providerId="ADAL" clId="{B456CE0F-FAEB-4171-9421-39E221E0263E}" dt="2019-11-25T16:37:18.551" v="537" actId="478"/>
          <ac:picMkLst>
            <pc:docMk/>
            <pc:sldMk cId="955389" sldId="260"/>
            <ac:picMk id="58" creationId="{75167828-C1E1-D94B-B070-8C18195D3C10}"/>
          </ac:picMkLst>
        </pc:picChg>
        <pc:picChg chg="del topLvl">
          <ac:chgData name="Syed-Hasib-Akhter Faruqui" userId="c8dbcfdd-87c3-47bc-a262-f5921094d49e" providerId="ADAL" clId="{B456CE0F-FAEB-4171-9421-39E221E0263E}" dt="2019-11-25T16:37:08.152" v="533" actId="478"/>
          <ac:picMkLst>
            <pc:docMk/>
            <pc:sldMk cId="955389" sldId="260"/>
            <ac:picMk id="111" creationId="{2C0F95FB-178D-904A-A79D-25BAA8ED4F47}"/>
          </ac:picMkLst>
        </pc:picChg>
        <pc:picChg chg="del">
          <ac:chgData name="Syed-Hasib-Akhter Faruqui" userId="c8dbcfdd-87c3-47bc-a262-f5921094d49e" providerId="ADAL" clId="{B456CE0F-FAEB-4171-9421-39E221E0263E}" dt="2019-11-25T16:32:04.396" v="339" actId="478"/>
          <ac:picMkLst>
            <pc:docMk/>
            <pc:sldMk cId="955389" sldId="260"/>
            <ac:picMk id="124" creationId="{C966A431-9910-D647-B8EE-3C42D301E0BB}"/>
          </ac:picMkLst>
        </pc:picChg>
        <pc:picChg chg="mod">
          <ac:chgData name="Syed-Hasib-Akhter Faruqui" userId="c8dbcfdd-87c3-47bc-a262-f5921094d49e" providerId="ADAL" clId="{B456CE0F-FAEB-4171-9421-39E221E0263E}" dt="2019-11-25T16:40:15.932" v="602" actId="1076"/>
          <ac:picMkLst>
            <pc:docMk/>
            <pc:sldMk cId="955389" sldId="260"/>
            <ac:picMk id="1026" creationId="{6C416A55-4ACA-4A8B-B5CD-949DDD2EC757}"/>
          </ac:picMkLst>
        </pc:picChg>
        <pc:cxnChg chg="del mod">
          <ac:chgData name="Syed-Hasib-Akhter Faruqui" userId="c8dbcfdd-87c3-47bc-a262-f5921094d49e" providerId="ADAL" clId="{B456CE0F-FAEB-4171-9421-39E221E0263E}" dt="2019-11-25T16:36:06.612" v="514" actId="478"/>
          <ac:cxnSpMkLst>
            <pc:docMk/>
            <pc:sldMk cId="955389" sldId="260"/>
            <ac:cxnSpMk id="94" creationId="{DDD840B0-A702-354B-ABAE-7F5F3F4B967A}"/>
          </ac:cxnSpMkLst>
        </pc:cxnChg>
        <pc:cxnChg chg="mod">
          <ac:chgData name="Syed-Hasib-Akhter Faruqui" userId="c8dbcfdd-87c3-47bc-a262-f5921094d49e" providerId="ADAL" clId="{B456CE0F-FAEB-4171-9421-39E221E0263E}" dt="2019-11-25T16:36:29.738" v="522" actId="478"/>
          <ac:cxnSpMkLst>
            <pc:docMk/>
            <pc:sldMk cId="955389" sldId="260"/>
            <ac:cxnSpMk id="107" creationId="{3BA19CE3-28F8-A249-8574-43DB6556A8AD}"/>
          </ac:cxnSpMkLst>
        </pc:cxnChg>
        <pc:cxnChg chg="mod">
          <ac:chgData name="Syed-Hasib-Akhter Faruqui" userId="c8dbcfdd-87c3-47bc-a262-f5921094d49e" providerId="ADAL" clId="{B456CE0F-FAEB-4171-9421-39E221E0263E}" dt="2019-11-25T16:36:20.876" v="518" actId="478"/>
          <ac:cxnSpMkLst>
            <pc:docMk/>
            <pc:sldMk cId="955389" sldId="260"/>
            <ac:cxnSpMk id="136" creationId="{094532ED-4BFF-A148-ACD4-6D92D19D3F9A}"/>
          </ac:cxnSpMkLst>
        </pc:cxnChg>
        <pc:cxnChg chg="mod">
          <ac:chgData name="Syed-Hasib-Akhter Faruqui" userId="c8dbcfdd-87c3-47bc-a262-f5921094d49e" providerId="ADAL" clId="{B456CE0F-FAEB-4171-9421-39E221E0263E}" dt="2019-11-25T16:36:20.876" v="518" actId="478"/>
          <ac:cxnSpMkLst>
            <pc:docMk/>
            <pc:sldMk cId="955389" sldId="260"/>
            <ac:cxnSpMk id="140" creationId="{BADB2C5F-93B5-434F-A3E2-63BFE0B54E34}"/>
          </ac:cxnSpMkLst>
        </pc:cxnChg>
        <pc:cxnChg chg="mod">
          <ac:chgData name="Syed-Hasib-Akhter Faruqui" userId="c8dbcfdd-87c3-47bc-a262-f5921094d49e" providerId="ADAL" clId="{B456CE0F-FAEB-4171-9421-39E221E0263E}" dt="2019-11-25T16:36:20.876" v="518" actId="478"/>
          <ac:cxnSpMkLst>
            <pc:docMk/>
            <pc:sldMk cId="955389" sldId="260"/>
            <ac:cxnSpMk id="144" creationId="{B5B36E65-661A-B844-AF64-F44E5208412C}"/>
          </ac:cxnSpMkLst>
        </pc:cxnChg>
        <pc:cxnChg chg="mod">
          <ac:chgData name="Syed-Hasib-Akhter Faruqui" userId="c8dbcfdd-87c3-47bc-a262-f5921094d49e" providerId="ADAL" clId="{B456CE0F-FAEB-4171-9421-39E221E0263E}" dt="2019-11-25T16:36:20.876" v="518" actId="478"/>
          <ac:cxnSpMkLst>
            <pc:docMk/>
            <pc:sldMk cId="955389" sldId="260"/>
            <ac:cxnSpMk id="148" creationId="{0847FC1D-ECA5-3D4D-8F72-147091C01D3C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11-25T10:30:08.619" idx="2">
    <p:pos x="16482" y="377"/>
    <p:text>Title</p:text>
    <p:extLst>
      <p:ext uri="{C676402C-5697-4E1C-873F-D02D1690AC5C}">
        <p15:threadingInfo xmlns:p15="http://schemas.microsoft.com/office/powerpoint/2012/main" timeZoneBias="360"/>
      </p:ext>
    </p:extLst>
  </p:cm>
  <p:cm authorId="3" dt="2019-11-25T10:30:14.009" idx="3">
    <p:pos x="14754" y="886"/>
    <p:text>Author Names</p:text>
    <p:extLst>
      <p:ext uri="{C676402C-5697-4E1C-873F-D02D1690AC5C}">
        <p15:threadingInfo xmlns:p15="http://schemas.microsoft.com/office/powerpoint/2012/main" timeZoneBias="360"/>
      </p:ext>
    </p:extLst>
  </p:cm>
  <p:cm authorId="3" dt="2019-11-25T10:30:24.074" idx="4">
    <p:pos x="18343" y="1351"/>
    <p:text>Author Affiliation</p:text>
    <p:extLst>
      <p:ext uri="{C676402C-5697-4E1C-873F-D02D1690AC5C}">
        <p15:threadingInfo xmlns:p15="http://schemas.microsoft.com/office/powerpoint/2012/main" timeZoneBias="360"/>
      </p:ext>
    </p:extLst>
  </p:cm>
  <p:cm authorId="3" dt="2019-11-25T10:30:33.651" idx="5">
    <p:pos x="12805" y="2282"/>
    <p:text>Group Number</p:text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754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775" y="0"/>
            <a:ext cx="4160838" cy="754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BCD01E5-6F45-4905-B3B8-9C5861D7295A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4330363"/>
            <a:ext cx="4160838" cy="754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775" y="14330363"/>
            <a:ext cx="4160838" cy="754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056AF8E-EED5-4E4F-937B-686BB1483C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03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755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755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A8F43-CDF0-44A4-92C9-75731997B25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4938" y="1885950"/>
            <a:ext cx="6791325" cy="509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7261225"/>
            <a:ext cx="7680325" cy="5940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331950"/>
            <a:ext cx="4160838" cy="755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14331950"/>
            <a:ext cx="4160838" cy="755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6D6A6-28BE-4919-AC97-E77A06D2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8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29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1pPr>
    <a:lvl2pPr marL="351649" algn="l" defTabSz="70329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2pPr>
    <a:lvl3pPr marL="703298" algn="l" defTabSz="70329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3pPr>
    <a:lvl4pPr marL="1054947" algn="l" defTabSz="70329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4pPr>
    <a:lvl5pPr marL="1406595" algn="l" defTabSz="70329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5pPr>
    <a:lvl6pPr marL="1758245" algn="l" defTabSz="70329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6pPr>
    <a:lvl7pPr marL="2109894" algn="l" defTabSz="70329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7pPr>
    <a:lvl8pPr marL="2461542" algn="l" defTabSz="70329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8pPr>
    <a:lvl9pPr marL="2813192" algn="l" defTabSz="70329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04938" y="1885950"/>
            <a:ext cx="6791325" cy="5092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D6A6-28BE-4919-AC97-E77A06D2D6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99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679" y="8521116"/>
            <a:ext cx="31088642" cy="5880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161" y="15544550"/>
            <a:ext cx="25603679" cy="7010902"/>
          </a:xfrm>
        </p:spPr>
        <p:txBody>
          <a:bodyPr/>
          <a:lstStyle>
            <a:lvl1pPr marL="0" indent="0" algn="ctr">
              <a:buNone/>
              <a:defRPr/>
            </a:lvl1pPr>
            <a:lvl2pPr marL="345058" indent="0" algn="ctr">
              <a:buNone/>
              <a:defRPr/>
            </a:lvl2pPr>
            <a:lvl3pPr marL="690116" indent="0" algn="ctr">
              <a:buNone/>
              <a:defRPr/>
            </a:lvl3pPr>
            <a:lvl4pPr marL="1035174" indent="0" algn="ctr">
              <a:buNone/>
              <a:defRPr/>
            </a:lvl4pPr>
            <a:lvl5pPr marL="1380231" indent="0" algn="ctr">
              <a:buNone/>
              <a:defRPr/>
            </a:lvl5pPr>
            <a:lvl6pPr marL="1725289" indent="0" algn="ctr">
              <a:buNone/>
              <a:defRPr/>
            </a:lvl6pPr>
            <a:lvl7pPr marL="2070347" indent="0" algn="ctr">
              <a:buNone/>
              <a:defRPr/>
            </a:lvl7pPr>
            <a:lvl8pPr marL="2415405" indent="0" algn="ctr">
              <a:buNone/>
              <a:defRPr/>
            </a:lvl8pPr>
            <a:lvl9pPr marL="27604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098DD-0B78-4017-B189-3CDC2D6DA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56106-AE88-4932-8265-2E5EE4421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841" y="1099135"/>
            <a:ext cx="8229839" cy="234051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322" y="1099135"/>
            <a:ext cx="24574500" cy="234051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95CDB-D529-4A35-94C7-4360D92342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B7C3C-5738-47CA-B632-DF80E3F10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849" y="17627517"/>
            <a:ext cx="31088642" cy="5448049"/>
          </a:xfrm>
        </p:spPr>
        <p:txBody>
          <a:bodyPr anchor="t"/>
          <a:lstStyle>
            <a:lvl1pPr algn="l">
              <a:defRPr sz="301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849" y="11626767"/>
            <a:ext cx="31088642" cy="6000750"/>
          </a:xfrm>
        </p:spPr>
        <p:txBody>
          <a:bodyPr anchor="b"/>
          <a:lstStyle>
            <a:lvl1pPr marL="0" indent="0">
              <a:buNone/>
              <a:defRPr sz="1509"/>
            </a:lvl1pPr>
            <a:lvl2pPr marL="345058" indent="0">
              <a:buNone/>
              <a:defRPr sz="1358"/>
            </a:lvl2pPr>
            <a:lvl3pPr marL="690116" indent="0">
              <a:buNone/>
              <a:defRPr sz="1207"/>
            </a:lvl3pPr>
            <a:lvl4pPr marL="1035174" indent="0">
              <a:buNone/>
              <a:defRPr sz="1057"/>
            </a:lvl4pPr>
            <a:lvl5pPr marL="1380231" indent="0">
              <a:buNone/>
              <a:defRPr sz="1057"/>
            </a:lvl5pPr>
            <a:lvl6pPr marL="1725289" indent="0">
              <a:buNone/>
              <a:defRPr sz="1057"/>
            </a:lvl6pPr>
            <a:lvl7pPr marL="2070347" indent="0">
              <a:buNone/>
              <a:defRPr sz="1057"/>
            </a:lvl7pPr>
            <a:lvl8pPr marL="2415405" indent="0">
              <a:buNone/>
              <a:defRPr sz="1057"/>
            </a:lvl8pPr>
            <a:lvl9pPr marL="2760463" indent="0">
              <a:buNone/>
              <a:defRPr sz="10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01A64-370B-4EEB-AAF9-763708C0F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321" y="6400550"/>
            <a:ext cx="16402170" cy="18103766"/>
          </a:xfrm>
        </p:spPr>
        <p:txBody>
          <a:bodyPr/>
          <a:lstStyle>
            <a:lvl1pPr>
              <a:defRPr sz="2113"/>
            </a:lvl1pPr>
            <a:lvl2pPr>
              <a:defRPr sz="1812"/>
            </a:lvl2pPr>
            <a:lvl3pPr>
              <a:defRPr sz="1509"/>
            </a:lvl3pPr>
            <a:lvl4pPr>
              <a:defRPr sz="1358"/>
            </a:lvl4pPr>
            <a:lvl5pPr>
              <a:defRPr sz="1358"/>
            </a:lvl5pPr>
            <a:lvl6pPr>
              <a:defRPr sz="1358"/>
            </a:lvl6pPr>
            <a:lvl7pPr>
              <a:defRPr sz="1358"/>
            </a:lvl7pPr>
            <a:lvl8pPr>
              <a:defRPr sz="1358"/>
            </a:lvl8pPr>
            <a:lvl9pPr>
              <a:defRPr sz="13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5510" y="6400550"/>
            <a:ext cx="16402170" cy="18103766"/>
          </a:xfrm>
        </p:spPr>
        <p:txBody>
          <a:bodyPr/>
          <a:lstStyle>
            <a:lvl1pPr>
              <a:defRPr sz="2113"/>
            </a:lvl1pPr>
            <a:lvl2pPr>
              <a:defRPr sz="1812"/>
            </a:lvl2pPr>
            <a:lvl3pPr>
              <a:defRPr sz="1509"/>
            </a:lvl3pPr>
            <a:lvl4pPr>
              <a:defRPr sz="1358"/>
            </a:lvl4pPr>
            <a:lvl5pPr>
              <a:defRPr sz="1358"/>
            </a:lvl5pPr>
            <a:lvl6pPr>
              <a:defRPr sz="1358"/>
            </a:lvl6pPr>
            <a:lvl7pPr>
              <a:defRPr sz="1358"/>
            </a:lvl7pPr>
            <a:lvl8pPr>
              <a:defRPr sz="1358"/>
            </a:lvl8pPr>
            <a:lvl9pPr>
              <a:defRPr sz="13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F3B6F-ED55-4B0C-9BBA-4CA644EEF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1" y="6139866"/>
            <a:ext cx="16161349" cy="2559218"/>
          </a:xfrm>
        </p:spPr>
        <p:txBody>
          <a:bodyPr anchor="b"/>
          <a:lstStyle>
            <a:lvl1pPr marL="0" indent="0">
              <a:buNone/>
              <a:defRPr sz="1812" b="1"/>
            </a:lvl1pPr>
            <a:lvl2pPr marL="345058" indent="0">
              <a:buNone/>
              <a:defRPr sz="1509" b="1"/>
            </a:lvl2pPr>
            <a:lvl3pPr marL="690116" indent="0">
              <a:buNone/>
              <a:defRPr sz="1358" b="1"/>
            </a:lvl3pPr>
            <a:lvl4pPr marL="1035174" indent="0">
              <a:buNone/>
              <a:defRPr sz="1207" b="1"/>
            </a:lvl4pPr>
            <a:lvl5pPr marL="1380231" indent="0">
              <a:buNone/>
              <a:defRPr sz="1207" b="1"/>
            </a:lvl5pPr>
            <a:lvl6pPr marL="1725289" indent="0">
              <a:buNone/>
              <a:defRPr sz="1207" b="1"/>
            </a:lvl6pPr>
            <a:lvl7pPr marL="2070347" indent="0">
              <a:buNone/>
              <a:defRPr sz="1207" b="1"/>
            </a:lvl7pPr>
            <a:lvl8pPr marL="2415405" indent="0">
              <a:buNone/>
              <a:defRPr sz="1207" b="1"/>
            </a:lvl8pPr>
            <a:lvl9pPr marL="2760463" indent="0">
              <a:buNone/>
              <a:defRPr sz="12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321" y="8699083"/>
            <a:ext cx="16161349" cy="15805233"/>
          </a:xfrm>
        </p:spPr>
        <p:txBody>
          <a:bodyPr/>
          <a:lstStyle>
            <a:lvl1pPr>
              <a:defRPr sz="1812"/>
            </a:lvl1pPr>
            <a:lvl2pPr>
              <a:defRPr sz="1509"/>
            </a:lvl2pPr>
            <a:lvl3pPr>
              <a:defRPr sz="1358"/>
            </a:lvl3pPr>
            <a:lvl4pPr>
              <a:defRPr sz="1207"/>
            </a:lvl4pPr>
            <a:lvl5pPr>
              <a:defRPr sz="1207"/>
            </a:lvl5pPr>
            <a:lvl6pPr>
              <a:defRPr sz="1207"/>
            </a:lvl6pPr>
            <a:lvl7pPr>
              <a:defRPr sz="1207"/>
            </a:lvl7pPr>
            <a:lvl8pPr>
              <a:defRPr sz="1207"/>
            </a:lvl8pPr>
            <a:lvl9pPr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340" y="6139866"/>
            <a:ext cx="16167340" cy="2559218"/>
          </a:xfrm>
        </p:spPr>
        <p:txBody>
          <a:bodyPr anchor="b"/>
          <a:lstStyle>
            <a:lvl1pPr marL="0" indent="0">
              <a:buNone/>
              <a:defRPr sz="1812" b="1"/>
            </a:lvl1pPr>
            <a:lvl2pPr marL="345058" indent="0">
              <a:buNone/>
              <a:defRPr sz="1509" b="1"/>
            </a:lvl2pPr>
            <a:lvl3pPr marL="690116" indent="0">
              <a:buNone/>
              <a:defRPr sz="1358" b="1"/>
            </a:lvl3pPr>
            <a:lvl4pPr marL="1035174" indent="0">
              <a:buNone/>
              <a:defRPr sz="1207" b="1"/>
            </a:lvl4pPr>
            <a:lvl5pPr marL="1380231" indent="0">
              <a:buNone/>
              <a:defRPr sz="1207" b="1"/>
            </a:lvl5pPr>
            <a:lvl6pPr marL="1725289" indent="0">
              <a:buNone/>
              <a:defRPr sz="1207" b="1"/>
            </a:lvl6pPr>
            <a:lvl7pPr marL="2070347" indent="0">
              <a:buNone/>
              <a:defRPr sz="1207" b="1"/>
            </a:lvl7pPr>
            <a:lvl8pPr marL="2415405" indent="0">
              <a:buNone/>
              <a:defRPr sz="1207" b="1"/>
            </a:lvl8pPr>
            <a:lvl9pPr marL="2760463" indent="0">
              <a:buNone/>
              <a:defRPr sz="12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340" y="8699083"/>
            <a:ext cx="16167340" cy="15805233"/>
          </a:xfrm>
        </p:spPr>
        <p:txBody>
          <a:bodyPr/>
          <a:lstStyle>
            <a:lvl1pPr>
              <a:defRPr sz="1812"/>
            </a:lvl1pPr>
            <a:lvl2pPr>
              <a:defRPr sz="1509"/>
            </a:lvl2pPr>
            <a:lvl3pPr>
              <a:defRPr sz="1358"/>
            </a:lvl3pPr>
            <a:lvl4pPr>
              <a:defRPr sz="1207"/>
            </a:lvl4pPr>
            <a:lvl5pPr>
              <a:defRPr sz="1207"/>
            </a:lvl5pPr>
            <a:lvl6pPr>
              <a:defRPr sz="1207"/>
            </a:lvl6pPr>
            <a:lvl7pPr>
              <a:defRPr sz="1207"/>
            </a:lvl7pPr>
            <a:lvl8pPr>
              <a:defRPr sz="1207"/>
            </a:lvl8pPr>
            <a:lvl9pPr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FB4C8-8C6C-4A9B-BB92-0244CB4C3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65ADE-6888-4BEF-BCFF-EF0B883A3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CF397-55B7-4D44-B124-0B79AB5066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1" y="1091616"/>
            <a:ext cx="12033849" cy="4648450"/>
          </a:xfrm>
        </p:spPr>
        <p:txBody>
          <a:bodyPr anchor="b"/>
          <a:lstStyle>
            <a:lvl1pPr algn="l">
              <a:defRPr sz="150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680" y="1091616"/>
            <a:ext cx="20447000" cy="23412700"/>
          </a:xfrm>
        </p:spPr>
        <p:txBody>
          <a:bodyPr/>
          <a:lstStyle>
            <a:lvl1pPr>
              <a:defRPr sz="2415"/>
            </a:lvl1pPr>
            <a:lvl2pPr>
              <a:defRPr sz="2113"/>
            </a:lvl2pPr>
            <a:lvl3pPr>
              <a:defRPr sz="1812"/>
            </a:lvl3pPr>
            <a:lvl4pPr>
              <a:defRPr sz="1509"/>
            </a:lvl4pPr>
            <a:lvl5pPr>
              <a:defRPr sz="1509"/>
            </a:lvl5pPr>
            <a:lvl6pPr>
              <a:defRPr sz="1509"/>
            </a:lvl6pPr>
            <a:lvl7pPr>
              <a:defRPr sz="1509"/>
            </a:lvl7pPr>
            <a:lvl8pPr>
              <a:defRPr sz="1509"/>
            </a:lvl8pPr>
            <a:lvl9pPr>
              <a:defRPr sz="15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321" y="5740066"/>
            <a:ext cx="12033849" cy="18764250"/>
          </a:xfrm>
        </p:spPr>
        <p:txBody>
          <a:bodyPr/>
          <a:lstStyle>
            <a:lvl1pPr marL="0" indent="0">
              <a:buNone/>
              <a:defRPr sz="1057"/>
            </a:lvl1pPr>
            <a:lvl2pPr marL="345058" indent="0">
              <a:buNone/>
              <a:defRPr sz="906"/>
            </a:lvl2pPr>
            <a:lvl3pPr marL="690116" indent="0">
              <a:buNone/>
              <a:defRPr sz="755"/>
            </a:lvl3pPr>
            <a:lvl4pPr marL="1035174" indent="0">
              <a:buNone/>
              <a:defRPr sz="679"/>
            </a:lvl4pPr>
            <a:lvl5pPr marL="1380231" indent="0">
              <a:buNone/>
              <a:defRPr sz="679"/>
            </a:lvl5pPr>
            <a:lvl6pPr marL="1725289" indent="0">
              <a:buNone/>
              <a:defRPr sz="679"/>
            </a:lvl6pPr>
            <a:lvl7pPr marL="2070347" indent="0">
              <a:buNone/>
              <a:defRPr sz="679"/>
            </a:lvl7pPr>
            <a:lvl8pPr marL="2415405" indent="0">
              <a:buNone/>
              <a:defRPr sz="679"/>
            </a:lvl8pPr>
            <a:lvl9pPr marL="2760463" indent="0">
              <a:buNone/>
              <a:defRPr sz="6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CF868-B5CF-4B53-81CE-9D7DF86A1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509" y="19202902"/>
            <a:ext cx="21945840" cy="2265948"/>
          </a:xfrm>
        </p:spPr>
        <p:txBody>
          <a:bodyPr anchor="b"/>
          <a:lstStyle>
            <a:lvl1pPr algn="l">
              <a:defRPr sz="150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509" y="2451435"/>
            <a:ext cx="21945840" cy="16459451"/>
          </a:xfrm>
        </p:spPr>
        <p:txBody>
          <a:bodyPr/>
          <a:lstStyle>
            <a:lvl1pPr marL="0" indent="0">
              <a:buNone/>
              <a:defRPr sz="2415"/>
            </a:lvl1pPr>
            <a:lvl2pPr marL="345058" indent="0">
              <a:buNone/>
              <a:defRPr sz="2113"/>
            </a:lvl2pPr>
            <a:lvl3pPr marL="690116" indent="0">
              <a:buNone/>
              <a:defRPr sz="1812"/>
            </a:lvl3pPr>
            <a:lvl4pPr marL="1035174" indent="0">
              <a:buNone/>
              <a:defRPr sz="1509"/>
            </a:lvl4pPr>
            <a:lvl5pPr marL="1380231" indent="0">
              <a:buNone/>
              <a:defRPr sz="1509"/>
            </a:lvl5pPr>
            <a:lvl6pPr marL="1725289" indent="0">
              <a:buNone/>
              <a:defRPr sz="1509"/>
            </a:lvl6pPr>
            <a:lvl7pPr marL="2070347" indent="0">
              <a:buNone/>
              <a:defRPr sz="1509"/>
            </a:lvl7pPr>
            <a:lvl8pPr marL="2415405" indent="0">
              <a:buNone/>
              <a:defRPr sz="1509"/>
            </a:lvl8pPr>
            <a:lvl9pPr marL="2760463" indent="0">
              <a:buNone/>
              <a:defRPr sz="150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509" y="21468850"/>
            <a:ext cx="21945840" cy="3219701"/>
          </a:xfrm>
        </p:spPr>
        <p:txBody>
          <a:bodyPr/>
          <a:lstStyle>
            <a:lvl1pPr marL="0" indent="0">
              <a:buNone/>
              <a:defRPr sz="1057"/>
            </a:lvl1pPr>
            <a:lvl2pPr marL="345058" indent="0">
              <a:buNone/>
              <a:defRPr sz="906"/>
            </a:lvl2pPr>
            <a:lvl3pPr marL="690116" indent="0">
              <a:buNone/>
              <a:defRPr sz="755"/>
            </a:lvl3pPr>
            <a:lvl4pPr marL="1035174" indent="0">
              <a:buNone/>
              <a:defRPr sz="679"/>
            </a:lvl4pPr>
            <a:lvl5pPr marL="1380231" indent="0">
              <a:buNone/>
              <a:defRPr sz="679"/>
            </a:lvl5pPr>
            <a:lvl6pPr marL="1725289" indent="0">
              <a:buNone/>
              <a:defRPr sz="679"/>
            </a:lvl6pPr>
            <a:lvl7pPr marL="2070347" indent="0">
              <a:buNone/>
              <a:defRPr sz="679"/>
            </a:lvl7pPr>
            <a:lvl8pPr marL="2415405" indent="0">
              <a:buNone/>
              <a:defRPr sz="679"/>
            </a:lvl8pPr>
            <a:lvl9pPr marL="2760463" indent="0">
              <a:buNone/>
              <a:defRPr sz="6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8CDF7-EE99-4978-986C-7D308601E4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321" y="1099135"/>
            <a:ext cx="3291935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5488" tIns="237744" rIns="475488" bIns="2377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321" y="6400550"/>
            <a:ext cx="32919358" cy="1810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5488" tIns="237744" rIns="475488" bIns="2377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28321" y="24980566"/>
            <a:ext cx="853535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5488" tIns="237744" rIns="475488" bIns="237744" numCol="1" anchor="t" anchorCtr="0" compatLnSpc="1">
            <a:prstTxWarp prst="textNoShape">
              <a:avLst/>
            </a:prstTxWarp>
          </a:bodyPr>
          <a:lstStyle>
            <a:lvl1pPr>
              <a:defRPr sz="551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6321" y="24980566"/>
            <a:ext cx="1158335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5488" tIns="237744" rIns="475488" bIns="237744" numCol="1" anchor="t" anchorCtr="0" compatLnSpc="1">
            <a:prstTxWarp prst="textNoShape">
              <a:avLst/>
            </a:prstTxWarp>
          </a:bodyPr>
          <a:lstStyle>
            <a:lvl1pPr algn="ctr">
              <a:defRPr sz="551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2321" y="24980566"/>
            <a:ext cx="853535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5488" tIns="237744" rIns="475488" bIns="237744" numCol="1" anchor="t" anchorCtr="0" compatLnSpc="1">
            <a:prstTxWarp prst="textNoShape">
              <a:avLst/>
            </a:prstTxWarp>
          </a:bodyPr>
          <a:lstStyle>
            <a:lvl1pPr algn="r">
              <a:defRPr sz="5510"/>
            </a:lvl1pPr>
          </a:lstStyle>
          <a:p>
            <a:pPr>
              <a:defRPr/>
            </a:pPr>
            <a:fld id="{8DACED50-C620-4619-A0C8-66F66F68A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88363" rtl="0" eaLnBrk="0" fontAlgn="base" hangingPunct="0">
        <a:spcBef>
          <a:spcPct val="0"/>
        </a:spcBef>
        <a:spcAft>
          <a:spcPct val="0"/>
        </a:spcAft>
        <a:defRPr sz="17283">
          <a:solidFill>
            <a:schemeClr val="tx2"/>
          </a:solidFill>
          <a:latin typeface="+mj-lt"/>
          <a:ea typeface="+mj-ea"/>
          <a:cs typeface="+mj-cs"/>
        </a:defRPr>
      </a:lvl1pPr>
      <a:lvl2pPr algn="ctr" defTabSz="3588363" rtl="0" eaLnBrk="0" fontAlgn="base" hangingPunct="0">
        <a:spcBef>
          <a:spcPct val="0"/>
        </a:spcBef>
        <a:spcAft>
          <a:spcPct val="0"/>
        </a:spcAft>
        <a:defRPr sz="17283">
          <a:solidFill>
            <a:schemeClr val="tx2"/>
          </a:solidFill>
          <a:latin typeface="Arial" charset="0"/>
        </a:defRPr>
      </a:lvl2pPr>
      <a:lvl3pPr algn="ctr" defTabSz="3588363" rtl="0" eaLnBrk="0" fontAlgn="base" hangingPunct="0">
        <a:spcBef>
          <a:spcPct val="0"/>
        </a:spcBef>
        <a:spcAft>
          <a:spcPct val="0"/>
        </a:spcAft>
        <a:defRPr sz="17283">
          <a:solidFill>
            <a:schemeClr val="tx2"/>
          </a:solidFill>
          <a:latin typeface="Arial" charset="0"/>
        </a:defRPr>
      </a:lvl3pPr>
      <a:lvl4pPr algn="ctr" defTabSz="3588363" rtl="0" eaLnBrk="0" fontAlgn="base" hangingPunct="0">
        <a:spcBef>
          <a:spcPct val="0"/>
        </a:spcBef>
        <a:spcAft>
          <a:spcPct val="0"/>
        </a:spcAft>
        <a:defRPr sz="17283">
          <a:solidFill>
            <a:schemeClr val="tx2"/>
          </a:solidFill>
          <a:latin typeface="Arial" charset="0"/>
        </a:defRPr>
      </a:lvl4pPr>
      <a:lvl5pPr algn="ctr" defTabSz="3588363" rtl="0" eaLnBrk="0" fontAlgn="base" hangingPunct="0">
        <a:spcBef>
          <a:spcPct val="0"/>
        </a:spcBef>
        <a:spcAft>
          <a:spcPct val="0"/>
        </a:spcAft>
        <a:defRPr sz="17283">
          <a:solidFill>
            <a:schemeClr val="tx2"/>
          </a:solidFill>
          <a:latin typeface="Arial" charset="0"/>
        </a:defRPr>
      </a:lvl5pPr>
      <a:lvl6pPr marL="345058" algn="ctr" defTabSz="3588363" rtl="0" fontAlgn="base">
        <a:spcBef>
          <a:spcPct val="0"/>
        </a:spcBef>
        <a:spcAft>
          <a:spcPct val="0"/>
        </a:spcAft>
        <a:defRPr sz="17283">
          <a:solidFill>
            <a:schemeClr val="tx2"/>
          </a:solidFill>
          <a:latin typeface="Arial" charset="0"/>
        </a:defRPr>
      </a:lvl6pPr>
      <a:lvl7pPr marL="690116" algn="ctr" defTabSz="3588363" rtl="0" fontAlgn="base">
        <a:spcBef>
          <a:spcPct val="0"/>
        </a:spcBef>
        <a:spcAft>
          <a:spcPct val="0"/>
        </a:spcAft>
        <a:defRPr sz="17283">
          <a:solidFill>
            <a:schemeClr val="tx2"/>
          </a:solidFill>
          <a:latin typeface="Arial" charset="0"/>
        </a:defRPr>
      </a:lvl7pPr>
      <a:lvl8pPr marL="1035174" algn="ctr" defTabSz="3588363" rtl="0" fontAlgn="base">
        <a:spcBef>
          <a:spcPct val="0"/>
        </a:spcBef>
        <a:spcAft>
          <a:spcPct val="0"/>
        </a:spcAft>
        <a:defRPr sz="17283">
          <a:solidFill>
            <a:schemeClr val="tx2"/>
          </a:solidFill>
          <a:latin typeface="Arial" charset="0"/>
        </a:defRPr>
      </a:lvl8pPr>
      <a:lvl9pPr marL="1380231" algn="ctr" defTabSz="3588363" rtl="0" fontAlgn="base">
        <a:spcBef>
          <a:spcPct val="0"/>
        </a:spcBef>
        <a:spcAft>
          <a:spcPct val="0"/>
        </a:spcAft>
        <a:defRPr sz="17283">
          <a:solidFill>
            <a:schemeClr val="tx2"/>
          </a:solidFill>
          <a:latin typeface="Arial" charset="0"/>
        </a:defRPr>
      </a:lvl9pPr>
    </p:titleStyle>
    <p:bodyStyle>
      <a:lvl1pPr marL="1345486" indent="-1345486" algn="l" defTabSz="3588363" rtl="0" eaLnBrk="0" fontAlgn="base" hangingPunct="0">
        <a:spcBef>
          <a:spcPct val="20000"/>
        </a:spcBef>
        <a:spcAft>
          <a:spcPct val="0"/>
        </a:spcAft>
        <a:buChar char="•"/>
        <a:defRPr sz="12529">
          <a:solidFill>
            <a:schemeClr val="tx1"/>
          </a:solidFill>
          <a:latin typeface="+mn-lt"/>
          <a:ea typeface="+mn-ea"/>
          <a:cs typeface="+mn-cs"/>
        </a:defRPr>
      </a:lvl1pPr>
      <a:lvl2pPr marL="2916218" indent="-1121438" algn="l" defTabSz="3588363" rtl="0" eaLnBrk="0" fontAlgn="base" hangingPunct="0">
        <a:spcBef>
          <a:spcPct val="20000"/>
        </a:spcBef>
        <a:spcAft>
          <a:spcPct val="0"/>
        </a:spcAft>
        <a:buChar char="–"/>
        <a:defRPr sz="11019">
          <a:solidFill>
            <a:schemeClr val="tx1"/>
          </a:solidFill>
          <a:latin typeface="+mn-lt"/>
        </a:defRPr>
      </a:lvl2pPr>
      <a:lvl3pPr marL="4485753" indent="-897391" algn="l" defTabSz="3588363" rtl="0" eaLnBrk="0" fontAlgn="base" hangingPunct="0">
        <a:spcBef>
          <a:spcPct val="20000"/>
        </a:spcBef>
        <a:spcAft>
          <a:spcPct val="0"/>
        </a:spcAft>
        <a:buChar char="•"/>
        <a:defRPr sz="9434">
          <a:solidFill>
            <a:schemeClr val="tx1"/>
          </a:solidFill>
          <a:latin typeface="+mn-lt"/>
        </a:defRPr>
      </a:lvl3pPr>
      <a:lvl4pPr marL="6280533" indent="-897391" algn="l" defTabSz="3588363" rtl="0" eaLnBrk="0" fontAlgn="base" hangingPunct="0">
        <a:spcBef>
          <a:spcPct val="20000"/>
        </a:spcBef>
        <a:spcAft>
          <a:spcPct val="0"/>
        </a:spcAft>
        <a:buChar char="–"/>
        <a:defRPr sz="7849">
          <a:solidFill>
            <a:schemeClr val="tx1"/>
          </a:solidFill>
          <a:latin typeface="+mn-lt"/>
        </a:defRPr>
      </a:lvl4pPr>
      <a:lvl5pPr marL="8074115" indent="-897391" algn="l" defTabSz="3588363" rtl="0" eaLnBrk="0" fontAlgn="base" hangingPunct="0">
        <a:spcBef>
          <a:spcPct val="20000"/>
        </a:spcBef>
        <a:spcAft>
          <a:spcPct val="0"/>
        </a:spcAft>
        <a:buChar char="»"/>
        <a:defRPr sz="7849">
          <a:solidFill>
            <a:schemeClr val="tx1"/>
          </a:solidFill>
          <a:latin typeface="+mn-lt"/>
        </a:defRPr>
      </a:lvl5pPr>
      <a:lvl6pPr marL="8419173" indent="-897391" algn="l" defTabSz="3588363" rtl="0" fontAlgn="base">
        <a:spcBef>
          <a:spcPct val="20000"/>
        </a:spcBef>
        <a:spcAft>
          <a:spcPct val="0"/>
        </a:spcAft>
        <a:buChar char="»"/>
        <a:defRPr sz="7849">
          <a:solidFill>
            <a:schemeClr val="tx1"/>
          </a:solidFill>
          <a:latin typeface="+mn-lt"/>
        </a:defRPr>
      </a:lvl6pPr>
      <a:lvl7pPr marL="8764231" indent="-897391" algn="l" defTabSz="3588363" rtl="0" fontAlgn="base">
        <a:spcBef>
          <a:spcPct val="20000"/>
        </a:spcBef>
        <a:spcAft>
          <a:spcPct val="0"/>
        </a:spcAft>
        <a:buChar char="»"/>
        <a:defRPr sz="7849">
          <a:solidFill>
            <a:schemeClr val="tx1"/>
          </a:solidFill>
          <a:latin typeface="+mn-lt"/>
        </a:defRPr>
      </a:lvl7pPr>
      <a:lvl8pPr marL="9109289" indent="-897391" algn="l" defTabSz="3588363" rtl="0" fontAlgn="base">
        <a:spcBef>
          <a:spcPct val="20000"/>
        </a:spcBef>
        <a:spcAft>
          <a:spcPct val="0"/>
        </a:spcAft>
        <a:buChar char="»"/>
        <a:defRPr sz="7849">
          <a:solidFill>
            <a:schemeClr val="tx1"/>
          </a:solidFill>
          <a:latin typeface="+mn-lt"/>
        </a:defRPr>
      </a:lvl8pPr>
      <a:lvl9pPr marL="9454347" indent="-897391" algn="l" defTabSz="3588363" rtl="0" fontAlgn="base">
        <a:spcBef>
          <a:spcPct val="20000"/>
        </a:spcBef>
        <a:spcAft>
          <a:spcPct val="0"/>
        </a:spcAft>
        <a:buChar char="»"/>
        <a:defRPr sz="7849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90116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1pPr>
      <a:lvl2pPr marL="345058" algn="l" defTabSz="690116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2pPr>
      <a:lvl3pPr marL="690116" algn="l" defTabSz="690116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3pPr>
      <a:lvl4pPr marL="1035174" algn="l" defTabSz="690116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4pPr>
      <a:lvl5pPr marL="1380231" algn="l" defTabSz="690116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5pPr>
      <a:lvl6pPr marL="1725289" algn="l" defTabSz="690116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6pPr>
      <a:lvl7pPr marL="2070347" algn="l" defTabSz="690116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7pPr>
      <a:lvl8pPr marL="2415405" algn="l" defTabSz="690116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8pPr>
      <a:lvl9pPr marL="2760463" algn="l" defTabSz="690116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0" y="2"/>
            <a:ext cx="36576000" cy="27431998"/>
            <a:chOff x="0" y="2"/>
            <a:chExt cx="43891200" cy="6363086"/>
          </a:xfrm>
          <a:solidFill>
            <a:srgbClr val="002060">
              <a:alpha val="52941"/>
            </a:srgbClr>
          </a:solidFill>
        </p:grpSpPr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0" y="2"/>
              <a:ext cx="43891200" cy="6363086"/>
            </a:xfrm>
            <a:prstGeom prst="rect">
              <a:avLst/>
            </a:prstGeom>
            <a:solidFill>
              <a:srgbClr val="0C2340">
                <a:alpha val="87000"/>
              </a:srgbClr>
            </a:solidFill>
            <a:ln w="9525">
              <a:solidFill>
                <a:schemeClr val="accent6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3588363">
                <a:defRPr/>
              </a:pPr>
              <a:endParaRPr lang="en-US" sz="6548" dirty="0">
                <a:solidFill>
                  <a:schemeClr val="bg1"/>
                </a:solidFill>
              </a:endParaRPr>
            </a:p>
          </p:txBody>
        </p:sp>
        <p:sp>
          <p:nvSpPr>
            <p:cNvPr id="2060" name="Text Box 12"/>
            <p:cNvSpPr txBox="1">
              <a:spLocks noChangeArrowheads="1"/>
            </p:cNvSpPr>
            <p:nvPr/>
          </p:nvSpPr>
          <p:spPr bwMode="auto">
            <a:xfrm>
              <a:off x="4468846" y="134305"/>
              <a:ext cx="35119194" cy="842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63500" dir="2212194" sx="1000" sy="1000" algn="ctr" rotWithShape="0">
                <a:schemeClr val="tx1"/>
              </a:outerShdw>
            </a:effectLst>
          </p:spPr>
          <p:txBody>
            <a:bodyPr wrap="square">
              <a:spAutoFit/>
            </a:bodyPr>
            <a:lstStyle/>
            <a:p>
              <a:pPr algn="ctr" defTabSz="3588363">
                <a:spcBef>
                  <a:spcPts val="0"/>
                </a:spcBef>
                <a:defRPr/>
              </a:pPr>
              <a:r>
                <a:rPr lang="en-US" sz="5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34" charset="0"/>
                </a:rPr>
                <a:t>ME 6543: Machine Learning and Data Analytics</a:t>
              </a:r>
              <a:endParaRPr lang="en-US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34" charset="0"/>
              </a:endParaRPr>
            </a:p>
            <a:p>
              <a:pPr algn="ctr" defTabSz="3588363">
                <a:spcBef>
                  <a:spcPts val="0"/>
                </a:spcBef>
                <a:defRPr/>
              </a:pPr>
              <a:r>
                <a:rPr lang="en-US" sz="4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34" charset="0"/>
                </a:rPr>
                <a:t>Syed Hasib Akhter Faruqui</a:t>
              </a:r>
              <a:r>
                <a:rPr lang="en-US" sz="4000" baseline="30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34" charset="0"/>
                </a:rPr>
                <a:t>1</a:t>
              </a:r>
              <a:r>
                <a:rPr lang="en-US" sz="4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34" charset="0"/>
                </a:rPr>
                <a:t>, Adel Alaeddini</a:t>
              </a:r>
              <a:r>
                <a:rPr lang="en-US" sz="4000" baseline="30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34" charset="0"/>
                </a:rPr>
                <a:t>2</a:t>
              </a:r>
            </a:p>
            <a:p>
              <a:pPr algn="ctr" defTabSz="3588363">
                <a:spcBef>
                  <a:spcPts val="0"/>
                </a:spcBef>
                <a:defRPr/>
              </a:pPr>
              <a:endParaRPr lang="en-US" sz="1200" baseline="30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34" charset="0"/>
              </a:endParaRPr>
            </a:p>
            <a:p>
              <a:pPr algn="ctr" defTabSz="3588363">
                <a:defRPr/>
              </a:pPr>
              <a:r>
                <a:rPr lang="en-US" sz="3200" baseline="30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34" charset="0"/>
                </a:rPr>
                <a:t>1 </a:t>
              </a:r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34" charset="0"/>
                </a:rPr>
                <a:t>Graduate Research Assistant, Department of Mechanical Engineering, The University of Texas at San Antonio, Texas</a:t>
              </a:r>
            </a:p>
            <a:p>
              <a:pPr algn="ctr" defTabSz="3588363">
                <a:defRPr/>
              </a:pPr>
              <a:r>
                <a:rPr lang="en-US" sz="3200" baseline="30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34" charset="0"/>
                </a:rPr>
                <a:t>2 </a:t>
              </a:r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34" charset="0"/>
                </a:rPr>
                <a:t>Associate Professor, Department of Mechanical Engineering, The University of Texas at San Antonio, Texas</a:t>
              </a:r>
            </a:p>
            <a:p>
              <a:pPr algn="ctr" defTabSz="3588363">
                <a:defRPr/>
              </a:pPr>
              <a:endPara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34" charset="0"/>
              </a:endParaRPr>
            </a:p>
            <a:p>
              <a:pPr algn="ctr" defTabSz="3588363">
                <a:defRPr/>
              </a:pPr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34" charset="0"/>
                </a:rPr>
                <a:t>Group Number: GXX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3917876" y="22050794"/>
            <a:ext cx="184731" cy="1019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25"/>
          </a:p>
        </p:txBody>
      </p:sp>
      <p:sp>
        <p:nvSpPr>
          <p:cNvPr id="98" name="TextBox 97"/>
          <p:cNvSpPr txBox="1">
            <a:spLocks/>
          </p:cNvSpPr>
          <p:nvPr/>
        </p:nvSpPr>
        <p:spPr>
          <a:xfrm>
            <a:off x="24579636" y="25824158"/>
            <a:ext cx="11819927" cy="1333710"/>
          </a:xfrm>
          <a:prstGeom prst="roundRect">
            <a:avLst>
              <a:gd name="adj" fmla="val 9266"/>
            </a:avLst>
          </a:prstGeom>
          <a:solidFill>
            <a:schemeClr val="bg1"/>
          </a:solidFill>
          <a:effectLst>
            <a:outerShdw dist="107950" dir="2700000" algn="ctr" rotWithShape="0">
              <a:schemeClr val="tx1">
                <a:alpha val="50000"/>
              </a:schemeClr>
            </a:outerShdw>
          </a:effectLst>
        </p:spPr>
        <p:txBody>
          <a:bodyPr wrap="square" lIns="345057" tIns="207034" rIns="345057" bIns="207034">
            <a:spAutoFit/>
          </a:bodyPr>
          <a:lstStyle/>
          <a:p>
            <a:pPr algn="ctr">
              <a:spcAft>
                <a:spcPts val="906"/>
              </a:spcAft>
              <a:defRPr/>
            </a:pPr>
            <a:r>
              <a:rPr lang="en-US" sz="2800" b="1" u="sng" dirty="0">
                <a:latin typeface="Helvetica" pitchFamily="34" charset="0"/>
              </a:rPr>
              <a:t>Acknowledgement</a:t>
            </a:r>
          </a:p>
          <a:p>
            <a:pPr algn="just">
              <a:spcAft>
                <a:spcPts val="906"/>
              </a:spcAft>
              <a:defRPr/>
            </a:pP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24579636" y="22257730"/>
            <a:ext cx="11830921" cy="3461534"/>
          </a:xfrm>
          <a:prstGeom prst="roundRect">
            <a:avLst>
              <a:gd name="adj" fmla="val 3420"/>
            </a:avLst>
          </a:prstGeom>
          <a:solidFill>
            <a:schemeClr val="bg1"/>
          </a:solidFill>
          <a:effectLst>
            <a:outerShdw dist="107950" dir="2700000" algn="ctr" rotWithShape="0">
              <a:schemeClr val="tx1">
                <a:alpha val="50000"/>
              </a:schemeClr>
            </a:outerShdw>
          </a:effectLst>
        </p:spPr>
        <p:txBody>
          <a:bodyPr wrap="square" lIns="207034" tIns="207034" rIns="207034" bIns="207034">
            <a:spAutoFit/>
          </a:bodyPr>
          <a:lstStyle/>
          <a:p>
            <a:pPr>
              <a:spcAft>
                <a:spcPts val="906"/>
              </a:spcAft>
              <a:defRPr/>
            </a:pPr>
            <a:r>
              <a:rPr lang="en-US" sz="32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10. Section 10</a:t>
            </a:r>
          </a:p>
          <a:p>
            <a:pPr marL="380985" indent="-380985">
              <a:buFont typeface="Arial" charset="0"/>
              <a:buChar char="•"/>
            </a:pPr>
            <a:endParaRPr lang="en-US" sz="2200" dirty="0">
              <a:ea typeface="Arial" charset="0"/>
              <a:cs typeface="Arial" charset="0"/>
            </a:endParaRPr>
          </a:p>
          <a:p>
            <a:pPr marL="380985" indent="-380985">
              <a:buFont typeface="Arial" charset="0"/>
              <a:buChar char="•"/>
            </a:pPr>
            <a:endParaRPr lang="en-US" sz="2200" dirty="0">
              <a:ea typeface="Arial" charset="0"/>
              <a:cs typeface="Arial" charset="0"/>
            </a:endParaRPr>
          </a:p>
          <a:p>
            <a:pPr marL="380985" indent="-380985">
              <a:buFont typeface="Arial" charset="0"/>
              <a:buChar char="•"/>
            </a:pPr>
            <a:endParaRPr lang="en-US" sz="2200" dirty="0">
              <a:ea typeface="Arial" charset="0"/>
              <a:cs typeface="Arial" charset="0"/>
            </a:endParaRPr>
          </a:p>
          <a:p>
            <a:pPr marL="380985" indent="-380985">
              <a:buFont typeface="Arial" charset="0"/>
              <a:buChar char="•"/>
            </a:pPr>
            <a:endParaRPr lang="en-US" sz="2200" dirty="0">
              <a:ea typeface="Arial" charset="0"/>
              <a:cs typeface="Arial" charset="0"/>
            </a:endParaRPr>
          </a:p>
          <a:p>
            <a:pPr marL="380985" indent="-380985">
              <a:buFont typeface="Arial" charset="0"/>
              <a:buChar char="•"/>
            </a:pPr>
            <a:endParaRPr lang="en-US" sz="2200" dirty="0">
              <a:ea typeface="Arial" charset="0"/>
              <a:cs typeface="Arial" charset="0"/>
            </a:endParaRPr>
          </a:p>
          <a:p>
            <a:pPr marL="380985" indent="-380985">
              <a:buFont typeface="Arial" charset="0"/>
              <a:buChar char="•"/>
            </a:pPr>
            <a:endParaRPr lang="en-US" sz="2200" dirty="0">
              <a:ea typeface="Arial" charset="0"/>
              <a:cs typeface="Arial" charset="0"/>
            </a:endParaRPr>
          </a:p>
          <a:p>
            <a:endParaRPr lang="en-US" sz="2200" dirty="0">
              <a:ea typeface="Arial" charset="0"/>
              <a:cs typeface="Arial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4870FF-901B-46FF-9A12-BE83ED0DA8A0}"/>
              </a:ext>
            </a:extLst>
          </p:cNvPr>
          <p:cNvSpPr txBox="1">
            <a:spLocks/>
          </p:cNvSpPr>
          <p:nvPr/>
        </p:nvSpPr>
        <p:spPr>
          <a:xfrm>
            <a:off x="24579636" y="13293000"/>
            <a:ext cx="11824435" cy="8897947"/>
          </a:xfrm>
          <a:prstGeom prst="roundRect">
            <a:avLst>
              <a:gd name="adj" fmla="val 1998"/>
            </a:avLst>
          </a:prstGeom>
          <a:solidFill>
            <a:schemeClr val="bg1"/>
          </a:solidFill>
          <a:effectLst>
            <a:outerShdw dist="107950" dir="2700000" algn="ctr" rotWithShape="0">
              <a:schemeClr val="tx1">
                <a:alpha val="50000"/>
              </a:schemeClr>
            </a:outerShdw>
          </a:effectLst>
        </p:spPr>
        <p:txBody>
          <a:bodyPr wrap="square" lIns="345057" tIns="207034" rIns="345057" bIns="207034">
            <a:spAutoFit/>
          </a:bodyPr>
          <a:lstStyle/>
          <a:p>
            <a:pPr>
              <a:spcAft>
                <a:spcPts val="906"/>
              </a:spcAft>
              <a:defRPr/>
            </a:pPr>
            <a:r>
              <a:rPr lang="en-US" sz="3200" b="1" u="sng" dirty="0">
                <a:latin typeface="Helvetica" pitchFamily="34" charset="0"/>
              </a:rPr>
              <a:t>9. Section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200" dirty="0"/>
          </a:p>
          <a:p>
            <a:pPr algn="just">
              <a:defRPr/>
            </a:pPr>
            <a:endParaRPr lang="en-US" sz="2200" dirty="0"/>
          </a:p>
          <a:p>
            <a:pPr algn="just">
              <a:defRPr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89DC75-21A0-C446-9D6F-B066AEBFFA84}"/>
              </a:ext>
            </a:extLst>
          </p:cNvPr>
          <p:cNvSpPr txBox="1"/>
          <p:nvPr/>
        </p:nvSpPr>
        <p:spPr>
          <a:xfrm>
            <a:off x="24579636" y="5410200"/>
            <a:ext cx="11830921" cy="7794773"/>
          </a:xfrm>
          <a:prstGeom prst="roundRect">
            <a:avLst>
              <a:gd name="adj" fmla="val 2393"/>
            </a:avLst>
          </a:prstGeom>
          <a:solidFill>
            <a:schemeClr val="bg1"/>
          </a:solidFill>
          <a:effectLst>
            <a:outerShdw dist="107950" dir="2700000" algn="ctr" rotWithShape="0">
              <a:schemeClr val="tx1">
                <a:alpha val="50000"/>
              </a:schemeClr>
            </a:outerShdw>
          </a:effectLst>
        </p:spPr>
        <p:txBody>
          <a:bodyPr wrap="square" lIns="207034" tIns="207034" rIns="207034" bIns="207034">
            <a:spAutoFit/>
          </a:bodyPr>
          <a:lstStyle/>
          <a:p>
            <a:pPr>
              <a:spcAft>
                <a:spcPts val="906"/>
              </a:spcAft>
              <a:defRPr/>
            </a:pPr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3200" b="1" u="sng" dirty="0">
                <a:latin typeface="Helvetica" charset="0"/>
                <a:ea typeface="Helvetica" charset="0"/>
                <a:cs typeface="Helvetica" charset="0"/>
              </a:rPr>
              <a:t>Section 8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187622" y="5410200"/>
            <a:ext cx="12014451" cy="5479662"/>
          </a:xfrm>
          <a:prstGeom prst="roundRect">
            <a:avLst>
              <a:gd name="adj" fmla="val 2551"/>
            </a:avLst>
          </a:prstGeom>
          <a:solidFill>
            <a:schemeClr val="bg1"/>
          </a:solidFill>
          <a:effectLst>
            <a:outerShdw dist="107950" dir="2700000" algn="ctr" rotWithShape="0">
              <a:schemeClr val="tx1">
                <a:alpha val="50000"/>
              </a:schemeClr>
            </a:outerShdw>
          </a:effectLst>
        </p:spPr>
        <p:txBody>
          <a:bodyPr wrap="square" lIns="345057" tIns="207034" rIns="345057" bIns="207034">
            <a:spAutoFit/>
          </a:bodyPr>
          <a:lstStyle/>
          <a:p>
            <a:pPr>
              <a:spcAft>
                <a:spcPts val="906"/>
              </a:spcAft>
              <a:defRPr/>
            </a:pPr>
            <a:r>
              <a:rPr lang="en-US" sz="3200" b="1" u="sng" dirty="0">
                <a:latin typeface="Helvetica" pitchFamily="34" charset="0"/>
              </a:rPr>
              <a:t>1. Section 1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</p:txBody>
      </p:sp>
      <p:sp>
        <p:nvSpPr>
          <p:cNvPr id="37" name="TextBox 36"/>
          <p:cNvSpPr txBox="1"/>
          <p:nvPr/>
        </p:nvSpPr>
        <p:spPr>
          <a:xfrm>
            <a:off x="187622" y="19727016"/>
            <a:ext cx="12014943" cy="7473597"/>
          </a:xfrm>
          <a:prstGeom prst="roundRect">
            <a:avLst>
              <a:gd name="adj" fmla="val 2411"/>
            </a:avLst>
          </a:prstGeom>
          <a:solidFill>
            <a:schemeClr val="bg1"/>
          </a:solidFill>
          <a:effectLst>
            <a:outerShdw dist="107950" dir="2700000" algn="ctr" rotWithShape="0">
              <a:schemeClr val="tx1">
                <a:alpha val="50000"/>
              </a:schemeClr>
            </a:outerShdw>
          </a:effectLst>
        </p:spPr>
        <p:txBody>
          <a:bodyPr wrap="square" lIns="276045" tIns="207034" rIns="345057" bIns="207034">
            <a:spAutoFit/>
          </a:bodyPr>
          <a:lstStyle/>
          <a:p>
            <a:pPr>
              <a:spcAft>
                <a:spcPts val="906"/>
              </a:spcAft>
              <a:defRPr/>
            </a:pPr>
            <a:r>
              <a:rPr lang="en-US" sz="3200" b="1" u="sng" dirty="0">
                <a:ea typeface="Arial" charset="0"/>
                <a:cs typeface="Arial" charset="0"/>
              </a:rPr>
              <a:t>3. </a:t>
            </a:r>
            <a:r>
              <a:rPr lang="en-US" sz="3200" b="1" u="sng" dirty="0">
                <a:latin typeface="Helvetica" charset="0"/>
                <a:ea typeface="Helvetica" charset="0"/>
                <a:cs typeface="Helvetica" charset="0"/>
              </a:rPr>
              <a:t>Section 3</a:t>
            </a:r>
            <a:r>
              <a:rPr lang="en-US" sz="3200" b="1" u="sng" dirty="0">
                <a:latin typeface="Helvetica" pitchFamily="34" charset="0"/>
              </a:rPr>
              <a:t> </a:t>
            </a:r>
            <a:endParaRPr lang="en-US" sz="3200" b="1" u="sng" dirty="0">
              <a:ea typeface="Arial" charset="0"/>
              <a:cs typeface="Arial" charset="0"/>
            </a:endParaRPr>
          </a:p>
          <a:p>
            <a:pPr lvl="1" algn="just">
              <a:spcAft>
                <a:spcPts val="906"/>
              </a:spcAft>
              <a:defRPr/>
            </a:pPr>
            <a:endParaRPr lang="en-US" sz="2400" dirty="0">
              <a:ea typeface="Arial" charset="0"/>
              <a:cs typeface="Arial" charset="0"/>
            </a:endParaRPr>
          </a:p>
          <a:p>
            <a:pPr lvl="1" algn="just">
              <a:spcAft>
                <a:spcPts val="906"/>
              </a:spcAft>
              <a:defRPr/>
            </a:pPr>
            <a:endParaRPr lang="en-US" sz="2400" dirty="0">
              <a:ea typeface="Arial" charset="0"/>
              <a:cs typeface="Arial" charset="0"/>
            </a:endParaRPr>
          </a:p>
          <a:p>
            <a:pPr marL="869236" lvl="1" indent="-517587" algn="just">
              <a:spcAft>
                <a:spcPts val="906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ea typeface="Arial" charset="0"/>
              <a:cs typeface="Arial" charset="0"/>
            </a:endParaRPr>
          </a:p>
          <a:p>
            <a:pPr marL="869236" lvl="1" indent="-517587" algn="just">
              <a:spcAft>
                <a:spcPts val="906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ea typeface="Arial" charset="0"/>
              <a:cs typeface="Arial" charset="0"/>
            </a:endParaRPr>
          </a:p>
          <a:p>
            <a:pPr marL="869236" lvl="1" indent="-517587" algn="just">
              <a:spcAft>
                <a:spcPts val="906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ea typeface="Arial" charset="0"/>
              <a:cs typeface="Arial" charset="0"/>
            </a:endParaRPr>
          </a:p>
          <a:p>
            <a:pPr lvl="1" algn="just">
              <a:spcAft>
                <a:spcPts val="906"/>
              </a:spcAft>
              <a:defRPr/>
            </a:pPr>
            <a:endParaRPr lang="en-US" sz="2200" dirty="0">
              <a:ea typeface="Arial" charset="0"/>
              <a:cs typeface="Arial" charset="0"/>
            </a:endParaRPr>
          </a:p>
          <a:p>
            <a:pPr lvl="1" algn="just">
              <a:spcAft>
                <a:spcPts val="906"/>
              </a:spcAft>
              <a:defRPr/>
            </a:pPr>
            <a:endParaRPr lang="en-US" sz="1800" dirty="0">
              <a:ea typeface="Arial" charset="0"/>
              <a:cs typeface="Arial" charset="0"/>
            </a:endParaRPr>
          </a:p>
          <a:p>
            <a:pPr lvl="1" algn="just">
              <a:spcAft>
                <a:spcPts val="906"/>
              </a:spcAft>
              <a:defRPr/>
            </a:pPr>
            <a:endParaRPr lang="en-US" sz="1800" dirty="0">
              <a:ea typeface="Arial" charset="0"/>
              <a:cs typeface="Arial" charset="0"/>
            </a:endParaRPr>
          </a:p>
          <a:p>
            <a:pPr marL="869236" lvl="1" indent="-517587" algn="just">
              <a:spcAft>
                <a:spcPts val="906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ea typeface="Arial" charset="0"/>
              <a:cs typeface="Arial" charset="0"/>
            </a:endParaRPr>
          </a:p>
          <a:p>
            <a:pPr marL="869236" lvl="1" indent="-517587" algn="just">
              <a:spcAft>
                <a:spcPts val="906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ea typeface="Arial" charset="0"/>
              <a:cs typeface="Arial" charset="0"/>
            </a:endParaRPr>
          </a:p>
          <a:p>
            <a:pPr marL="869236" lvl="1" indent="-517587" algn="just">
              <a:spcAft>
                <a:spcPts val="906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ea typeface="Arial" charset="0"/>
              <a:cs typeface="Arial" charset="0"/>
            </a:endParaRPr>
          </a:p>
          <a:p>
            <a:pPr marL="869236" lvl="1" indent="-517587" algn="just">
              <a:spcAft>
                <a:spcPts val="906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ea typeface="Arial" charset="0"/>
              <a:cs typeface="Arial" charset="0"/>
            </a:endParaRPr>
          </a:p>
          <a:p>
            <a:pPr marL="869236" lvl="1" indent="-517587" algn="just">
              <a:spcAft>
                <a:spcPts val="906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ea typeface="Arial" charset="0"/>
              <a:cs typeface="Arial" charset="0"/>
            </a:endParaRPr>
          </a:p>
          <a:p>
            <a:pPr marL="869236" lvl="1" indent="-517587" algn="just">
              <a:spcAft>
                <a:spcPts val="906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ea typeface="Arial" charset="0"/>
              <a:cs typeface="Arial" charset="0"/>
            </a:endParaRPr>
          </a:p>
          <a:p>
            <a:pPr marL="869236" lvl="1" indent="-517587" algn="just">
              <a:spcAft>
                <a:spcPts val="906"/>
              </a:spcAft>
              <a:buFont typeface="Arial" panose="020B0604020202020204" pitchFamily="34" charset="0"/>
              <a:buChar char="•"/>
              <a:defRPr/>
            </a:pPr>
            <a:endParaRPr lang="en-US" sz="2333" dirty="0">
              <a:ea typeface="Arial" charset="0"/>
              <a:cs typeface="Arial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D5CED15-D2C6-7F48-B59F-1E756F5182C9}"/>
              </a:ext>
            </a:extLst>
          </p:cNvPr>
          <p:cNvSpPr txBox="1"/>
          <p:nvPr/>
        </p:nvSpPr>
        <p:spPr>
          <a:xfrm>
            <a:off x="187622" y="10966493"/>
            <a:ext cx="12014451" cy="8667342"/>
          </a:xfrm>
          <a:prstGeom prst="roundRect">
            <a:avLst>
              <a:gd name="adj" fmla="val 1855"/>
            </a:avLst>
          </a:prstGeom>
          <a:solidFill>
            <a:schemeClr val="bg1"/>
          </a:solidFill>
          <a:effectLst>
            <a:outerShdw dist="107950" dir="2700000" algn="ctr" rotWithShape="0">
              <a:schemeClr val="tx1">
                <a:alpha val="50000"/>
              </a:schemeClr>
            </a:outerShdw>
          </a:effectLst>
        </p:spPr>
        <p:txBody>
          <a:bodyPr wrap="square" lIns="276045" tIns="207034" rIns="345057" bIns="207034">
            <a:spAutoFit/>
          </a:bodyPr>
          <a:lstStyle/>
          <a:p>
            <a:pPr>
              <a:spcAft>
                <a:spcPts val="906"/>
              </a:spcAft>
              <a:defRPr/>
            </a:pPr>
            <a:r>
              <a:rPr lang="en-US" sz="3200" b="1" u="sng" dirty="0">
                <a:latin typeface="Helvetica" charset="0"/>
                <a:ea typeface="Helvetica" charset="0"/>
                <a:cs typeface="Helvetica" charset="0"/>
              </a:rPr>
              <a:t>2. Section 2</a:t>
            </a:r>
          </a:p>
          <a:p>
            <a:pPr>
              <a:spcAft>
                <a:spcPts val="906"/>
              </a:spcAft>
              <a:defRPr/>
            </a:pPr>
            <a:endParaRPr lang="en-US" sz="2200" b="1" u="sng" dirty="0">
              <a:latin typeface="Helvetica" charset="0"/>
              <a:ea typeface="Helvetica" charset="0"/>
              <a:cs typeface="Helvetica" charset="0"/>
            </a:endParaRPr>
          </a:p>
          <a:p>
            <a:pPr>
              <a:spcAft>
                <a:spcPts val="906"/>
              </a:spcAft>
              <a:defRPr/>
            </a:pPr>
            <a:endParaRPr lang="en-US" sz="2200" b="1" u="sng" dirty="0">
              <a:latin typeface="Helvetica" charset="0"/>
              <a:ea typeface="Helvetica" charset="0"/>
              <a:cs typeface="Helvetica" charset="0"/>
            </a:endParaRPr>
          </a:p>
          <a:p>
            <a:pPr>
              <a:spcAft>
                <a:spcPts val="906"/>
              </a:spcAft>
              <a:defRPr/>
            </a:pPr>
            <a:endParaRPr lang="en-US" sz="2200" b="1" u="sng" dirty="0">
              <a:latin typeface="Helvetica" charset="0"/>
              <a:ea typeface="Helvetica" charset="0"/>
              <a:cs typeface="Helvetica" charset="0"/>
            </a:endParaRPr>
          </a:p>
          <a:p>
            <a:pPr>
              <a:spcAft>
                <a:spcPts val="906"/>
              </a:spcAft>
              <a:defRPr/>
            </a:pPr>
            <a:endParaRPr lang="en-US" sz="2200" b="1" u="sng" dirty="0">
              <a:latin typeface="Helvetica" charset="0"/>
              <a:ea typeface="Helvetica" charset="0"/>
              <a:cs typeface="Helvetica" charset="0"/>
            </a:endParaRPr>
          </a:p>
          <a:p>
            <a:pPr>
              <a:spcAft>
                <a:spcPts val="906"/>
              </a:spcAft>
              <a:defRPr/>
            </a:pPr>
            <a:endParaRPr lang="en-US" sz="2200" b="1" u="sng" dirty="0">
              <a:latin typeface="Helvetica" charset="0"/>
              <a:ea typeface="Helvetica" charset="0"/>
              <a:cs typeface="Helvetica" charset="0"/>
            </a:endParaRPr>
          </a:p>
          <a:p>
            <a:pPr>
              <a:spcAft>
                <a:spcPts val="906"/>
              </a:spcAft>
              <a:defRPr/>
            </a:pPr>
            <a:endParaRPr lang="en-US" sz="2200" b="1" u="sng" dirty="0">
              <a:latin typeface="Helvetica" charset="0"/>
              <a:ea typeface="Helvetica" charset="0"/>
              <a:cs typeface="Helvetica" charset="0"/>
            </a:endParaRPr>
          </a:p>
          <a:p>
            <a:pPr>
              <a:spcAft>
                <a:spcPts val="906"/>
              </a:spcAft>
              <a:defRPr/>
            </a:pPr>
            <a:endParaRPr lang="en-US" sz="2200" b="1" u="sng" dirty="0">
              <a:latin typeface="Helvetica" charset="0"/>
              <a:ea typeface="Helvetica" charset="0"/>
              <a:cs typeface="Helvetica" charset="0"/>
            </a:endParaRPr>
          </a:p>
          <a:p>
            <a:pPr>
              <a:spcAft>
                <a:spcPts val="906"/>
              </a:spcAft>
              <a:defRPr/>
            </a:pPr>
            <a:endParaRPr lang="en-US" sz="2200" b="1" u="sng" dirty="0">
              <a:latin typeface="Helvetica" charset="0"/>
              <a:ea typeface="Helvetica" charset="0"/>
              <a:cs typeface="Helvetica" charset="0"/>
            </a:endParaRPr>
          </a:p>
          <a:p>
            <a:pPr>
              <a:spcAft>
                <a:spcPts val="906"/>
              </a:spcAft>
              <a:defRPr/>
            </a:pPr>
            <a:endParaRPr lang="en-US" sz="2200" b="1" u="sng" dirty="0">
              <a:latin typeface="Helvetica" charset="0"/>
              <a:ea typeface="Helvetica" charset="0"/>
              <a:cs typeface="Helvetica" charset="0"/>
            </a:endParaRPr>
          </a:p>
          <a:p>
            <a:pPr>
              <a:spcAft>
                <a:spcPts val="906"/>
              </a:spcAft>
              <a:defRPr/>
            </a:pPr>
            <a:endParaRPr lang="en-US" sz="2200" b="1" u="sng" dirty="0">
              <a:latin typeface="Helvetica" charset="0"/>
              <a:ea typeface="Helvetica" charset="0"/>
              <a:cs typeface="Helvetica" charset="0"/>
            </a:endParaRPr>
          </a:p>
          <a:p>
            <a:pPr>
              <a:spcAft>
                <a:spcPts val="906"/>
              </a:spcAft>
              <a:defRPr/>
            </a:pPr>
            <a:endParaRPr lang="en-US" sz="2200" b="1" u="sng" dirty="0">
              <a:latin typeface="Helvetica" charset="0"/>
              <a:ea typeface="Helvetica" charset="0"/>
              <a:cs typeface="Helvetica" charset="0"/>
            </a:endParaRPr>
          </a:p>
          <a:p>
            <a:pPr marL="637388" lvl="1" indent="-285739">
              <a:buFont typeface="Arial" charset="0"/>
              <a:buChar char="•"/>
            </a:pPr>
            <a:endParaRPr lang="en-US" sz="2200" b="1" u="sng" dirty="0">
              <a:latin typeface="Helvetica" charset="0"/>
            </a:endParaRPr>
          </a:p>
          <a:p>
            <a:pPr marL="637388" lvl="1" indent="-285739">
              <a:buFont typeface="Arial" charset="0"/>
              <a:buChar char="•"/>
            </a:pPr>
            <a:endParaRPr lang="en-US" sz="2200" b="1" u="sng" dirty="0">
              <a:latin typeface="Helvetica" charset="0"/>
            </a:endParaRPr>
          </a:p>
          <a:p>
            <a:pPr marL="637388" lvl="1" indent="-285739">
              <a:buFont typeface="Arial" charset="0"/>
              <a:buChar char="•"/>
            </a:pPr>
            <a:endParaRPr lang="en-US" sz="2200" b="1" u="sng" dirty="0">
              <a:latin typeface="Helvetica" charset="0"/>
            </a:endParaRPr>
          </a:p>
          <a:p>
            <a:pPr marL="637388" lvl="1" indent="-285739">
              <a:buFont typeface="Arial" charset="0"/>
              <a:buChar char="•"/>
            </a:pPr>
            <a:endParaRPr lang="en-US" sz="2200" b="1" u="sng" dirty="0">
              <a:latin typeface="Helvetica" charset="0"/>
            </a:endParaRPr>
          </a:p>
          <a:p>
            <a:pPr marL="637388" lvl="1" indent="-285739">
              <a:buFont typeface="Arial" charset="0"/>
              <a:buChar char="•"/>
            </a:pPr>
            <a:endParaRPr lang="en-US" sz="2200" b="1" u="sng" dirty="0">
              <a:latin typeface="Helvetica" charset="0"/>
            </a:endParaRPr>
          </a:p>
          <a:p>
            <a:pPr lvl="1"/>
            <a:endParaRPr lang="en-US" sz="3333" b="1" u="sng" dirty="0">
              <a:latin typeface="Helvetica" charset="0"/>
            </a:endParaRPr>
          </a:p>
          <a:p>
            <a:pPr lvl="1"/>
            <a:endParaRPr lang="en-US" sz="233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4870FF-901B-46FF-9A12-BE83ED0DA8A0}"/>
              </a:ext>
            </a:extLst>
          </p:cNvPr>
          <p:cNvSpPr txBox="1">
            <a:spLocks/>
          </p:cNvSpPr>
          <p:nvPr/>
        </p:nvSpPr>
        <p:spPr>
          <a:xfrm>
            <a:off x="12343233" y="17291956"/>
            <a:ext cx="12069950" cy="6712252"/>
          </a:xfrm>
          <a:prstGeom prst="roundRect">
            <a:avLst>
              <a:gd name="adj" fmla="val 2951"/>
            </a:avLst>
          </a:prstGeom>
          <a:solidFill>
            <a:schemeClr val="bg1"/>
          </a:solidFill>
          <a:effectLst>
            <a:outerShdw dist="107950" dir="2700000" algn="ctr" rotWithShape="0">
              <a:schemeClr val="tx1">
                <a:alpha val="50000"/>
              </a:schemeClr>
            </a:outerShdw>
          </a:effectLst>
        </p:spPr>
        <p:txBody>
          <a:bodyPr wrap="square" lIns="345057" tIns="207034" rIns="345057" bIns="207034">
            <a:spAutoFit/>
          </a:bodyPr>
          <a:lstStyle/>
          <a:p>
            <a:pPr>
              <a:spcAft>
                <a:spcPts val="906"/>
              </a:spcAft>
              <a:defRPr/>
            </a:pPr>
            <a:r>
              <a:rPr lang="en-US" sz="3200" b="1" u="sng" dirty="0">
                <a:latin typeface="Helvetica" pitchFamily="34" charset="0"/>
              </a:rPr>
              <a:t>6. Section 6</a:t>
            </a:r>
          </a:p>
          <a:p>
            <a:pPr>
              <a:spcAft>
                <a:spcPts val="906"/>
              </a:spcAft>
              <a:defRPr/>
            </a:pPr>
            <a:endParaRPr lang="en-US" sz="1200" b="1" u="sng" dirty="0">
              <a:latin typeface="Helvetica" pitchFamily="34" charset="0"/>
              <a:cs typeface="Calibri" panose="020F0502020204030204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1200" b="1" u="sng" dirty="0">
              <a:latin typeface="Helvetica" pitchFamily="34" charset="0"/>
              <a:cs typeface="Calibri" panose="020F0502020204030204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1200" b="1" u="sng" dirty="0">
              <a:latin typeface="Helvetica" pitchFamily="34" charset="0"/>
              <a:cs typeface="Calibri" panose="020F0502020204030204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1200" b="1" u="sng" dirty="0">
              <a:latin typeface="Helvetica" pitchFamily="34" charset="0"/>
              <a:cs typeface="Calibri" panose="020F0502020204030204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1200" b="1" u="sng" dirty="0">
              <a:latin typeface="Helvetica" pitchFamily="34" charset="0"/>
              <a:cs typeface="Calibri" panose="020F0502020204030204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1200" b="1" u="sng" dirty="0">
              <a:latin typeface="Helvetica" pitchFamily="34" charset="0"/>
              <a:cs typeface="Calibri" panose="020F0502020204030204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defRPr/>
            </a:pP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/>
          <p:cNvSpPr txBox="1">
            <a:spLocks/>
          </p:cNvSpPr>
          <p:nvPr/>
        </p:nvSpPr>
        <p:spPr>
          <a:xfrm>
            <a:off x="12343233" y="24089290"/>
            <a:ext cx="12089872" cy="3142399"/>
          </a:xfrm>
          <a:prstGeom prst="roundRect">
            <a:avLst>
              <a:gd name="adj" fmla="val 6764"/>
            </a:avLst>
          </a:prstGeom>
          <a:solidFill>
            <a:schemeClr val="bg1"/>
          </a:solidFill>
          <a:effectLst>
            <a:outerShdw dist="107950" dir="2700000" algn="ctr" rotWithShape="0">
              <a:schemeClr val="tx1">
                <a:alpha val="50000"/>
              </a:schemeClr>
            </a:outerShdw>
          </a:effectLst>
        </p:spPr>
        <p:txBody>
          <a:bodyPr wrap="square" lIns="345057" tIns="207034" rIns="345057" bIns="207034">
            <a:spAutoFit/>
          </a:bodyPr>
          <a:lstStyle/>
          <a:p>
            <a:pPr>
              <a:spcAft>
                <a:spcPts val="906"/>
              </a:spcAft>
              <a:defRPr/>
            </a:pPr>
            <a:r>
              <a:rPr lang="en-US" sz="3200" b="1" u="sng" dirty="0">
                <a:latin typeface="Helvetica" pitchFamily="34" charset="0"/>
              </a:rPr>
              <a:t>7. Section 7</a:t>
            </a:r>
            <a:endParaRPr lang="en-US" sz="3200" dirty="0">
              <a:latin typeface="Helvetica" pitchFamily="34" charset="0"/>
            </a:endParaRPr>
          </a:p>
          <a:p>
            <a:pPr algn="just">
              <a:defRPr/>
            </a:pPr>
            <a:endParaRPr lang="en-US" sz="1200" dirty="0">
              <a:latin typeface="Helvetica" pitchFamily="34" charset="0"/>
            </a:endParaRPr>
          </a:p>
          <a:p>
            <a:pPr algn="just">
              <a:defRPr/>
            </a:pPr>
            <a:endParaRPr lang="en-US" sz="1200" dirty="0">
              <a:latin typeface="Helvetica" pitchFamily="34" charset="0"/>
            </a:endParaRPr>
          </a:p>
          <a:p>
            <a:pPr algn="just">
              <a:defRPr/>
            </a:pPr>
            <a:endParaRPr lang="en-US" sz="1200" dirty="0">
              <a:latin typeface="Helvetica" pitchFamily="34" charset="0"/>
            </a:endParaRPr>
          </a:p>
          <a:p>
            <a:pPr algn="just">
              <a:defRPr/>
            </a:pPr>
            <a:endParaRPr lang="en-US" sz="1200" dirty="0">
              <a:latin typeface="Helvetica" pitchFamily="34" charset="0"/>
            </a:endParaRPr>
          </a:p>
          <a:p>
            <a:pPr algn="just">
              <a:defRPr/>
            </a:pPr>
            <a:endParaRPr lang="en-US" sz="1400" dirty="0">
              <a:latin typeface="Helvetica" pitchFamily="34" charset="0"/>
            </a:endParaRPr>
          </a:p>
          <a:p>
            <a:pPr algn="just">
              <a:defRPr/>
            </a:pPr>
            <a:endParaRPr lang="en-US" sz="2264" dirty="0">
              <a:latin typeface="Helvetica" pitchFamily="34" charset="0"/>
            </a:endParaRPr>
          </a:p>
          <a:p>
            <a:pPr algn="just">
              <a:defRPr/>
            </a:pPr>
            <a:endParaRPr lang="en-US" sz="2264" dirty="0">
              <a:latin typeface="Helvetica" pitchFamily="34" charset="0"/>
            </a:endParaRPr>
          </a:p>
          <a:p>
            <a:pPr algn="just">
              <a:defRPr/>
            </a:pPr>
            <a:endParaRPr lang="en-US" sz="2264" dirty="0">
              <a:latin typeface="Helvetica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9319EAC-1071-894A-BAFB-B523CDFD636D}"/>
              </a:ext>
            </a:extLst>
          </p:cNvPr>
          <p:cNvSpPr txBox="1">
            <a:spLocks/>
          </p:cNvSpPr>
          <p:nvPr/>
        </p:nvSpPr>
        <p:spPr>
          <a:xfrm>
            <a:off x="12343234" y="11458022"/>
            <a:ext cx="12083949" cy="5751571"/>
          </a:xfrm>
          <a:prstGeom prst="roundRect">
            <a:avLst>
              <a:gd name="adj" fmla="val 2902"/>
            </a:avLst>
          </a:prstGeom>
          <a:solidFill>
            <a:schemeClr val="bg1"/>
          </a:solidFill>
          <a:effectLst>
            <a:outerShdw dist="107950" dir="2700000" algn="ctr" rotWithShape="0">
              <a:schemeClr val="tx1">
                <a:alpha val="50000"/>
              </a:schemeClr>
            </a:outerShdw>
          </a:effectLst>
        </p:spPr>
        <p:txBody>
          <a:bodyPr wrap="square" lIns="345057" tIns="207034" rIns="345057" bIns="207034">
            <a:spAutoFit/>
          </a:bodyPr>
          <a:lstStyle/>
          <a:p>
            <a:pPr>
              <a:spcAft>
                <a:spcPts val="906"/>
              </a:spcAft>
              <a:defRPr/>
            </a:pPr>
            <a:r>
              <a:rPr lang="en-US" sz="3200" b="1" u="sng" dirty="0">
                <a:latin typeface="Helvetica" pitchFamily="34" charset="0"/>
              </a:rPr>
              <a:t>5. </a:t>
            </a:r>
            <a:r>
              <a:rPr lang="en-US" sz="3200" b="1" u="sng" dirty="0">
                <a:latin typeface="Helvetica" charset="0"/>
                <a:ea typeface="Helvetica" charset="0"/>
                <a:cs typeface="Helvetica" charset="0"/>
              </a:rPr>
              <a:t>Section 5</a:t>
            </a:r>
            <a:endParaRPr lang="en-US" sz="3200" b="1" u="sng" dirty="0">
              <a:latin typeface="Helvetica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1400" b="1" u="sng" dirty="0">
              <a:latin typeface="Helvetica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1400" b="1" u="sng" dirty="0">
              <a:latin typeface="Helvetica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1400" b="1" u="sng" dirty="0">
              <a:latin typeface="Helvetica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1400" b="1" u="sng" dirty="0">
              <a:latin typeface="Helvetica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1400" b="1" u="sng" dirty="0">
              <a:latin typeface="Helvetica" pitchFamily="34" charset="0"/>
            </a:endParaRPr>
          </a:p>
          <a:p>
            <a:pPr algn="just">
              <a:defRPr/>
            </a:pPr>
            <a:endParaRPr lang="en-US" sz="1400" dirty="0">
              <a:latin typeface="Helvetica" pitchFamily="34" charset="0"/>
            </a:endParaRPr>
          </a:p>
          <a:p>
            <a:pPr algn="just">
              <a:defRPr/>
            </a:pPr>
            <a:endParaRPr lang="en-US" sz="1400" dirty="0">
              <a:latin typeface="Helvetica" pitchFamily="34" charset="0"/>
            </a:endParaRPr>
          </a:p>
          <a:p>
            <a:pPr algn="just">
              <a:defRPr/>
            </a:pPr>
            <a:endParaRPr lang="en-US" sz="1400" dirty="0">
              <a:latin typeface="Helvetica" pitchFamily="34" charset="0"/>
            </a:endParaRPr>
          </a:p>
          <a:p>
            <a:pPr algn="just">
              <a:defRPr/>
            </a:pPr>
            <a:endParaRPr lang="en-US" sz="1400" dirty="0">
              <a:latin typeface="Helvetica" pitchFamily="34" charset="0"/>
            </a:endParaRPr>
          </a:p>
          <a:p>
            <a:pPr algn="just">
              <a:defRPr/>
            </a:pPr>
            <a:endParaRPr lang="en-US" sz="1400" dirty="0">
              <a:latin typeface="Helvetica" pitchFamily="34" charset="0"/>
            </a:endParaRPr>
          </a:p>
          <a:p>
            <a:pPr algn="just">
              <a:defRPr/>
            </a:pPr>
            <a:endParaRPr lang="en-US" sz="1400" dirty="0">
              <a:latin typeface="Helvetica" pitchFamily="34" charset="0"/>
            </a:endParaRPr>
          </a:p>
          <a:p>
            <a:pPr algn="just">
              <a:defRPr/>
            </a:pPr>
            <a:endParaRPr lang="en-US" sz="1400" dirty="0">
              <a:latin typeface="Helvetica" pitchFamily="34" charset="0"/>
            </a:endParaRPr>
          </a:p>
          <a:p>
            <a:pPr algn="just">
              <a:defRPr/>
            </a:pPr>
            <a:endParaRPr lang="en-US" sz="1400" dirty="0">
              <a:latin typeface="Helvetica" pitchFamily="34" charset="0"/>
            </a:endParaRPr>
          </a:p>
          <a:p>
            <a:pPr algn="just">
              <a:defRPr/>
            </a:pPr>
            <a:endParaRPr lang="en-US" sz="1400" dirty="0">
              <a:latin typeface="Helvetica" pitchFamily="34" charset="0"/>
            </a:endParaRPr>
          </a:p>
          <a:p>
            <a:pPr algn="just">
              <a:defRPr/>
            </a:pPr>
            <a:endParaRPr lang="en-US" sz="1400" dirty="0">
              <a:latin typeface="Helvetica" pitchFamily="34" charset="0"/>
            </a:endParaRPr>
          </a:p>
          <a:p>
            <a:pPr algn="just">
              <a:defRPr/>
            </a:pPr>
            <a:endParaRPr lang="en-US" sz="1400" dirty="0">
              <a:latin typeface="Helvetica" pitchFamily="34" charset="0"/>
            </a:endParaRPr>
          </a:p>
          <a:p>
            <a:pPr algn="just">
              <a:defRPr/>
            </a:pPr>
            <a:endParaRPr lang="en-US" sz="1400" dirty="0">
              <a:latin typeface="Helvetica" pitchFamily="34" charset="0"/>
            </a:endParaRPr>
          </a:p>
          <a:p>
            <a:pPr algn="just">
              <a:defRPr/>
            </a:pPr>
            <a:endParaRPr lang="en-US" sz="1400" dirty="0">
              <a:latin typeface="Helvetica" pitchFamily="34" charset="0"/>
            </a:endParaRPr>
          </a:p>
          <a:p>
            <a:pPr algn="just">
              <a:defRPr/>
            </a:pPr>
            <a:endParaRPr lang="en-US" sz="1400" dirty="0">
              <a:latin typeface="Helvetica" pitchFamily="34" charset="0"/>
            </a:endParaRPr>
          </a:p>
        </p:txBody>
      </p:sp>
      <p:sp>
        <p:nvSpPr>
          <p:cNvPr id="108" name="TextBox 107"/>
          <p:cNvSpPr txBox="1">
            <a:spLocks/>
          </p:cNvSpPr>
          <p:nvPr/>
        </p:nvSpPr>
        <p:spPr>
          <a:xfrm>
            <a:off x="12343234" y="5410200"/>
            <a:ext cx="12069949" cy="5945792"/>
          </a:xfrm>
          <a:prstGeom prst="roundRect">
            <a:avLst>
              <a:gd name="adj" fmla="val 1913"/>
            </a:avLst>
          </a:prstGeom>
          <a:solidFill>
            <a:schemeClr val="bg1"/>
          </a:solidFill>
          <a:effectLst>
            <a:outerShdw dist="107950" dir="2700000" algn="ctr" rotWithShape="0">
              <a:schemeClr val="tx1">
                <a:alpha val="50000"/>
              </a:schemeClr>
            </a:outerShdw>
          </a:effectLst>
        </p:spPr>
        <p:txBody>
          <a:bodyPr wrap="square" lIns="345057" tIns="207034" rIns="345057" bIns="207034">
            <a:spAutoFit/>
          </a:bodyPr>
          <a:lstStyle/>
          <a:p>
            <a:pPr>
              <a:spcAft>
                <a:spcPts val="906"/>
              </a:spcAft>
              <a:defRPr/>
            </a:pPr>
            <a:r>
              <a:rPr lang="en-US" sz="3200" b="1" u="sng" dirty="0">
                <a:latin typeface="Helvetica" pitchFamily="34" charset="0"/>
              </a:rPr>
              <a:t>4. </a:t>
            </a:r>
            <a:r>
              <a:rPr lang="en-US" sz="3200" b="1" u="sng" dirty="0">
                <a:latin typeface="Helvetica" charset="0"/>
                <a:ea typeface="Helvetica" charset="0"/>
                <a:cs typeface="Helvetica" charset="0"/>
              </a:rPr>
              <a:t>Section 4</a:t>
            </a:r>
            <a:endParaRPr lang="en-US" sz="3200" b="1" u="sng" dirty="0">
              <a:latin typeface="Helvetica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2200" b="1" u="sng" dirty="0">
              <a:latin typeface="Helvetica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2200" b="1" u="sng" dirty="0">
              <a:latin typeface="Helvetica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2200" b="1" u="sng" dirty="0">
              <a:latin typeface="Helvetica" pitchFamily="34" charset="0"/>
            </a:endParaRPr>
          </a:p>
          <a:p>
            <a:pPr>
              <a:spcAft>
                <a:spcPts val="906"/>
              </a:spcAft>
              <a:defRPr/>
            </a:pPr>
            <a:endParaRPr lang="en-US" sz="2200" b="1" u="sng" dirty="0">
              <a:latin typeface="Helvetica" pitchFamily="34" charset="0"/>
            </a:endParaRPr>
          </a:p>
          <a:p>
            <a:pPr algn="just">
              <a:defRPr/>
            </a:pPr>
            <a:endParaRPr lang="en-US" sz="2200" dirty="0">
              <a:latin typeface="Helvetica" pitchFamily="34" charset="0"/>
            </a:endParaRPr>
          </a:p>
          <a:p>
            <a:pPr algn="just">
              <a:defRPr/>
            </a:pPr>
            <a:endParaRPr lang="en-US" sz="2200" dirty="0">
              <a:latin typeface="Helvetica" pitchFamily="34" charset="0"/>
            </a:endParaRPr>
          </a:p>
          <a:p>
            <a:pPr algn="just">
              <a:defRPr/>
            </a:pPr>
            <a:endParaRPr lang="en-US" sz="2200" dirty="0">
              <a:latin typeface="Helvetica" pitchFamily="34" charset="0"/>
            </a:endParaRPr>
          </a:p>
          <a:p>
            <a:pPr algn="just">
              <a:defRPr/>
            </a:pPr>
            <a:endParaRPr lang="en-US" sz="2200" dirty="0">
              <a:latin typeface="Helvetica" pitchFamily="34" charset="0"/>
            </a:endParaRPr>
          </a:p>
          <a:p>
            <a:pPr algn="just">
              <a:defRPr/>
            </a:pPr>
            <a:endParaRPr lang="en-US" sz="2200" dirty="0">
              <a:latin typeface="Helvetica" pitchFamily="34" charset="0"/>
            </a:endParaRPr>
          </a:p>
          <a:p>
            <a:pPr algn="just">
              <a:defRPr/>
            </a:pPr>
            <a:endParaRPr lang="en-US" sz="2200" dirty="0">
              <a:latin typeface="Helvetica" pitchFamily="34" charset="0"/>
            </a:endParaRPr>
          </a:p>
          <a:p>
            <a:pPr algn="just">
              <a:defRPr/>
            </a:pPr>
            <a:endParaRPr lang="en-US" sz="2200" dirty="0">
              <a:latin typeface="Helvetica" pitchFamily="34" charset="0"/>
            </a:endParaRPr>
          </a:p>
          <a:p>
            <a:pPr algn="just">
              <a:defRPr/>
            </a:pPr>
            <a:endParaRPr lang="en-US" sz="2200" dirty="0">
              <a:latin typeface="Helvetica" pitchFamily="34" charset="0"/>
            </a:endParaRPr>
          </a:p>
          <a:p>
            <a:pPr algn="just">
              <a:defRPr/>
            </a:pPr>
            <a:endParaRPr lang="en-US" sz="2200" dirty="0">
              <a:latin typeface="Helvetica" pitchFamily="34" charset="0"/>
            </a:endParaRPr>
          </a:p>
        </p:txBody>
      </p:sp>
      <p:pic>
        <p:nvPicPr>
          <p:cNvPr id="1026" name="Picture 2" descr="Image result for UTSA Logo">
            <a:extLst>
              <a:ext uri="{FF2B5EF4-FFF2-40B4-BE49-F238E27FC236}">
                <a16:creationId xmlns:a16="http://schemas.microsoft.com/office/drawing/2014/main" id="{6C416A55-4ACA-4A8B-B5CD-949DDD2EC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09" y="879739"/>
            <a:ext cx="3182320" cy="318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38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545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545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</TotalTime>
  <Words>98</Words>
  <Application>Microsoft Office PowerPoint</Application>
  <PresentationFormat>Custom</PresentationFormat>
  <Paragraphs>155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Default Design</vt:lpstr>
      <vt:lpstr>PowerPoint Presentation</vt:lpstr>
    </vt:vector>
  </TitlesOfParts>
  <Company>HSC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HSC Communications -  Windows XP Version</dc:creator>
  <dc:description>38x53, edited by John Holder</dc:description>
  <cp:lastModifiedBy>Syed-Hasib-Akhter Faruqui</cp:lastModifiedBy>
  <cp:revision>5</cp:revision>
  <dcterms:created xsi:type="dcterms:W3CDTF">2003-01-27T15:32:07Z</dcterms:created>
  <dcterms:modified xsi:type="dcterms:W3CDTF">2019-11-25T17:00:37Z</dcterms:modified>
  <cp:contentStatus/>
</cp:coreProperties>
</file>