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8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2353271" y="923330"/>
            <a:ext cx="990600" cy="8203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7000" y="1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POLICE MANAGEMENT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14400" y="1905000"/>
            <a:ext cx="142875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9000" y="838200"/>
            <a:ext cx="9144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7200" y="1828800"/>
            <a:ext cx="188595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57225" y="3762375"/>
            <a:ext cx="175260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2" y="7112000"/>
            <a:ext cx="34289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04800" y="5105400"/>
            <a:ext cx="19812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POLICE_STATIONS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5448300" y="3009900"/>
            <a:ext cx="6096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05400" y="3657600"/>
            <a:ext cx="1752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COMPLAINTS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581400" y="3048000"/>
            <a:ext cx="990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38400" y="3886200"/>
            <a:ext cx="18288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SENIORS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18" idx="2"/>
          </p:cNvCxnSpPr>
          <p:nvPr/>
        </p:nvCxnSpPr>
        <p:spPr>
          <a:xfrm rot="16200000" flipH="1">
            <a:off x="952500" y="6667500"/>
            <a:ext cx="9906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90600" y="7315200"/>
            <a:ext cx="1676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59436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Above figure is distribution of classes</a:t>
            </a:r>
            <a:r>
              <a:rPr lang="en-IN" sz="2400" dirty="0" smtClean="0"/>
              <a:t>. each </a:t>
            </a:r>
            <a:r>
              <a:rPr lang="en-IN" sz="2400" dirty="0" smtClean="0"/>
              <a:t>classes contains some function which implies some task </a:t>
            </a:r>
          </a:p>
          <a:p>
            <a:r>
              <a:rPr lang="en-IN" sz="2400" dirty="0" smtClean="0"/>
              <a:t>by taking input from user or </a:t>
            </a:r>
            <a:r>
              <a:rPr lang="en-IN" sz="2400" dirty="0" smtClean="0"/>
              <a:t>admin. ex- class </a:t>
            </a:r>
            <a:r>
              <a:rPr lang="en-IN" sz="2400" dirty="0" err="1" smtClean="0"/>
              <a:t>policestations</a:t>
            </a:r>
            <a:r>
              <a:rPr lang="en-IN" sz="2400" dirty="0" smtClean="0"/>
              <a:t> </a:t>
            </a:r>
            <a:r>
              <a:rPr lang="en-IN" sz="2400" dirty="0" smtClean="0"/>
              <a:t>contains functions like</a:t>
            </a:r>
          </a:p>
          <a:p>
            <a:r>
              <a:rPr lang="en-IN" sz="2400" dirty="0" err="1" smtClean="0"/>
              <a:t>searchstation</a:t>
            </a:r>
            <a:r>
              <a:rPr lang="en-IN" sz="2400" dirty="0" smtClean="0"/>
              <a:t>() and </a:t>
            </a:r>
            <a:r>
              <a:rPr lang="en-IN" sz="2400" dirty="0" err="1" smtClean="0"/>
              <a:t>addstation</a:t>
            </a:r>
            <a:r>
              <a:rPr lang="en-IN" sz="2400" dirty="0" smtClean="0"/>
              <a:t>().</a:t>
            </a:r>
          </a:p>
          <a:p>
            <a:r>
              <a:rPr lang="en-IN" sz="2400" dirty="0" err="1" smtClean="0"/>
              <a:t>searchstation</a:t>
            </a:r>
            <a:r>
              <a:rPr lang="en-IN" sz="2400" dirty="0" smtClean="0"/>
              <a:t>() will take input from user such as pin code or area name and then will</a:t>
            </a:r>
          </a:p>
          <a:p>
            <a:r>
              <a:rPr lang="en-IN" sz="2400" dirty="0" smtClean="0"/>
              <a:t>search for that in ps.csv(</a:t>
            </a:r>
            <a:r>
              <a:rPr lang="en-IN" sz="2400" dirty="0" err="1" smtClean="0"/>
              <a:t>databse</a:t>
            </a:r>
            <a:r>
              <a:rPr lang="en-IN" sz="2400" dirty="0" smtClean="0"/>
              <a:t> for </a:t>
            </a:r>
            <a:r>
              <a:rPr lang="en-IN" sz="2400" dirty="0" err="1" smtClean="0"/>
              <a:t>policestations</a:t>
            </a:r>
            <a:r>
              <a:rPr lang="en-IN" sz="2400" dirty="0" smtClean="0"/>
              <a:t>).</a:t>
            </a:r>
          </a:p>
          <a:p>
            <a:r>
              <a:rPr lang="en-IN" sz="2400" dirty="0" err="1" smtClean="0"/>
              <a:t>addstation</a:t>
            </a:r>
            <a:r>
              <a:rPr lang="en-IN" sz="2400" dirty="0" smtClean="0"/>
              <a:t>() will take input from admin and open the file in ps.csv in append mode and will add </a:t>
            </a:r>
          </a:p>
          <a:p>
            <a:r>
              <a:rPr lang="en-IN" sz="2400" dirty="0" smtClean="0"/>
              <a:t>that station.</a:t>
            </a:r>
          </a:p>
          <a:p>
            <a:r>
              <a:rPr lang="en-IN" sz="2400" dirty="0" smtClean="0"/>
              <a:t>total no of </a:t>
            </a:r>
            <a:r>
              <a:rPr lang="en-IN" sz="2400" dirty="0" err="1" smtClean="0"/>
              <a:t>csv</a:t>
            </a:r>
            <a:r>
              <a:rPr lang="en-IN" sz="2400" dirty="0" smtClean="0"/>
              <a:t> </a:t>
            </a:r>
            <a:r>
              <a:rPr lang="en-IN" sz="2400" smtClean="0"/>
              <a:t>file will be </a:t>
            </a:r>
            <a:r>
              <a:rPr lang="en-IN" sz="2400" dirty="0" smtClean="0"/>
              <a:t>used in this project-:</a:t>
            </a:r>
          </a:p>
          <a:p>
            <a:r>
              <a:rPr lang="en-IN" sz="2400" dirty="0" smtClean="0"/>
              <a:t>1&gt;ps.csv</a:t>
            </a:r>
          </a:p>
          <a:p>
            <a:r>
              <a:rPr lang="en-IN" sz="2400" dirty="0" smtClean="0"/>
              <a:t>2&gt;fir.csv</a:t>
            </a:r>
          </a:p>
          <a:p>
            <a:r>
              <a:rPr lang="en-IN" sz="2400" dirty="0" smtClean="0"/>
              <a:t>3&gt;ufir.csv</a:t>
            </a:r>
          </a:p>
          <a:p>
            <a:r>
              <a:rPr lang="en-IN" sz="2400" dirty="0" smtClean="0"/>
              <a:t>4&gt;seniors.csv</a:t>
            </a:r>
          </a:p>
          <a:p>
            <a:r>
              <a:rPr lang="en-IN" sz="2400" dirty="0" smtClean="0"/>
              <a:t>5&gt;complaints.csv</a:t>
            </a:r>
          </a:p>
          <a:p>
            <a:r>
              <a:rPr lang="en-IN" sz="2400" dirty="0" smtClean="0"/>
              <a:t>below we have defined all the classes and function it contains in a short way:-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1"/>
            <a:ext cx="533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user</a:t>
            </a:r>
          </a:p>
          <a:p>
            <a:r>
              <a:rPr lang="en-IN" sz="2800" dirty="0" smtClean="0"/>
              <a:t>{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/>
              <a:t>firstscreen</a:t>
            </a:r>
            <a:r>
              <a:rPr lang="en-IN" sz="2800" dirty="0" smtClean="0"/>
              <a:t>()</a:t>
            </a:r>
          </a:p>
          <a:p>
            <a:r>
              <a:rPr lang="en-IN" sz="2800" dirty="0" smtClean="0"/>
              <a:t>	{//1. search nearest </a:t>
            </a:r>
            <a:r>
              <a:rPr lang="en-IN" sz="2800" dirty="0" err="1" smtClean="0"/>
              <a:t>policestation</a:t>
            </a:r>
            <a:endParaRPr lang="en-IN" sz="2800" dirty="0" smtClean="0"/>
          </a:p>
          <a:p>
            <a:r>
              <a:rPr lang="en-IN" sz="2800" dirty="0" smtClean="0"/>
              <a:t>	//2.lodge an fir</a:t>
            </a:r>
          </a:p>
          <a:p>
            <a:r>
              <a:rPr lang="en-IN" sz="2800" dirty="0" smtClean="0"/>
              <a:t>	//3.check status of an fir</a:t>
            </a:r>
          </a:p>
          <a:p>
            <a:r>
              <a:rPr lang="en-IN" sz="2800" dirty="0" smtClean="0"/>
              <a:t>	//take input </a:t>
            </a:r>
          </a:p>
          <a:p>
            <a:r>
              <a:rPr lang="en-IN" sz="2800" dirty="0" smtClean="0"/>
              <a:t>	//case 1: </a:t>
            </a:r>
            <a:r>
              <a:rPr lang="en-IN" sz="2800" dirty="0" err="1" smtClean="0"/>
              <a:t>policestations</a:t>
            </a:r>
            <a:r>
              <a:rPr lang="en-IN" sz="2800" dirty="0" smtClean="0"/>
              <a:t> ps1; ps1.searchstation();</a:t>
            </a:r>
          </a:p>
          <a:p>
            <a:r>
              <a:rPr lang="en-IN" sz="2800" dirty="0" smtClean="0"/>
              <a:t>	//case 2: fir f1; f1.lodge fir();</a:t>
            </a:r>
          </a:p>
          <a:p>
            <a:r>
              <a:rPr lang="en-IN" sz="2800" dirty="0" smtClean="0"/>
              <a:t>	//case 3:fir f1; f1.checkstatus();</a:t>
            </a:r>
          </a:p>
          <a:p>
            <a:r>
              <a:rPr lang="en-IN" sz="2800" dirty="0" smtClean="0"/>
              <a:t>	}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01847"/>
            <a:ext cx="5181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policestations</a:t>
            </a:r>
            <a:r>
              <a:rPr lang="en-IN" sz="2400" dirty="0" smtClean="0"/>
              <a:t>{</a:t>
            </a:r>
          </a:p>
          <a:p>
            <a:r>
              <a:rPr lang="en-IN" sz="2400" dirty="0" smtClean="0"/>
              <a:t>public: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searchstation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	{//open </a:t>
            </a:r>
            <a:r>
              <a:rPr lang="en-IN" sz="2400" dirty="0" err="1" smtClean="0"/>
              <a:t>ps.csv,search</a:t>
            </a:r>
            <a:r>
              <a:rPr lang="en-IN" sz="2400" dirty="0" smtClean="0"/>
              <a:t> by pin code or area </a:t>
            </a:r>
            <a:r>
              <a:rPr lang="en-IN" sz="2400" dirty="0" err="1" smtClean="0"/>
              <a:t>name,store</a:t>
            </a:r>
            <a:r>
              <a:rPr lang="en-IN" sz="2400" dirty="0" smtClean="0"/>
              <a:t> the found item and print  the </a:t>
            </a:r>
            <a:r>
              <a:rPr lang="en-IN" sz="2400" dirty="0" err="1" smtClean="0"/>
              <a:t>name,and</a:t>
            </a:r>
            <a:r>
              <a:rPr lang="en-IN" sz="2400" dirty="0" smtClean="0"/>
              <a:t> ask three options-</a:t>
            </a:r>
          </a:p>
          <a:p>
            <a:r>
              <a:rPr lang="en-IN" sz="2400" dirty="0" smtClean="0"/>
              <a:t>	//1&gt;want details 2&gt;want to lodge an fir 3&gt;check status of an fir</a:t>
            </a:r>
          </a:p>
          <a:p>
            <a:r>
              <a:rPr lang="en-IN" sz="2400" dirty="0" smtClean="0"/>
              <a:t>	//take the input and use switch case //case2: fir f1; f1.lodgefir()</a:t>
            </a:r>
          </a:p>
          <a:p>
            <a:r>
              <a:rPr lang="en-IN" sz="2400" dirty="0" smtClean="0"/>
              <a:t>	// caser 3:fir f1; f1.checkstatus()</a:t>
            </a:r>
          </a:p>
          <a:p>
            <a:r>
              <a:rPr lang="en-IN" sz="2400" dirty="0" smtClean="0"/>
              <a:t>	}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addstation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	{//open ps.csv in append mode //ask for input and save it.</a:t>
            </a:r>
          </a:p>
          <a:p>
            <a:r>
              <a:rPr lang="en-IN" sz="2400" dirty="0" smtClean="0"/>
              <a:t>	//close ps.csv</a:t>
            </a:r>
          </a:p>
          <a:p>
            <a:r>
              <a:rPr lang="en-IN" sz="2400" dirty="0" smtClean="0"/>
              <a:t>	}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1"/>
            <a:ext cx="5791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fir{</a:t>
            </a:r>
          </a:p>
          <a:p>
            <a:r>
              <a:rPr lang="en-IN" dirty="0" smtClean="0"/>
              <a:t>public: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lodgefir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	{//open </a:t>
            </a:r>
            <a:r>
              <a:rPr lang="en-IN" dirty="0" err="1" smtClean="0"/>
              <a:t>fir.csv,take</a:t>
            </a:r>
            <a:r>
              <a:rPr lang="en-IN" dirty="0" smtClean="0"/>
              <a:t> input from user(</a:t>
            </a:r>
            <a:r>
              <a:rPr lang="en-IN" dirty="0" err="1" smtClean="0"/>
              <a:t>name,phone</a:t>
            </a:r>
            <a:r>
              <a:rPr lang="en-IN" dirty="0" smtClean="0"/>
              <a:t> </a:t>
            </a:r>
            <a:r>
              <a:rPr lang="en-IN" dirty="0" err="1" smtClean="0"/>
              <a:t>no,description</a:t>
            </a:r>
            <a:r>
              <a:rPr lang="en-IN" dirty="0" smtClean="0"/>
              <a:t>,...),</a:t>
            </a:r>
          </a:p>
          <a:p>
            <a:r>
              <a:rPr lang="en-IN" dirty="0" smtClean="0"/>
              <a:t>	//assign a unique id and save it in  fir.csv and uvfir.csv, </a:t>
            </a:r>
          </a:p>
          <a:p>
            <a:r>
              <a:rPr lang="en-IN" dirty="0" smtClean="0"/>
              <a:t>	//and display that unique id//and put status=non-verified; 	</a:t>
            </a:r>
          </a:p>
          <a:p>
            <a:r>
              <a:rPr lang="en-IN" dirty="0" smtClean="0"/>
              <a:t>		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check status()</a:t>
            </a:r>
          </a:p>
          <a:p>
            <a:r>
              <a:rPr lang="en-IN" dirty="0" smtClean="0"/>
              <a:t>{//ask unique id from user //then open fir.csv and search for that id //</a:t>
            </a:r>
          </a:p>
          <a:p>
            <a:r>
              <a:rPr lang="en-IN" dirty="0" smtClean="0"/>
              <a:t>//if id get matched print that row //now user can see its status//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verifyfir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	{//open ufir.csv//pick up the first fir at top //save its unique id</a:t>
            </a:r>
          </a:p>
          <a:p>
            <a:r>
              <a:rPr lang="en-IN" dirty="0" smtClean="0"/>
              <a:t>	//and remove it from ufir.csv//close ufir.csv</a:t>
            </a:r>
          </a:p>
          <a:p>
            <a:r>
              <a:rPr lang="en-IN" dirty="0" smtClean="0"/>
              <a:t>	//open same fir using unique fir id in fir.csv file//</a:t>
            </a:r>
          </a:p>
          <a:p>
            <a:r>
              <a:rPr lang="en-IN" dirty="0" smtClean="0"/>
              <a:t>	//and change status to verified //close fir.csv</a:t>
            </a:r>
          </a:p>
          <a:p>
            <a:r>
              <a:rPr lang="en-IN" dirty="0" smtClean="0"/>
              <a:t>		</a:t>
            </a:r>
          </a:p>
          <a:p>
            <a:r>
              <a:rPr lang="en-IN" dirty="0" smtClean="0"/>
              <a:t>		</a:t>
            </a:r>
          </a:p>
          <a:p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62002"/>
            <a:ext cx="5143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admin{</a:t>
            </a:r>
          </a:p>
          <a:p>
            <a:r>
              <a:rPr lang="en-IN" dirty="0" smtClean="0"/>
              <a:t>public :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firstscreen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	{  //ask for username and password</a:t>
            </a:r>
          </a:p>
          <a:p>
            <a:r>
              <a:rPr lang="en-IN" dirty="0" smtClean="0"/>
              <a:t>	//open credentials.csv//search for that username and password</a:t>
            </a:r>
          </a:p>
          <a:p>
            <a:r>
              <a:rPr lang="en-IN" dirty="0" smtClean="0"/>
              <a:t>	//if matched</a:t>
            </a:r>
          </a:p>
          <a:p>
            <a:r>
              <a:rPr lang="en-IN" dirty="0" smtClean="0"/>
              <a:t>	//then </a:t>
            </a:r>
            <a:r>
              <a:rPr lang="en-IN" dirty="0" err="1" smtClean="0"/>
              <a:t>print"welcome</a:t>
            </a:r>
            <a:r>
              <a:rPr lang="en-IN" dirty="0" smtClean="0"/>
              <a:t>"//else print "wrong input"</a:t>
            </a:r>
          </a:p>
          <a:p>
            <a:r>
              <a:rPr lang="en-IN" dirty="0" smtClean="0"/>
              <a:t>	//and close </a:t>
            </a:r>
            <a:r>
              <a:rPr lang="en-IN" dirty="0" err="1" smtClean="0"/>
              <a:t>csv</a:t>
            </a:r>
            <a:r>
              <a:rPr lang="en-IN" dirty="0" smtClean="0"/>
              <a:t> file</a:t>
            </a:r>
          </a:p>
          <a:p>
            <a:r>
              <a:rPr lang="en-IN" dirty="0" smtClean="0"/>
              <a:t>	//1. search details of senior officers</a:t>
            </a:r>
          </a:p>
          <a:p>
            <a:r>
              <a:rPr lang="en-IN" dirty="0" smtClean="0"/>
              <a:t>	//2. add a senior officer contact details</a:t>
            </a:r>
          </a:p>
          <a:p>
            <a:r>
              <a:rPr lang="en-IN" dirty="0" smtClean="0"/>
              <a:t>	//3.verify status of an fir</a:t>
            </a:r>
          </a:p>
          <a:p>
            <a:r>
              <a:rPr lang="en-IN" dirty="0" smtClean="0"/>
              <a:t>	//4.want to see complaints in a police station</a:t>
            </a:r>
          </a:p>
          <a:p>
            <a:r>
              <a:rPr lang="en-IN" dirty="0" smtClean="0"/>
              <a:t>	//5.want to add a new station</a:t>
            </a:r>
          </a:p>
          <a:p>
            <a:r>
              <a:rPr lang="en-IN" dirty="0" smtClean="0"/>
              <a:t>	//take input </a:t>
            </a:r>
          </a:p>
          <a:p>
            <a:r>
              <a:rPr lang="en-IN" dirty="0" smtClean="0"/>
              <a:t>	//case 1: seniors s1;//s1.see()</a:t>
            </a:r>
          </a:p>
          <a:p>
            <a:r>
              <a:rPr lang="en-IN" dirty="0" smtClean="0"/>
              <a:t>	//case 2: seniors s1;//s1.add()</a:t>
            </a:r>
          </a:p>
          <a:p>
            <a:r>
              <a:rPr lang="en-IN" dirty="0" smtClean="0"/>
              <a:t>	//case 3:fir f1;//f1.verifyfir()</a:t>
            </a:r>
          </a:p>
          <a:p>
            <a:r>
              <a:rPr lang="en-IN" dirty="0" smtClean="0"/>
              <a:t>	//case4:complaints c1//c1.seecomp()</a:t>
            </a:r>
          </a:p>
          <a:p>
            <a:r>
              <a:rPr lang="en-IN" dirty="0" smtClean="0"/>
              <a:t>	//case 5:searchpolice sp1//sp1.addstation()</a:t>
            </a:r>
          </a:p>
          <a:p>
            <a:r>
              <a:rPr lang="en-IN" dirty="0" smtClean="0"/>
              <a:t>		</a:t>
            </a:r>
          </a:p>
          <a:p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500" y="990602"/>
            <a:ext cx="3429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complaints</a:t>
            </a:r>
          </a:p>
          <a:p>
            <a:r>
              <a:rPr lang="en-IN" sz="2800" dirty="0" smtClean="0"/>
              <a:t>{ </a:t>
            </a:r>
          </a:p>
          <a:p>
            <a:r>
              <a:rPr lang="en-IN" sz="2800" dirty="0" err="1" smtClean="0"/>
              <a:t>seecomp</a:t>
            </a:r>
            <a:r>
              <a:rPr lang="en-IN" sz="2800" dirty="0" smtClean="0"/>
              <a:t>()</a:t>
            </a:r>
          </a:p>
          <a:p>
            <a:r>
              <a:rPr lang="en-IN" sz="2800" dirty="0" smtClean="0"/>
              <a:t>{</a:t>
            </a:r>
          </a:p>
          <a:p>
            <a:r>
              <a:rPr lang="en-IN" sz="2800" dirty="0" smtClean="0"/>
              <a:t>	//take input as police station name //open complaints.csv file//search that name in </a:t>
            </a:r>
            <a:r>
              <a:rPr lang="en-IN" sz="2800" dirty="0" err="1" smtClean="0"/>
              <a:t>csv</a:t>
            </a:r>
            <a:r>
              <a:rPr lang="en-IN" sz="2800" dirty="0" smtClean="0"/>
              <a:t> file</a:t>
            </a:r>
          </a:p>
          <a:p>
            <a:r>
              <a:rPr lang="en-IN" sz="2800" dirty="0" smtClean="0"/>
              <a:t>	//display that entire row//close </a:t>
            </a:r>
            <a:r>
              <a:rPr lang="en-IN" sz="2800" dirty="0" err="1" smtClean="0"/>
              <a:t>csv</a:t>
            </a:r>
            <a:r>
              <a:rPr lang="en-IN" sz="2800" dirty="0" smtClean="0"/>
              <a:t> file</a:t>
            </a:r>
          </a:p>
          <a:p>
            <a:r>
              <a:rPr lang="en-IN" sz="2800" dirty="0" smtClean="0"/>
              <a:t>	</a:t>
            </a:r>
          </a:p>
          <a:p>
            <a:r>
              <a:rPr lang="en-IN" sz="2800" dirty="0" smtClean="0"/>
              <a:t>	</a:t>
            </a:r>
          </a:p>
          <a:p>
            <a:r>
              <a:rPr lang="en-IN" sz="2800" dirty="0" smtClean="0"/>
              <a:t>}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2"/>
            <a:ext cx="51816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seniors{</a:t>
            </a:r>
          </a:p>
          <a:p>
            <a:r>
              <a:rPr lang="en-IN" sz="2800" dirty="0" smtClean="0"/>
              <a:t> see()</a:t>
            </a:r>
          </a:p>
          <a:p>
            <a:r>
              <a:rPr lang="en-IN" sz="2800" dirty="0" smtClean="0"/>
              <a:t> { //ask the name //open seniors.csv//search that name in </a:t>
            </a:r>
            <a:r>
              <a:rPr lang="en-IN" sz="2800" dirty="0" err="1" smtClean="0"/>
              <a:t>csv</a:t>
            </a:r>
            <a:r>
              <a:rPr lang="en-IN" sz="2800" dirty="0" smtClean="0"/>
              <a:t> file</a:t>
            </a:r>
          </a:p>
          <a:p>
            <a:r>
              <a:rPr lang="en-IN" sz="2800" dirty="0" smtClean="0"/>
              <a:t> //display it//close </a:t>
            </a:r>
            <a:r>
              <a:rPr lang="en-IN" sz="2800" dirty="0" err="1" smtClean="0"/>
              <a:t>csv</a:t>
            </a:r>
            <a:r>
              <a:rPr lang="en-IN" sz="2800" dirty="0" smtClean="0"/>
              <a:t> file</a:t>
            </a:r>
          </a:p>
          <a:p>
            <a:r>
              <a:rPr lang="en-IN" sz="2800" dirty="0" smtClean="0"/>
              <a:t> 	</a:t>
            </a:r>
          </a:p>
          <a:p>
            <a:r>
              <a:rPr lang="en-IN" sz="2800" dirty="0" smtClean="0"/>
              <a:t> }</a:t>
            </a:r>
          </a:p>
          <a:p>
            <a:r>
              <a:rPr lang="en-IN" sz="2800" dirty="0" smtClean="0"/>
              <a:t> add()</a:t>
            </a:r>
          </a:p>
          <a:p>
            <a:r>
              <a:rPr lang="en-IN" sz="2800" dirty="0" smtClean="0"/>
              <a:t> {</a:t>
            </a:r>
          </a:p>
          <a:p>
            <a:r>
              <a:rPr lang="en-IN" sz="2800" dirty="0" smtClean="0"/>
              <a:t> 	//take input //open seniors.csv in append mode</a:t>
            </a:r>
          </a:p>
          <a:p>
            <a:r>
              <a:rPr lang="en-IN" sz="2800" dirty="0" smtClean="0"/>
              <a:t> 	//enter that data //close </a:t>
            </a:r>
            <a:r>
              <a:rPr lang="en-IN" sz="2800" dirty="0" err="1" smtClean="0"/>
              <a:t>csv</a:t>
            </a:r>
            <a:r>
              <a:rPr lang="en-IN" sz="2800" dirty="0" smtClean="0"/>
              <a:t> file</a:t>
            </a:r>
          </a:p>
          <a:p>
            <a:r>
              <a:rPr lang="en-IN" sz="2800" dirty="0" smtClean="0"/>
              <a:t> 	</a:t>
            </a:r>
          </a:p>
          <a:p>
            <a:r>
              <a:rPr lang="en-IN" sz="2800" dirty="0" smtClean="0"/>
              <a:t> 	</a:t>
            </a:r>
          </a:p>
          <a:p>
            <a:r>
              <a:rPr lang="en-IN" sz="2800" dirty="0" smtClean="0"/>
              <a:t> }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172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SHAHIR</dc:creator>
  <cp:lastModifiedBy>SHAHIR</cp:lastModifiedBy>
  <cp:revision>8</cp:revision>
  <dcterms:created xsi:type="dcterms:W3CDTF">2006-08-16T00:00:00Z</dcterms:created>
  <dcterms:modified xsi:type="dcterms:W3CDTF">2016-10-03T16:16:11Z</dcterms:modified>
</cp:coreProperties>
</file>